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2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843C-D7FC-F66E-8D73-E89BAF00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5D7D-0556-6F7B-D123-EE6A4BB1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3A3-E704-D9B0-3E45-7182AA66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A1D8-0D64-0752-7D32-0F18931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BDDB-9075-632D-F54A-B19F7016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BB4-C824-AF68-4EF5-89B93AAE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4F664-2D81-AAE3-0C34-7D39450F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EAB4-2B35-5033-19FB-AFDB6FF5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03C7-065A-5532-3F5E-5442A6C1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E474-AFD1-12F8-9627-EA5106B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D4002-E909-3E18-26D5-35675C2F5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0E226-C0C6-DE46-306F-6B58A756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D298-44D7-19C5-9B06-9ECE6EA2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F537-B63D-46BB-9181-C487951C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3324-E542-05E9-47E7-8D806C4C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ACF6-1B3A-8273-041D-BB71F716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3AEB-47ED-DDB2-4B99-F0043C0F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8C20-23B6-93D5-06EF-023599CC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074C-38CB-9DDE-94EE-498CD67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479E-B738-BF0B-D42D-F2941673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4C4F-F053-34B0-11D8-273CE8F5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9A0B-CE74-7845-DFA8-B210029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B4F0-F9D6-EC6F-F67F-DDC76528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8054-56F9-0449-7200-68757177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F549-6C5C-BDB3-AF32-8180C0D3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7467-704D-8F4A-F0AD-C1BEF9A0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6698-6B95-028A-1AB2-43AA83C6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FECC9-566F-A490-4EC1-D8FFAC59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614D8-C6FA-0180-4C1D-10CBF3B5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57FAA-883B-806E-FED3-F350B48F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F1FD-6B4F-FE69-D94E-4810BB5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B95-BD08-5AAA-EEEC-2FCA6588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1104-AF9D-8C86-2804-0DDDFD48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78E0A-D15E-C92C-36F8-5DB8D9E5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58054-0FA5-4D85-6B7A-10D0EFC80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A7048-8F52-D0A9-7BFA-16FA3E8A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DDD3-F748-DB79-C3E3-FBE2F182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78645-EDAF-2DF6-183C-F6339AC3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19790-3A5C-A537-C4E8-9C05936E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4D00-9093-4557-7673-E4251A08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ADAD7-7720-83A4-A8C7-C462C52D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1CD70-5B63-833E-D038-BF656738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DC883-3241-9C99-E110-DC7CC801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A367B-A4CA-707C-AB9F-DEE346EA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A480C-B43D-9BE4-B75C-5A94513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A773-CDFD-FA0C-8282-7260A4E8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F71-0355-567D-284E-F880DE42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A793-A14D-B6CF-5C0F-A6210CA0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F26F8-1F76-ACAD-198B-23032C45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EB0F-3FBA-6ABB-A072-68D98F76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6055F-55D6-CFB6-5CA7-A9214C65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81D2-CF88-18C3-C877-AD980B1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E454-D496-B29B-B95A-6FB965F9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C8C54-8042-2B15-4F71-86F315597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EB97-AE15-D111-553C-11B6DB6DA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669A-9A4D-D480-4A57-C56B3096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76E6-5CA3-DB87-1230-C5532096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641F-D05E-3455-3C64-786665B0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51AAA-66DC-9034-432E-34D5FF5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E3F0-6DEC-25CE-4228-1706AB76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CEF9-2024-B1F3-982E-17DC6463F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ECE7-E485-8341-8DE4-4859C7E44F28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6BB2-45C2-31B7-76BD-09766A5C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F575-BA03-0436-B038-34AA7784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C8D8BFC-8356-8CF8-B894-C73B6DF21973}"/>
              </a:ext>
            </a:extLst>
          </p:cNvPr>
          <p:cNvGrpSpPr/>
          <p:nvPr/>
        </p:nvGrpSpPr>
        <p:grpSpPr>
          <a:xfrm>
            <a:off x="1135621" y="516708"/>
            <a:ext cx="6143799" cy="2250787"/>
            <a:chOff x="1135621" y="516708"/>
            <a:chExt cx="6143799" cy="22507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159254-8A4B-EA97-C6D3-3A08884AE6A5}"/>
                </a:ext>
              </a:extLst>
            </p:cNvPr>
            <p:cNvGrpSpPr/>
            <p:nvPr/>
          </p:nvGrpSpPr>
          <p:grpSpPr>
            <a:xfrm>
              <a:off x="1135621" y="516708"/>
              <a:ext cx="3315273" cy="2250787"/>
              <a:chOff x="1135621" y="516708"/>
              <a:chExt cx="3315273" cy="2250787"/>
            </a:xfrm>
          </p:grpSpPr>
          <p:pic>
            <p:nvPicPr>
              <p:cNvPr id="5" name="Graphic 4" descr="Scientist female with solid fill">
                <a:extLst>
                  <a:ext uri="{FF2B5EF4-FFF2-40B4-BE49-F238E27FC236}">
                    <a16:creationId xmlns:a16="http://schemas.microsoft.com/office/drawing/2014/main" id="{3D75D7AA-6329-1599-E71B-7E795A9B6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6925" y="1638104"/>
                <a:ext cx="1129391" cy="1129391"/>
              </a:xfrm>
              <a:prstGeom prst="rect">
                <a:avLst/>
              </a:prstGeom>
            </p:spPr>
          </p:pic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FA9B2A9-74A5-B2BC-8437-E222CB7C1899}"/>
                  </a:ext>
                </a:extLst>
              </p:cNvPr>
              <p:cNvSpPr/>
              <p:nvPr/>
            </p:nvSpPr>
            <p:spPr>
              <a:xfrm>
                <a:off x="1135621" y="516708"/>
                <a:ext cx="1236000" cy="876695"/>
              </a:xfrm>
              <a:prstGeom prst="wedgeRoundRectCallout">
                <a:avLst>
                  <a:gd name="adj1" fmla="val 30437"/>
                  <a:gd name="adj2" fmla="val 99851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Are cats </a:t>
                </a:r>
                <a:r>
                  <a:rPr lang="en-US" b="1" dirty="0">
                    <a:solidFill>
                      <a:schemeClr val="tx1"/>
                    </a:solidFill>
                    <a:latin typeface="Raleway" pitchFamily="2" charset="77"/>
                  </a:rPr>
                  <a:t>made of stuff</a:t>
                </a:r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01604D85-1354-19B8-D428-043D53601981}"/>
                  </a:ext>
                </a:extLst>
              </p:cNvPr>
              <p:cNvSpPr/>
              <p:nvPr/>
            </p:nvSpPr>
            <p:spPr>
              <a:xfrm>
                <a:off x="2531516" y="569706"/>
                <a:ext cx="1236000" cy="823697"/>
              </a:xfrm>
              <a:prstGeom prst="wedgeRoundRectCallout">
                <a:avLst>
                  <a:gd name="adj1" fmla="val -46542"/>
                  <a:gd name="adj2" fmla="val 87487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b="1" dirty="0">
                    <a:solidFill>
                      <a:schemeClr val="tx1"/>
                    </a:solidFill>
                    <a:latin typeface="Raleway" pitchFamily="2" charset="77"/>
                  </a:rPr>
                  <a:t>take up space</a:t>
                </a:r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62D383DA-E41A-A80B-A491-1271BCB90587}"/>
                  </a:ext>
                </a:extLst>
              </p:cNvPr>
              <p:cNvSpPr/>
              <p:nvPr/>
            </p:nvSpPr>
            <p:spPr>
              <a:xfrm>
                <a:off x="3092230" y="1510772"/>
                <a:ext cx="1358664" cy="1129391"/>
              </a:xfrm>
              <a:prstGeom prst="wedgeRoundRectCallout">
                <a:avLst>
                  <a:gd name="adj1" fmla="val -76078"/>
                  <a:gd name="adj2" fmla="val 552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b="1" dirty="0">
                    <a:solidFill>
                      <a:schemeClr val="tx1"/>
                    </a:solidFill>
                    <a:latin typeface="Raleway" pitchFamily="2" charset="77"/>
                  </a:rPr>
                  <a:t>weigh anything </a:t>
                </a:r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at all?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0C770B-13CA-6D1B-F29E-383D74E0BD8A}"/>
                </a:ext>
              </a:extLst>
            </p:cNvPr>
            <p:cNvGrpSpPr/>
            <p:nvPr/>
          </p:nvGrpSpPr>
          <p:grpSpPr>
            <a:xfrm>
              <a:off x="5282094" y="569706"/>
              <a:ext cx="1997326" cy="2070457"/>
              <a:chOff x="5282094" y="569706"/>
              <a:chExt cx="1997326" cy="2070457"/>
            </a:xfrm>
          </p:grpSpPr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118F938F-3C92-CCB2-BF8E-E41C18EDA2A9}"/>
                  </a:ext>
                </a:extLst>
              </p:cNvPr>
              <p:cNvSpPr/>
              <p:nvPr/>
            </p:nvSpPr>
            <p:spPr>
              <a:xfrm>
                <a:off x="5282094" y="1206341"/>
                <a:ext cx="813906" cy="555956"/>
              </a:xfrm>
              <a:prstGeom prst="wedgeRoundRectCallout">
                <a:avLst>
                  <a:gd name="adj1" fmla="val 92231"/>
                  <a:gd name="adj2" fmla="val 3150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Yes!</a:t>
                </a: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78DEA5E3-0502-BA0E-ED19-453B5E0E06B9}"/>
                  </a:ext>
                </a:extLst>
              </p:cNvPr>
              <p:cNvSpPr/>
              <p:nvPr/>
            </p:nvSpPr>
            <p:spPr>
              <a:xfrm>
                <a:off x="5689047" y="569706"/>
                <a:ext cx="813906" cy="555956"/>
              </a:xfrm>
              <a:prstGeom prst="wedgeRoundRectCallout">
                <a:avLst>
                  <a:gd name="adj1" fmla="val 46431"/>
                  <a:gd name="adj2" fmla="val 10771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No!</a:t>
                </a: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CAC29257-39FE-6F97-4310-21ACA150574B}"/>
                  </a:ext>
                </a:extLst>
              </p:cNvPr>
              <p:cNvSpPr/>
              <p:nvPr/>
            </p:nvSpPr>
            <p:spPr>
              <a:xfrm>
                <a:off x="5282094" y="1977075"/>
                <a:ext cx="949884" cy="663088"/>
              </a:xfrm>
              <a:prstGeom prst="wedgeRoundRectCallout">
                <a:avLst>
                  <a:gd name="adj1" fmla="val 57409"/>
                  <a:gd name="adj2" fmla="val -7244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Raleway" pitchFamily="2" charset="77"/>
                  </a:rPr>
                  <a:t>I don’t know!</a:t>
                </a:r>
              </a:p>
            </p:txBody>
          </p:sp>
          <p:pic>
            <p:nvPicPr>
              <p:cNvPr id="18" name="Graphic 17" descr="School boy with solid fill">
                <a:extLst>
                  <a:ext uri="{FF2B5EF4-FFF2-40B4-BE49-F238E27FC236}">
                    <a16:creationId xmlns:a16="http://schemas.microsoft.com/office/drawing/2014/main" id="{0C34915B-51CF-79A8-0EBF-3979E1635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50029" y="1180081"/>
                <a:ext cx="1129391" cy="11293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688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Adani Bennett Abutto</dc:creator>
  <cp:lastModifiedBy>Adani Bennett Abutto</cp:lastModifiedBy>
  <cp:revision>2</cp:revision>
  <dcterms:created xsi:type="dcterms:W3CDTF">2024-03-13T18:22:06Z</dcterms:created>
  <dcterms:modified xsi:type="dcterms:W3CDTF">2024-03-13T18:36:06Z</dcterms:modified>
</cp:coreProperties>
</file>