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11A"/>
    <a:srgbClr val="83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6327"/>
  </p:normalViewPr>
  <p:slideViewPr>
    <p:cSldViewPr snapToGrid="0">
      <p:cViewPr varScale="1">
        <p:scale>
          <a:sx n="224" d="100"/>
          <a:sy n="2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843C-D7FC-F66E-8D73-E89BAF00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5D7D-0556-6F7B-D123-EE6A4BB1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3A3-E704-D9B0-3E45-7182AA66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A1D8-0D64-0752-7D32-0F18931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BDDB-9075-632D-F54A-B19F701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BB4-C824-AF68-4EF5-89B93AAE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F664-2D81-AAE3-0C34-7D39450F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EAB4-2B35-5033-19FB-AFDB6FF5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03C7-065A-5532-3F5E-5442A6C1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E474-AFD1-12F8-9627-EA5106B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D4002-E909-3E18-26D5-35675C2F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E226-C0C6-DE46-306F-6B58A756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D298-44D7-19C5-9B06-9ECE6EA2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537-B63D-46BB-9181-C487951C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3324-E542-05E9-47E7-8D806C4C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ACF6-1B3A-8273-041D-BB71F71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3AEB-47ED-DDB2-4B99-F0043C0F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8C20-23B6-93D5-06EF-023599CC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074C-38CB-9DDE-94EE-498CD67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79E-B738-BF0B-D42D-F2941673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4C4F-F053-34B0-11D8-273CE8F5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9A0B-CE74-7845-DFA8-B210029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B4F0-F9D6-EC6F-F67F-DDC7652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8054-56F9-0449-7200-6875717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F549-6C5C-BDB3-AF32-8180C0D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7467-704D-8F4A-F0AD-C1BEF9A0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6698-6B95-028A-1AB2-43AA83C6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ECC9-566F-A490-4EC1-D8FFAC59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14D8-C6FA-0180-4C1D-10CBF3B5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7FAA-883B-806E-FED3-F350B48F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F1FD-6B4F-FE69-D94E-4810BB5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B95-BD08-5AAA-EEEC-2FCA658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1104-AF9D-8C86-2804-0DDDFD48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8E0A-D15E-C92C-36F8-5DB8D9E5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58054-0FA5-4D85-6B7A-10D0EFC80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7048-8F52-D0A9-7BFA-16FA3E8A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DDD3-F748-DB79-C3E3-FBE2F18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78645-EDAF-2DF6-183C-F6339AC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9790-3A5C-A537-C4E8-9C05936E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4D00-9093-4557-7673-E4251A0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ADAD7-7720-83A4-A8C7-C462C52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CD70-5B63-833E-D038-BF6567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C883-3241-9C99-E110-DC7CC801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A367B-A4CA-707C-AB9F-DEE346E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A480C-B43D-9BE4-B75C-5A94513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A773-CDFD-FA0C-8282-7260A4E8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71-0355-567D-284E-F880DE42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A793-A14D-B6CF-5C0F-A6210CA0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26F8-1F76-ACAD-198B-23032C45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B0F-3FBA-6ABB-A072-68D98F7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6055F-55D6-CFB6-5CA7-A9214C6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81D2-CF88-18C3-C877-AD980B1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E454-D496-B29B-B95A-6FB965F9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C8C54-8042-2B15-4F71-86F315597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EB97-AE15-D111-553C-11B6DB6D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669A-9A4D-D480-4A57-C56B309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76E6-5CA3-DB87-1230-C5532096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641F-D05E-3455-3C64-786665B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51AAA-66DC-9034-432E-34D5FF5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E3F0-6DEC-25CE-4228-1706AB76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CEF9-2024-B1F3-982E-17DC6463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ECE7-E485-8341-8DE4-4859C7E44F28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6BB2-45C2-31B7-76BD-09766A5C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F575-BA03-0436-B038-34AA7784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04E84A1-F549-382A-6B10-4F4B664A9687}"/>
              </a:ext>
            </a:extLst>
          </p:cNvPr>
          <p:cNvGrpSpPr>
            <a:grpSpLocks noChangeAspect="1"/>
          </p:cNvGrpSpPr>
          <p:nvPr/>
        </p:nvGrpSpPr>
        <p:grpSpPr>
          <a:xfrm>
            <a:off x="398276" y="811553"/>
            <a:ext cx="11395447" cy="5234894"/>
            <a:chOff x="2251463" y="1540753"/>
            <a:chExt cx="7187364" cy="330176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59254-8A4B-EA97-C6D3-3A08884AE6A5}"/>
                </a:ext>
              </a:extLst>
            </p:cNvPr>
            <p:cNvGrpSpPr/>
            <p:nvPr/>
          </p:nvGrpSpPr>
          <p:grpSpPr>
            <a:xfrm>
              <a:off x="2251463" y="1540753"/>
              <a:ext cx="3145411" cy="3301765"/>
              <a:chOff x="1217175" y="-210899"/>
              <a:chExt cx="3145411" cy="3301765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3D75D7AA-6329-1599-E71B-7E795A9B6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217175" y="563666"/>
                <a:ext cx="1677140" cy="2527200"/>
              </a:xfrm>
              <a:prstGeom prst="rect">
                <a:avLst/>
              </a:prstGeom>
            </p:spPr>
          </p:pic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FA9B2A9-74A5-B2BC-8437-E222CB7C1899}"/>
                  </a:ext>
                </a:extLst>
              </p:cNvPr>
              <p:cNvSpPr/>
              <p:nvPr/>
            </p:nvSpPr>
            <p:spPr>
              <a:xfrm>
                <a:off x="1561517" y="-210899"/>
                <a:ext cx="1277780" cy="917936"/>
              </a:xfrm>
              <a:prstGeom prst="wedgeRoundRectCallout">
                <a:avLst>
                  <a:gd name="adj1" fmla="val 4518"/>
                  <a:gd name="adj2" fmla="val 8872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Are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made of stuff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01604D85-1354-19B8-D428-043D53601981}"/>
                  </a:ext>
                </a:extLst>
              </p:cNvPr>
              <p:cNvSpPr/>
              <p:nvPr/>
            </p:nvSpPr>
            <p:spPr>
              <a:xfrm>
                <a:off x="2968340" y="363680"/>
                <a:ext cx="1236000" cy="917936"/>
              </a:xfrm>
              <a:prstGeom prst="wedgeRoundRectCallout">
                <a:avLst>
                  <a:gd name="adj1" fmla="val -68837"/>
                  <a:gd name="adj2" fmla="val 6771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take up space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62D383DA-E41A-A80B-A491-1271BCB90587}"/>
                  </a:ext>
                </a:extLst>
              </p:cNvPr>
              <p:cNvSpPr/>
              <p:nvPr/>
            </p:nvSpPr>
            <p:spPr>
              <a:xfrm>
                <a:off x="3003922" y="1450892"/>
                <a:ext cx="1358664" cy="1177957"/>
              </a:xfrm>
              <a:prstGeom prst="wedgeRoundRectCallout">
                <a:avLst>
                  <a:gd name="adj1" fmla="val -76078"/>
                  <a:gd name="adj2" fmla="val 552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weigh anything 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at all?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0C770B-13CA-6D1B-F29E-383D74E0BD8A}"/>
                </a:ext>
              </a:extLst>
            </p:cNvPr>
            <p:cNvGrpSpPr/>
            <p:nvPr/>
          </p:nvGrpSpPr>
          <p:grpSpPr>
            <a:xfrm>
              <a:off x="7458253" y="2386327"/>
              <a:ext cx="1980574" cy="2139822"/>
              <a:chOff x="5282094" y="569706"/>
              <a:chExt cx="1980574" cy="2139822"/>
            </a:xfrm>
          </p:grpSpPr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118F938F-3C92-CCB2-BF8E-E41C18EDA2A9}"/>
                  </a:ext>
                </a:extLst>
              </p:cNvPr>
              <p:cNvSpPr/>
              <p:nvPr/>
            </p:nvSpPr>
            <p:spPr>
              <a:xfrm>
                <a:off x="5282094" y="1206341"/>
                <a:ext cx="813906" cy="555956"/>
              </a:xfrm>
              <a:prstGeom prst="wedgeRoundRectCallout">
                <a:avLst>
                  <a:gd name="adj1" fmla="val 92231"/>
                  <a:gd name="adj2" fmla="val 3150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Yes!</a:t>
                </a: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78DEA5E3-0502-BA0E-ED19-453B5E0E06B9}"/>
                  </a:ext>
                </a:extLst>
              </p:cNvPr>
              <p:cNvSpPr/>
              <p:nvPr/>
            </p:nvSpPr>
            <p:spPr>
              <a:xfrm>
                <a:off x="5689047" y="569706"/>
                <a:ext cx="813906" cy="555956"/>
              </a:xfrm>
              <a:prstGeom prst="wedgeRoundRectCallout">
                <a:avLst>
                  <a:gd name="adj1" fmla="val 46431"/>
                  <a:gd name="adj2" fmla="val 10771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No!</a:t>
                </a: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CAC29257-39FE-6F97-4310-21ACA150574B}"/>
                  </a:ext>
                </a:extLst>
              </p:cNvPr>
              <p:cNvSpPr/>
              <p:nvPr/>
            </p:nvSpPr>
            <p:spPr>
              <a:xfrm>
                <a:off x="5282094" y="1977075"/>
                <a:ext cx="949884" cy="663088"/>
              </a:xfrm>
              <a:prstGeom prst="wedgeRoundRectCallout">
                <a:avLst>
                  <a:gd name="adj1" fmla="val 57409"/>
                  <a:gd name="adj2" fmla="val -7244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I don’t know!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0C34915B-51CF-79A8-0EBF-3979E1635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071123" y="1046330"/>
                <a:ext cx="1191545" cy="1663198"/>
              </a:xfrm>
              <a:prstGeom prst="rect">
                <a:avLst/>
              </a:prstGeom>
            </p:spPr>
          </p:pic>
        </p:grpSp>
        <p:pic>
          <p:nvPicPr>
            <p:cNvPr id="3" name="Graphic 2" descr="Stopwatch with solid fill">
              <a:extLst>
                <a:ext uri="{FF2B5EF4-FFF2-40B4-BE49-F238E27FC236}">
                  <a16:creationId xmlns:a16="http://schemas.microsoft.com/office/drawing/2014/main" id="{573812E7-E914-ECBB-127D-094287A3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20610" y="2372009"/>
              <a:ext cx="813906" cy="81390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49E72C6-17A3-A344-06C3-BB04B07D459D}"/>
                </a:ext>
              </a:extLst>
            </p:cNvPr>
            <p:cNvSpPr/>
            <p:nvPr/>
          </p:nvSpPr>
          <p:spPr>
            <a:xfrm>
              <a:off x="5782940" y="3235566"/>
              <a:ext cx="1289247" cy="55595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Response time (RT)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565C05-49C0-FE12-C1B4-D9EF1D7FF220}"/>
                </a:ext>
              </a:extLst>
            </p:cNvPr>
            <p:cNvCxnSpPr>
              <a:cxnSpLocks/>
            </p:cNvCxnSpPr>
            <p:nvPr/>
          </p:nvCxnSpPr>
          <p:spPr>
            <a:xfrm>
              <a:off x="5783387" y="2243110"/>
              <a:ext cx="128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Adani Bennett Abutto</dc:creator>
  <cp:lastModifiedBy>Adani Bennett Abutto</cp:lastModifiedBy>
  <cp:revision>11</cp:revision>
  <dcterms:created xsi:type="dcterms:W3CDTF">2024-03-13T18:22:06Z</dcterms:created>
  <dcterms:modified xsi:type="dcterms:W3CDTF">2024-03-18T05:18:41Z</dcterms:modified>
</cp:coreProperties>
</file>