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6wqcni74cM4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Twitter Sentiment Analysis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Ashour Dankha &amp; Viren Mody</a:t>
            </a:r>
          </a:p>
        </p:txBody>
      </p:sp>
      <p:sp>
        <p:nvSpPr>
          <p:cNvPr id="136" name="Shape 136" title="Bird Chirping Sound Effect">
            <a:hlinkClick r:id="rId3"/>
          </p:cNvPr>
          <p:cNvSpPr/>
          <p:nvPr/>
        </p:nvSpPr>
        <p:spPr>
          <a:xfrm>
            <a:off x="-3" y="4431028"/>
            <a:ext cx="245425" cy="1840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50" y="3157288"/>
            <a:ext cx="2158149" cy="1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Preprocessing: 3 Stages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Regex Stage: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Links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Accents/</a:t>
            </a:r>
            <a:r>
              <a:rPr lang="en"/>
              <a:t>Non UTF-8 letters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Digits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Hashtags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Punctuations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Stop Words Stage: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Removed All Stop Words (Using a NLTK Library)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Stemmer Stage: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Used a library (Porter Stemmer + One other) to get root of words. (i.e. Having -&gt; hav)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00" y="1567550"/>
            <a:ext cx="4561475" cy="1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Stage	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Evaluated multiple models (10+) and found/used the one with highest F-Score(s)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Tuned parameters to achieve higher scores for each individual model.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en"/>
              <a:t>Cross Validation was 10, as per request.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0" y="2729950"/>
            <a:ext cx="2810475" cy="21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00" y="531050"/>
            <a:ext cx="2810475" cy="20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925" y="2729953"/>
            <a:ext cx="2810475" cy="211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5925" y="531050"/>
            <a:ext cx="2810475" cy="20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6400" y="10096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66" y="41650"/>
            <a:ext cx="3149259" cy="2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50" y="2635800"/>
            <a:ext cx="3149275" cy="2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825" y="41650"/>
            <a:ext cx="3149250" cy="236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2842" y="2635825"/>
            <a:ext cx="3149234" cy="23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Current/Future Strategies and Goals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Figure out better parameters for each model given our dataset.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Use other Vectorization Algorithms/Strategies to create features. 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Find other stemmer algorithms that work well with Tweets.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Try to optimize run-time as things are a bit slow with a cv=10.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★"/>
            </a:pPr>
            <a:r>
              <a:rPr lang="en"/>
              <a:t>Achieve 75% F-Score averages without Deep-Learning.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en"/>
              <a:t>Try out some Deep Learning Strategies (if time permits)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125" y="3892900"/>
            <a:ext cx="3173100" cy="11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