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89467" autoAdjust="0"/>
  </p:normalViewPr>
  <p:slideViewPr>
    <p:cSldViewPr>
      <p:cViewPr>
        <p:scale>
          <a:sx n="51" d="100"/>
          <a:sy n="51" d="100"/>
        </p:scale>
        <p:origin x="552" y="-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12CC3-B4B8-ED49-A49B-0D7CBB8EE26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04C69-A44C-374C-BA41-A6F98B2E5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9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04C69-A44C-374C-BA41-A6F98B2E58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1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3.emf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.emf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794B183F-DE6A-809D-52B2-E8463FD72C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082729" y="8599343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4" y="-71690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5709489"/>
            <a:ext cx="7824163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06120F5-9BA6-F047-A069-415D308D3C70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446FC-1DFA-8BBE-A1E8-D55982C865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195" y="966314"/>
            <a:ext cx="8533962" cy="3694169"/>
          </a:xfrm>
          <a:prstGeom prst="rect">
            <a:avLst/>
          </a:prstGeom>
        </p:spPr>
      </p:pic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E5F3FE65-9A6B-BD38-C82D-0E766CB8B9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82729" y="-71690"/>
            <a:ext cx="5045710" cy="288798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5B9598CA-EFA9-D172-DD8E-18EF3F0238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37764" y="2813399"/>
            <a:ext cx="5045710" cy="288798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C1C571F-1169-05D6-A74A-024565504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82729" y="2813399"/>
            <a:ext cx="5045710" cy="2887980"/>
          </a:xfrm>
          <a:solidFill>
            <a:schemeClr val="tx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A1EB59A0-D606-8620-AB9D-C672880627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7764" y="5698488"/>
            <a:ext cx="5045710" cy="288798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5408AC94-8DDA-83F2-844C-6360B0EAE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082729" y="5698488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9B04DB36-9423-F005-AD3E-16B590F1AC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37764" y="8599343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55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794B183F-DE6A-809D-52B2-E8463FD72C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082729" y="8599343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4" y="-71690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A6E1D58D-061C-2446-9E98-A9E02DF88BF6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E5F3FE65-9A6B-BD38-C82D-0E766CB8B9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82729" y="-71690"/>
            <a:ext cx="5045710" cy="288798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5B9598CA-EFA9-D172-DD8E-18EF3F0238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37764" y="2813399"/>
            <a:ext cx="5045710" cy="288798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C1C571F-1169-05D6-A74A-024565504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82729" y="2813399"/>
            <a:ext cx="5045710" cy="2887980"/>
          </a:xfrm>
          <a:solidFill>
            <a:schemeClr val="tx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A1EB59A0-D606-8620-AB9D-C672880627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7764" y="5698488"/>
            <a:ext cx="5045710" cy="288798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5408AC94-8DDA-83F2-844C-6360B0EAE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082729" y="5698488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9B04DB36-9423-F005-AD3E-16B590F1AC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37764" y="8599343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A5A61A-18F6-02ED-57A3-0EDDB3C172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2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794B183F-DE6A-809D-52B2-E8463FD72C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082729" y="8599343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4" y="-71690"/>
            <a:ext cx="5045710" cy="28879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32795DA-6CE9-6743-99CB-D0AF3BE87F7A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E5F3FE65-9A6B-BD38-C82D-0E766CB8B9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82729" y="-71690"/>
            <a:ext cx="5045710" cy="288798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5B9598CA-EFA9-D172-DD8E-18EF3F0238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37764" y="2813399"/>
            <a:ext cx="5045710" cy="288798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C1C571F-1169-05D6-A74A-024565504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082729" y="2813399"/>
            <a:ext cx="5045710" cy="2887980"/>
          </a:xfrm>
          <a:solidFill>
            <a:schemeClr val="tx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A1EB59A0-D606-8620-AB9D-C672880627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37764" y="5698488"/>
            <a:ext cx="5045710" cy="288798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6">
            <a:extLst>
              <a:ext uri="{FF2B5EF4-FFF2-40B4-BE49-F238E27FC236}">
                <a16:creationId xmlns:a16="http://schemas.microsoft.com/office/drawing/2014/main" id="{5408AC94-8DDA-83F2-844C-6360B0EAEA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082729" y="5698488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6">
            <a:extLst>
              <a:ext uri="{FF2B5EF4-FFF2-40B4-BE49-F238E27FC236}">
                <a16:creationId xmlns:a16="http://schemas.microsoft.com/office/drawing/2014/main" id="{9B04DB36-9423-F005-AD3E-16B590F1AC4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37764" y="8599343"/>
            <a:ext cx="5045710" cy="288798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4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42BDF05F-30D2-6444-9FA2-C1E5161EB3DC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8917793"/>
            <a:ext cx="8985706" cy="2462213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7938A90-9724-8C99-47B6-E4CDA8C0556A}"/>
              </a:ext>
            </a:extLst>
          </p:cNvPr>
          <p:cNvGrpSpPr/>
          <p:nvPr userDrawn="1"/>
        </p:nvGrpSpPr>
        <p:grpSpPr>
          <a:xfrm>
            <a:off x="12172029" y="0"/>
            <a:ext cx="7932583" cy="11308715"/>
            <a:chOff x="12172029" y="0"/>
            <a:chExt cx="7932583" cy="11308715"/>
          </a:xfrm>
        </p:grpSpPr>
        <p:sp>
          <p:nvSpPr>
            <p:cNvPr id="21" name="object 9">
              <a:extLst>
                <a:ext uri="{FF2B5EF4-FFF2-40B4-BE49-F238E27FC236}">
                  <a16:creationId xmlns:a16="http://schemas.microsoft.com/office/drawing/2014/main" id="{871296ED-2FFC-970B-33E1-4E70A4D547AB}"/>
                </a:ext>
              </a:extLst>
            </p:cNvPr>
            <p:cNvSpPr/>
            <p:nvPr/>
          </p:nvSpPr>
          <p:spPr>
            <a:xfrm>
              <a:off x="12173462" y="0"/>
              <a:ext cx="7931150" cy="11308715"/>
            </a:xfrm>
            <a:custGeom>
              <a:avLst/>
              <a:gdLst/>
              <a:ahLst/>
              <a:cxnLst/>
              <a:rect l="l" t="t" r="r" b="b"/>
              <a:pathLst>
                <a:path w="7931150" h="11308715">
                  <a:moveTo>
                    <a:pt x="793063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930638" y="11308556"/>
                  </a:lnTo>
                  <a:lnTo>
                    <a:pt x="7930638" y="0"/>
                  </a:lnTo>
                  <a:close/>
                </a:path>
              </a:pathLst>
            </a:custGeom>
            <a:solidFill>
              <a:srgbClr val="C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2" name="object 10">
              <a:extLst>
                <a:ext uri="{FF2B5EF4-FFF2-40B4-BE49-F238E27FC236}">
                  <a16:creationId xmlns:a16="http://schemas.microsoft.com/office/drawing/2014/main" id="{F2F03577-24FC-7593-626C-D0830A9A8B0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69197" y="0"/>
              <a:ext cx="934901" cy="7831215"/>
            </a:xfrm>
            <a:prstGeom prst="rect">
              <a:avLst/>
            </a:prstGeom>
          </p:spPr>
        </p:pic>
        <p:pic>
          <p:nvPicPr>
            <p:cNvPr id="23" name="object 11">
              <a:extLst>
                <a:ext uri="{FF2B5EF4-FFF2-40B4-BE49-F238E27FC236}">
                  <a16:creationId xmlns:a16="http://schemas.microsoft.com/office/drawing/2014/main" id="{F171701D-59E7-37CE-1D89-2249B80E42C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72029" y="1996028"/>
              <a:ext cx="3496453" cy="8741106"/>
            </a:xfrm>
            <a:prstGeom prst="rect">
              <a:avLst/>
            </a:prstGeom>
          </p:spPr>
        </p:pic>
        <p:pic>
          <p:nvPicPr>
            <p:cNvPr id="24" name="object 12">
              <a:extLst>
                <a:ext uri="{FF2B5EF4-FFF2-40B4-BE49-F238E27FC236}">
                  <a16:creationId xmlns:a16="http://schemas.microsoft.com/office/drawing/2014/main" id="{19AD96BF-C33F-4A7A-665E-5C212B0C8C4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6147296"/>
              <a:ext cx="99243" cy="99243"/>
            </a:xfrm>
            <a:prstGeom prst="rect">
              <a:avLst/>
            </a:prstGeom>
          </p:spPr>
        </p:pic>
        <p:pic>
          <p:nvPicPr>
            <p:cNvPr id="25" name="object 13">
              <a:extLst>
                <a:ext uri="{FF2B5EF4-FFF2-40B4-BE49-F238E27FC236}">
                  <a16:creationId xmlns:a16="http://schemas.microsoft.com/office/drawing/2014/main" id="{D7E24032-0BDD-2260-10A5-BD44CE070BB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5855927"/>
              <a:ext cx="99243" cy="99243"/>
            </a:xfrm>
            <a:prstGeom prst="rect">
              <a:avLst/>
            </a:prstGeom>
          </p:spPr>
        </p:pic>
        <p:pic>
          <p:nvPicPr>
            <p:cNvPr id="26" name="object 14">
              <a:extLst>
                <a:ext uri="{FF2B5EF4-FFF2-40B4-BE49-F238E27FC236}">
                  <a16:creationId xmlns:a16="http://schemas.microsoft.com/office/drawing/2014/main" id="{7354798B-D306-80E5-BCFF-0438436EFEF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5564551"/>
              <a:ext cx="99243" cy="99253"/>
            </a:xfrm>
            <a:prstGeom prst="rect">
              <a:avLst/>
            </a:prstGeom>
          </p:spPr>
        </p:pic>
        <p:pic>
          <p:nvPicPr>
            <p:cNvPr id="27" name="object 15">
              <a:extLst>
                <a:ext uri="{FF2B5EF4-FFF2-40B4-BE49-F238E27FC236}">
                  <a16:creationId xmlns:a16="http://schemas.microsoft.com/office/drawing/2014/main" id="{0700A8E9-1362-AE2D-9EE1-966A10CA293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5273182"/>
              <a:ext cx="99243" cy="99253"/>
            </a:xfrm>
            <a:prstGeom prst="rect">
              <a:avLst/>
            </a:prstGeom>
          </p:spPr>
        </p:pic>
        <p:pic>
          <p:nvPicPr>
            <p:cNvPr id="28" name="object 16">
              <a:extLst>
                <a:ext uri="{FF2B5EF4-FFF2-40B4-BE49-F238E27FC236}">
                  <a16:creationId xmlns:a16="http://schemas.microsoft.com/office/drawing/2014/main" id="{D3B39A82-0AA9-A9DF-E6C4-DFE7EA11AFA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37998" y="4981812"/>
              <a:ext cx="99243" cy="99253"/>
            </a:xfrm>
            <a:prstGeom prst="rect">
              <a:avLst/>
            </a:prstGeom>
          </p:spPr>
        </p:pic>
        <p:pic>
          <p:nvPicPr>
            <p:cNvPr id="29" name="object 17">
              <a:extLst>
                <a:ext uri="{FF2B5EF4-FFF2-40B4-BE49-F238E27FC236}">
                  <a16:creationId xmlns:a16="http://schemas.microsoft.com/office/drawing/2014/main" id="{175E5455-E4AD-17D6-BABC-4864D853EBD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4690442"/>
              <a:ext cx="99243" cy="99253"/>
            </a:xfrm>
            <a:prstGeom prst="rect">
              <a:avLst/>
            </a:prstGeom>
          </p:spPr>
        </p:pic>
        <p:pic>
          <p:nvPicPr>
            <p:cNvPr id="30" name="object 18">
              <a:extLst>
                <a:ext uri="{FF2B5EF4-FFF2-40B4-BE49-F238E27FC236}">
                  <a16:creationId xmlns:a16="http://schemas.microsoft.com/office/drawing/2014/main" id="{4A950A7B-06D4-8099-AEF1-AFB5F7E4723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4399078"/>
              <a:ext cx="99243" cy="99243"/>
            </a:xfrm>
            <a:prstGeom prst="rect">
              <a:avLst/>
            </a:prstGeom>
          </p:spPr>
        </p:pic>
        <p:pic>
          <p:nvPicPr>
            <p:cNvPr id="31" name="object 19">
              <a:extLst>
                <a:ext uri="{FF2B5EF4-FFF2-40B4-BE49-F238E27FC236}">
                  <a16:creationId xmlns:a16="http://schemas.microsoft.com/office/drawing/2014/main" id="{D7775560-1AE0-5732-3E4E-80B8DE6FBD0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4107703"/>
              <a:ext cx="99243" cy="99243"/>
            </a:xfrm>
            <a:prstGeom prst="rect">
              <a:avLst/>
            </a:prstGeom>
          </p:spPr>
        </p:pic>
        <p:pic>
          <p:nvPicPr>
            <p:cNvPr id="32" name="object 20">
              <a:extLst>
                <a:ext uri="{FF2B5EF4-FFF2-40B4-BE49-F238E27FC236}">
                  <a16:creationId xmlns:a16="http://schemas.microsoft.com/office/drawing/2014/main" id="{442626FA-75A6-F4AE-1C07-873939A2DB2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3816331"/>
              <a:ext cx="99243" cy="99253"/>
            </a:xfrm>
            <a:prstGeom prst="rect">
              <a:avLst/>
            </a:prstGeom>
          </p:spPr>
        </p:pic>
        <p:pic>
          <p:nvPicPr>
            <p:cNvPr id="33" name="object 21">
              <a:extLst>
                <a:ext uri="{FF2B5EF4-FFF2-40B4-BE49-F238E27FC236}">
                  <a16:creationId xmlns:a16="http://schemas.microsoft.com/office/drawing/2014/main" id="{26226320-9567-331B-3BBF-4109C0D0EA8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37998" y="3524963"/>
              <a:ext cx="99243" cy="99253"/>
            </a:xfrm>
            <a:prstGeom prst="rect">
              <a:avLst/>
            </a:prstGeom>
          </p:spPr>
        </p:pic>
        <p:pic>
          <p:nvPicPr>
            <p:cNvPr id="34" name="object 22">
              <a:extLst>
                <a:ext uri="{FF2B5EF4-FFF2-40B4-BE49-F238E27FC236}">
                  <a16:creationId xmlns:a16="http://schemas.microsoft.com/office/drawing/2014/main" id="{37A5760F-CF55-E35B-DE98-64FC416B72E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3233591"/>
              <a:ext cx="99243" cy="99253"/>
            </a:xfrm>
            <a:prstGeom prst="rect">
              <a:avLst/>
            </a:prstGeom>
          </p:spPr>
        </p:pic>
        <p:pic>
          <p:nvPicPr>
            <p:cNvPr id="35" name="object 23">
              <a:extLst>
                <a:ext uri="{FF2B5EF4-FFF2-40B4-BE49-F238E27FC236}">
                  <a16:creationId xmlns:a16="http://schemas.microsoft.com/office/drawing/2014/main" id="{090B619D-9B76-0B31-B6ED-382DA30DAAE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942224"/>
              <a:ext cx="99243" cy="99243"/>
            </a:xfrm>
            <a:prstGeom prst="rect">
              <a:avLst/>
            </a:prstGeom>
          </p:spPr>
        </p:pic>
        <p:pic>
          <p:nvPicPr>
            <p:cNvPr id="36" name="object 24">
              <a:extLst>
                <a:ext uri="{FF2B5EF4-FFF2-40B4-BE49-F238E27FC236}">
                  <a16:creationId xmlns:a16="http://schemas.microsoft.com/office/drawing/2014/main" id="{7C29D761-B9D1-90D4-448D-A5F7C731B90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650854"/>
              <a:ext cx="99243" cy="99243"/>
            </a:xfrm>
            <a:prstGeom prst="rect">
              <a:avLst/>
            </a:prstGeom>
          </p:spPr>
        </p:pic>
        <p:pic>
          <p:nvPicPr>
            <p:cNvPr id="37" name="object 25">
              <a:extLst>
                <a:ext uri="{FF2B5EF4-FFF2-40B4-BE49-F238E27FC236}">
                  <a16:creationId xmlns:a16="http://schemas.microsoft.com/office/drawing/2014/main" id="{909BEB84-3AA6-C70C-B767-EE3E86DF9AA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359482"/>
              <a:ext cx="99243" cy="99243"/>
            </a:xfrm>
            <a:prstGeom prst="rect">
              <a:avLst/>
            </a:prstGeom>
          </p:spPr>
        </p:pic>
        <p:pic>
          <p:nvPicPr>
            <p:cNvPr id="38" name="object 26">
              <a:extLst>
                <a:ext uri="{FF2B5EF4-FFF2-40B4-BE49-F238E27FC236}">
                  <a16:creationId xmlns:a16="http://schemas.microsoft.com/office/drawing/2014/main" id="{E9C745DE-D343-28AB-7C88-3229E036BFF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2068111"/>
              <a:ext cx="99243" cy="99243"/>
            </a:xfrm>
            <a:prstGeom prst="rect">
              <a:avLst/>
            </a:prstGeom>
          </p:spPr>
        </p:pic>
        <p:pic>
          <p:nvPicPr>
            <p:cNvPr id="39" name="object 27">
              <a:extLst>
                <a:ext uri="{FF2B5EF4-FFF2-40B4-BE49-F238E27FC236}">
                  <a16:creationId xmlns:a16="http://schemas.microsoft.com/office/drawing/2014/main" id="{C7209BCB-088E-88A9-E010-6B267478980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37998" y="1776739"/>
              <a:ext cx="99243" cy="99253"/>
            </a:xfrm>
            <a:prstGeom prst="rect">
              <a:avLst/>
            </a:prstGeom>
          </p:spPr>
        </p:pic>
        <p:pic>
          <p:nvPicPr>
            <p:cNvPr id="40" name="object 28">
              <a:extLst>
                <a:ext uri="{FF2B5EF4-FFF2-40B4-BE49-F238E27FC236}">
                  <a16:creationId xmlns:a16="http://schemas.microsoft.com/office/drawing/2014/main" id="{3C37867B-8AEA-20D2-CC0E-53BDAA5DF82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6147296"/>
              <a:ext cx="99243" cy="99243"/>
            </a:xfrm>
            <a:prstGeom prst="rect">
              <a:avLst/>
            </a:prstGeom>
          </p:spPr>
        </p:pic>
        <p:pic>
          <p:nvPicPr>
            <p:cNvPr id="41" name="object 29">
              <a:extLst>
                <a:ext uri="{FF2B5EF4-FFF2-40B4-BE49-F238E27FC236}">
                  <a16:creationId xmlns:a16="http://schemas.microsoft.com/office/drawing/2014/main" id="{54D68F46-504E-6823-7CD7-5630B75145A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5855927"/>
              <a:ext cx="99243" cy="99243"/>
            </a:xfrm>
            <a:prstGeom prst="rect">
              <a:avLst/>
            </a:prstGeom>
          </p:spPr>
        </p:pic>
        <p:pic>
          <p:nvPicPr>
            <p:cNvPr id="42" name="object 30">
              <a:extLst>
                <a:ext uri="{FF2B5EF4-FFF2-40B4-BE49-F238E27FC236}">
                  <a16:creationId xmlns:a16="http://schemas.microsoft.com/office/drawing/2014/main" id="{C58E04A8-511D-722B-086B-AB606BE0A19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5564551"/>
              <a:ext cx="99243" cy="99253"/>
            </a:xfrm>
            <a:prstGeom prst="rect">
              <a:avLst/>
            </a:prstGeom>
          </p:spPr>
        </p:pic>
        <p:pic>
          <p:nvPicPr>
            <p:cNvPr id="43" name="object 31">
              <a:extLst>
                <a:ext uri="{FF2B5EF4-FFF2-40B4-BE49-F238E27FC236}">
                  <a16:creationId xmlns:a16="http://schemas.microsoft.com/office/drawing/2014/main" id="{FF0446E2-6D80-E861-F2B9-7B73ECDF1EB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5273182"/>
              <a:ext cx="99243" cy="99253"/>
            </a:xfrm>
            <a:prstGeom prst="rect">
              <a:avLst/>
            </a:prstGeom>
          </p:spPr>
        </p:pic>
        <p:pic>
          <p:nvPicPr>
            <p:cNvPr id="44" name="object 32">
              <a:extLst>
                <a:ext uri="{FF2B5EF4-FFF2-40B4-BE49-F238E27FC236}">
                  <a16:creationId xmlns:a16="http://schemas.microsoft.com/office/drawing/2014/main" id="{1D1B977A-520A-8624-0476-DB913A301C9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29368" y="4981812"/>
              <a:ext cx="99243" cy="99253"/>
            </a:xfrm>
            <a:prstGeom prst="rect">
              <a:avLst/>
            </a:prstGeom>
          </p:spPr>
        </p:pic>
        <p:pic>
          <p:nvPicPr>
            <p:cNvPr id="45" name="object 33">
              <a:extLst>
                <a:ext uri="{FF2B5EF4-FFF2-40B4-BE49-F238E27FC236}">
                  <a16:creationId xmlns:a16="http://schemas.microsoft.com/office/drawing/2014/main" id="{87264876-00DD-0712-4E37-DCD9F6C8F00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4690442"/>
              <a:ext cx="99243" cy="99253"/>
            </a:xfrm>
            <a:prstGeom prst="rect">
              <a:avLst/>
            </a:prstGeom>
          </p:spPr>
        </p:pic>
        <p:pic>
          <p:nvPicPr>
            <p:cNvPr id="46" name="object 34">
              <a:extLst>
                <a:ext uri="{FF2B5EF4-FFF2-40B4-BE49-F238E27FC236}">
                  <a16:creationId xmlns:a16="http://schemas.microsoft.com/office/drawing/2014/main" id="{F4032491-F275-833C-3015-18281F24F67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4399078"/>
              <a:ext cx="99243" cy="99243"/>
            </a:xfrm>
            <a:prstGeom prst="rect">
              <a:avLst/>
            </a:prstGeom>
          </p:spPr>
        </p:pic>
        <p:pic>
          <p:nvPicPr>
            <p:cNvPr id="47" name="object 35">
              <a:extLst>
                <a:ext uri="{FF2B5EF4-FFF2-40B4-BE49-F238E27FC236}">
                  <a16:creationId xmlns:a16="http://schemas.microsoft.com/office/drawing/2014/main" id="{0E9B9AEE-7989-054A-88B0-FF08EFBE5B9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4107703"/>
              <a:ext cx="99243" cy="99243"/>
            </a:xfrm>
            <a:prstGeom prst="rect">
              <a:avLst/>
            </a:prstGeom>
          </p:spPr>
        </p:pic>
        <p:pic>
          <p:nvPicPr>
            <p:cNvPr id="48" name="object 36">
              <a:extLst>
                <a:ext uri="{FF2B5EF4-FFF2-40B4-BE49-F238E27FC236}">
                  <a16:creationId xmlns:a16="http://schemas.microsoft.com/office/drawing/2014/main" id="{FB8552A6-E71A-C6A9-5BC0-C96C3BCC240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3816331"/>
              <a:ext cx="99243" cy="99253"/>
            </a:xfrm>
            <a:prstGeom prst="rect">
              <a:avLst/>
            </a:prstGeom>
          </p:spPr>
        </p:pic>
        <p:pic>
          <p:nvPicPr>
            <p:cNvPr id="49" name="object 37">
              <a:extLst>
                <a:ext uri="{FF2B5EF4-FFF2-40B4-BE49-F238E27FC236}">
                  <a16:creationId xmlns:a16="http://schemas.microsoft.com/office/drawing/2014/main" id="{C993B5A6-E54D-83B2-FFDC-3510CC26A17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29368" y="3524963"/>
              <a:ext cx="99243" cy="99253"/>
            </a:xfrm>
            <a:prstGeom prst="rect">
              <a:avLst/>
            </a:prstGeom>
          </p:spPr>
        </p:pic>
        <p:pic>
          <p:nvPicPr>
            <p:cNvPr id="50" name="object 38">
              <a:extLst>
                <a:ext uri="{FF2B5EF4-FFF2-40B4-BE49-F238E27FC236}">
                  <a16:creationId xmlns:a16="http://schemas.microsoft.com/office/drawing/2014/main" id="{D182AE3C-9F7B-C444-0DDE-EB168EE1085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3233591"/>
              <a:ext cx="99243" cy="99253"/>
            </a:xfrm>
            <a:prstGeom prst="rect">
              <a:avLst/>
            </a:prstGeom>
          </p:spPr>
        </p:pic>
        <p:pic>
          <p:nvPicPr>
            <p:cNvPr id="51" name="object 39">
              <a:extLst>
                <a:ext uri="{FF2B5EF4-FFF2-40B4-BE49-F238E27FC236}">
                  <a16:creationId xmlns:a16="http://schemas.microsoft.com/office/drawing/2014/main" id="{2B7B4EE1-69B4-3E61-A284-3ED515EC38A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942224"/>
              <a:ext cx="99243" cy="99243"/>
            </a:xfrm>
            <a:prstGeom prst="rect">
              <a:avLst/>
            </a:prstGeom>
          </p:spPr>
        </p:pic>
        <p:pic>
          <p:nvPicPr>
            <p:cNvPr id="52" name="object 40">
              <a:extLst>
                <a:ext uri="{FF2B5EF4-FFF2-40B4-BE49-F238E27FC236}">
                  <a16:creationId xmlns:a16="http://schemas.microsoft.com/office/drawing/2014/main" id="{661F82AE-5293-FD30-EA2D-AC44574C6B0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650854"/>
              <a:ext cx="99243" cy="99243"/>
            </a:xfrm>
            <a:prstGeom prst="rect">
              <a:avLst/>
            </a:prstGeom>
          </p:spPr>
        </p:pic>
        <p:pic>
          <p:nvPicPr>
            <p:cNvPr id="53" name="object 41">
              <a:extLst>
                <a:ext uri="{FF2B5EF4-FFF2-40B4-BE49-F238E27FC236}">
                  <a16:creationId xmlns:a16="http://schemas.microsoft.com/office/drawing/2014/main" id="{861945D6-CB2B-F17B-8056-A34D6786B41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359482"/>
              <a:ext cx="99243" cy="99243"/>
            </a:xfrm>
            <a:prstGeom prst="rect">
              <a:avLst/>
            </a:prstGeom>
          </p:spPr>
        </p:pic>
        <p:pic>
          <p:nvPicPr>
            <p:cNvPr id="54" name="object 42">
              <a:extLst>
                <a:ext uri="{FF2B5EF4-FFF2-40B4-BE49-F238E27FC236}">
                  <a16:creationId xmlns:a16="http://schemas.microsoft.com/office/drawing/2014/main" id="{05FB4DE4-E786-9C21-C052-45832A5AD82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2068111"/>
              <a:ext cx="99243" cy="99243"/>
            </a:xfrm>
            <a:prstGeom prst="rect">
              <a:avLst/>
            </a:prstGeom>
          </p:spPr>
        </p:pic>
        <p:pic>
          <p:nvPicPr>
            <p:cNvPr id="55" name="object 43">
              <a:extLst>
                <a:ext uri="{FF2B5EF4-FFF2-40B4-BE49-F238E27FC236}">
                  <a16:creationId xmlns:a16="http://schemas.microsoft.com/office/drawing/2014/main" id="{DB259CD5-A61F-1009-60BE-23C5F49857C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29368" y="1776739"/>
              <a:ext cx="99243" cy="99253"/>
            </a:xfrm>
            <a:prstGeom prst="rect">
              <a:avLst/>
            </a:prstGeom>
          </p:spPr>
        </p:pic>
        <p:pic>
          <p:nvPicPr>
            <p:cNvPr id="56" name="object 44">
              <a:extLst>
                <a:ext uri="{FF2B5EF4-FFF2-40B4-BE49-F238E27FC236}">
                  <a16:creationId xmlns:a16="http://schemas.microsoft.com/office/drawing/2014/main" id="{CFC90426-99C2-2109-82E0-21C9CD164F5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6147296"/>
              <a:ext cx="99243" cy="99243"/>
            </a:xfrm>
            <a:prstGeom prst="rect">
              <a:avLst/>
            </a:prstGeom>
          </p:spPr>
        </p:pic>
        <p:pic>
          <p:nvPicPr>
            <p:cNvPr id="57" name="object 45">
              <a:extLst>
                <a:ext uri="{FF2B5EF4-FFF2-40B4-BE49-F238E27FC236}">
                  <a16:creationId xmlns:a16="http://schemas.microsoft.com/office/drawing/2014/main" id="{7020DF15-A452-EA25-2CD4-0AECF5742F8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5855927"/>
              <a:ext cx="99243" cy="99243"/>
            </a:xfrm>
            <a:prstGeom prst="rect">
              <a:avLst/>
            </a:prstGeom>
          </p:spPr>
        </p:pic>
        <p:pic>
          <p:nvPicPr>
            <p:cNvPr id="58" name="object 46">
              <a:extLst>
                <a:ext uri="{FF2B5EF4-FFF2-40B4-BE49-F238E27FC236}">
                  <a16:creationId xmlns:a16="http://schemas.microsoft.com/office/drawing/2014/main" id="{7617E600-05B3-4EF0-61D7-01452FFCC1B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5564551"/>
              <a:ext cx="99243" cy="99253"/>
            </a:xfrm>
            <a:prstGeom prst="rect">
              <a:avLst/>
            </a:prstGeom>
          </p:spPr>
        </p:pic>
        <p:pic>
          <p:nvPicPr>
            <p:cNvPr id="59" name="object 47">
              <a:extLst>
                <a:ext uri="{FF2B5EF4-FFF2-40B4-BE49-F238E27FC236}">
                  <a16:creationId xmlns:a16="http://schemas.microsoft.com/office/drawing/2014/main" id="{C3AD39A8-A0AA-A6B9-41F6-49B31A223C5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5273182"/>
              <a:ext cx="99243" cy="99253"/>
            </a:xfrm>
            <a:prstGeom prst="rect">
              <a:avLst/>
            </a:prstGeom>
          </p:spPr>
        </p:pic>
        <p:pic>
          <p:nvPicPr>
            <p:cNvPr id="60" name="object 48">
              <a:extLst>
                <a:ext uri="{FF2B5EF4-FFF2-40B4-BE49-F238E27FC236}">
                  <a16:creationId xmlns:a16="http://schemas.microsoft.com/office/drawing/2014/main" id="{A442D6B7-F453-1C5C-246C-65AFA002FD5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20738" y="4981812"/>
              <a:ext cx="99243" cy="99253"/>
            </a:xfrm>
            <a:prstGeom prst="rect">
              <a:avLst/>
            </a:prstGeom>
          </p:spPr>
        </p:pic>
        <p:pic>
          <p:nvPicPr>
            <p:cNvPr id="61" name="object 49">
              <a:extLst>
                <a:ext uri="{FF2B5EF4-FFF2-40B4-BE49-F238E27FC236}">
                  <a16:creationId xmlns:a16="http://schemas.microsoft.com/office/drawing/2014/main" id="{BDC1DC41-23E4-3441-A464-AD2A89E3CFD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4690442"/>
              <a:ext cx="99243" cy="99253"/>
            </a:xfrm>
            <a:prstGeom prst="rect">
              <a:avLst/>
            </a:prstGeom>
          </p:spPr>
        </p:pic>
        <p:pic>
          <p:nvPicPr>
            <p:cNvPr id="62" name="object 50">
              <a:extLst>
                <a:ext uri="{FF2B5EF4-FFF2-40B4-BE49-F238E27FC236}">
                  <a16:creationId xmlns:a16="http://schemas.microsoft.com/office/drawing/2014/main" id="{768B88E4-1D29-F414-B4F3-F85C806E5E8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4399078"/>
              <a:ext cx="99243" cy="99243"/>
            </a:xfrm>
            <a:prstGeom prst="rect">
              <a:avLst/>
            </a:prstGeom>
          </p:spPr>
        </p:pic>
        <p:pic>
          <p:nvPicPr>
            <p:cNvPr id="63" name="object 51">
              <a:extLst>
                <a:ext uri="{FF2B5EF4-FFF2-40B4-BE49-F238E27FC236}">
                  <a16:creationId xmlns:a16="http://schemas.microsoft.com/office/drawing/2014/main" id="{C9C39C1E-47AC-662F-C873-B3AF3318FD8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4107703"/>
              <a:ext cx="99243" cy="99243"/>
            </a:xfrm>
            <a:prstGeom prst="rect">
              <a:avLst/>
            </a:prstGeom>
          </p:spPr>
        </p:pic>
        <p:pic>
          <p:nvPicPr>
            <p:cNvPr id="64" name="object 52">
              <a:extLst>
                <a:ext uri="{FF2B5EF4-FFF2-40B4-BE49-F238E27FC236}">
                  <a16:creationId xmlns:a16="http://schemas.microsoft.com/office/drawing/2014/main" id="{FE9A553F-6CBE-596E-E2DA-87E65BD2592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3816331"/>
              <a:ext cx="99243" cy="99253"/>
            </a:xfrm>
            <a:prstGeom prst="rect">
              <a:avLst/>
            </a:prstGeom>
          </p:spPr>
        </p:pic>
        <p:pic>
          <p:nvPicPr>
            <p:cNvPr id="65" name="object 53">
              <a:extLst>
                <a:ext uri="{FF2B5EF4-FFF2-40B4-BE49-F238E27FC236}">
                  <a16:creationId xmlns:a16="http://schemas.microsoft.com/office/drawing/2014/main" id="{DAB76AC9-BAE1-34CC-E487-8CB19524BC9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20738" y="3524963"/>
              <a:ext cx="99243" cy="99253"/>
            </a:xfrm>
            <a:prstGeom prst="rect">
              <a:avLst/>
            </a:prstGeom>
          </p:spPr>
        </p:pic>
        <p:pic>
          <p:nvPicPr>
            <p:cNvPr id="66" name="object 54">
              <a:extLst>
                <a:ext uri="{FF2B5EF4-FFF2-40B4-BE49-F238E27FC236}">
                  <a16:creationId xmlns:a16="http://schemas.microsoft.com/office/drawing/2014/main" id="{270D4B28-0D4C-6648-5A68-D0220C438A8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3233591"/>
              <a:ext cx="99243" cy="99253"/>
            </a:xfrm>
            <a:prstGeom prst="rect">
              <a:avLst/>
            </a:prstGeom>
          </p:spPr>
        </p:pic>
        <p:pic>
          <p:nvPicPr>
            <p:cNvPr id="67" name="object 55">
              <a:extLst>
                <a:ext uri="{FF2B5EF4-FFF2-40B4-BE49-F238E27FC236}">
                  <a16:creationId xmlns:a16="http://schemas.microsoft.com/office/drawing/2014/main" id="{B98B9D5D-0F86-720E-1EBF-CB5AD98718B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942224"/>
              <a:ext cx="99243" cy="99243"/>
            </a:xfrm>
            <a:prstGeom prst="rect">
              <a:avLst/>
            </a:prstGeom>
          </p:spPr>
        </p:pic>
        <p:pic>
          <p:nvPicPr>
            <p:cNvPr id="68" name="object 56">
              <a:extLst>
                <a:ext uri="{FF2B5EF4-FFF2-40B4-BE49-F238E27FC236}">
                  <a16:creationId xmlns:a16="http://schemas.microsoft.com/office/drawing/2014/main" id="{52E2D90D-AEB8-617F-E3B8-BC4EB126EC7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650854"/>
              <a:ext cx="99243" cy="99243"/>
            </a:xfrm>
            <a:prstGeom prst="rect">
              <a:avLst/>
            </a:prstGeom>
          </p:spPr>
        </p:pic>
        <p:pic>
          <p:nvPicPr>
            <p:cNvPr id="69" name="object 57">
              <a:extLst>
                <a:ext uri="{FF2B5EF4-FFF2-40B4-BE49-F238E27FC236}">
                  <a16:creationId xmlns:a16="http://schemas.microsoft.com/office/drawing/2014/main" id="{55B6E424-6269-0A8E-9646-0F1FB3E9AF3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359482"/>
              <a:ext cx="99243" cy="99243"/>
            </a:xfrm>
            <a:prstGeom prst="rect">
              <a:avLst/>
            </a:prstGeom>
          </p:spPr>
        </p:pic>
        <p:pic>
          <p:nvPicPr>
            <p:cNvPr id="70" name="object 58">
              <a:extLst>
                <a:ext uri="{FF2B5EF4-FFF2-40B4-BE49-F238E27FC236}">
                  <a16:creationId xmlns:a16="http://schemas.microsoft.com/office/drawing/2014/main" id="{7E6D6EA8-C98D-726B-1296-8D3600BFD7D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2068111"/>
              <a:ext cx="99243" cy="99243"/>
            </a:xfrm>
            <a:prstGeom prst="rect">
              <a:avLst/>
            </a:prstGeom>
          </p:spPr>
        </p:pic>
        <p:pic>
          <p:nvPicPr>
            <p:cNvPr id="71" name="object 59">
              <a:extLst>
                <a:ext uri="{FF2B5EF4-FFF2-40B4-BE49-F238E27FC236}">
                  <a16:creationId xmlns:a16="http://schemas.microsoft.com/office/drawing/2014/main" id="{20C01189-9B29-4813-3F1C-ED4E05B2950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20738" y="1776739"/>
              <a:ext cx="99243" cy="99253"/>
            </a:xfrm>
            <a:prstGeom prst="rect">
              <a:avLst/>
            </a:prstGeom>
          </p:spPr>
        </p:pic>
        <p:pic>
          <p:nvPicPr>
            <p:cNvPr id="72" name="object 60">
              <a:extLst>
                <a:ext uri="{FF2B5EF4-FFF2-40B4-BE49-F238E27FC236}">
                  <a16:creationId xmlns:a16="http://schemas.microsoft.com/office/drawing/2014/main" id="{5E855FC8-F323-A97C-FFF8-88A7A7F3027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6147296"/>
              <a:ext cx="99243" cy="99243"/>
            </a:xfrm>
            <a:prstGeom prst="rect">
              <a:avLst/>
            </a:prstGeom>
          </p:spPr>
        </p:pic>
        <p:pic>
          <p:nvPicPr>
            <p:cNvPr id="73" name="object 61">
              <a:extLst>
                <a:ext uri="{FF2B5EF4-FFF2-40B4-BE49-F238E27FC236}">
                  <a16:creationId xmlns:a16="http://schemas.microsoft.com/office/drawing/2014/main" id="{21CEB483-EE8A-7469-0A88-5F4D0B84D15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5855927"/>
              <a:ext cx="99243" cy="99243"/>
            </a:xfrm>
            <a:prstGeom prst="rect">
              <a:avLst/>
            </a:prstGeom>
          </p:spPr>
        </p:pic>
        <p:pic>
          <p:nvPicPr>
            <p:cNvPr id="74" name="object 62">
              <a:extLst>
                <a:ext uri="{FF2B5EF4-FFF2-40B4-BE49-F238E27FC236}">
                  <a16:creationId xmlns:a16="http://schemas.microsoft.com/office/drawing/2014/main" id="{773FA709-E59C-BE93-E7B8-17FBE66FF88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5564551"/>
              <a:ext cx="99243" cy="99253"/>
            </a:xfrm>
            <a:prstGeom prst="rect">
              <a:avLst/>
            </a:prstGeom>
          </p:spPr>
        </p:pic>
        <p:pic>
          <p:nvPicPr>
            <p:cNvPr id="75" name="object 63">
              <a:extLst>
                <a:ext uri="{FF2B5EF4-FFF2-40B4-BE49-F238E27FC236}">
                  <a16:creationId xmlns:a16="http://schemas.microsoft.com/office/drawing/2014/main" id="{772D3E7B-F9C0-0A0D-139D-D39803BCF18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5273182"/>
              <a:ext cx="99243" cy="99253"/>
            </a:xfrm>
            <a:prstGeom prst="rect">
              <a:avLst/>
            </a:prstGeom>
          </p:spPr>
        </p:pic>
        <p:pic>
          <p:nvPicPr>
            <p:cNvPr id="76" name="object 64">
              <a:extLst>
                <a:ext uri="{FF2B5EF4-FFF2-40B4-BE49-F238E27FC236}">
                  <a16:creationId xmlns:a16="http://schemas.microsoft.com/office/drawing/2014/main" id="{41B4FF43-66FB-6F04-2471-5AF53009677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2108" y="4981812"/>
              <a:ext cx="99243" cy="99253"/>
            </a:xfrm>
            <a:prstGeom prst="rect">
              <a:avLst/>
            </a:prstGeom>
          </p:spPr>
        </p:pic>
        <p:pic>
          <p:nvPicPr>
            <p:cNvPr id="77" name="object 65">
              <a:extLst>
                <a:ext uri="{FF2B5EF4-FFF2-40B4-BE49-F238E27FC236}">
                  <a16:creationId xmlns:a16="http://schemas.microsoft.com/office/drawing/2014/main" id="{85C372F9-EF24-5F4C-539D-D81DF02A26D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4690442"/>
              <a:ext cx="99243" cy="99253"/>
            </a:xfrm>
            <a:prstGeom prst="rect">
              <a:avLst/>
            </a:prstGeom>
          </p:spPr>
        </p:pic>
        <p:pic>
          <p:nvPicPr>
            <p:cNvPr id="78" name="object 66">
              <a:extLst>
                <a:ext uri="{FF2B5EF4-FFF2-40B4-BE49-F238E27FC236}">
                  <a16:creationId xmlns:a16="http://schemas.microsoft.com/office/drawing/2014/main" id="{4ABFCE61-FD9E-8C21-E0D2-7A4DE59FB30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4399078"/>
              <a:ext cx="99243" cy="99243"/>
            </a:xfrm>
            <a:prstGeom prst="rect">
              <a:avLst/>
            </a:prstGeom>
          </p:spPr>
        </p:pic>
        <p:pic>
          <p:nvPicPr>
            <p:cNvPr id="79" name="object 67">
              <a:extLst>
                <a:ext uri="{FF2B5EF4-FFF2-40B4-BE49-F238E27FC236}">
                  <a16:creationId xmlns:a16="http://schemas.microsoft.com/office/drawing/2014/main" id="{6C11C551-ACB4-DA57-7F42-2A66930247C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4107703"/>
              <a:ext cx="99243" cy="99243"/>
            </a:xfrm>
            <a:prstGeom prst="rect">
              <a:avLst/>
            </a:prstGeom>
          </p:spPr>
        </p:pic>
        <p:pic>
          <p:nvPicPr>
            <p:cNvPr id="80" name="object 68">
              <a:extLst>
                <a:ext uri="{FF2B5EF4-FFF2-40B4-BE49-F238E27FC236}">
                  <a16:creationId xmlns:a16="http://schemas.microsoft.com/office/drawing/2014/main" id="{7B05089B-4FAC-F1DC-D1BB-48754C57735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2108" y="3524963"/>
              <a:ext cx="99243" cy="99253"/>
            </a:xfrm>
            <a:prstGeom prst="rect">
              <a:avLst/>
            </a:prstGeom>
          </p:spPr>
        </p:pic>
        <p:pic>
          <p:nvPicPr>
            <p:cNvPr id="81" name="object 69">
              <a:extLst>
                <a:ext uri="{FF2B5EF4-FFF2-40B4-BE49-F238E27FC236}">
                  <a16:creationId xmlns:a16="http://schemas.microsoft.com/office/drawing/2014/main" id="{5B27F0A1-8460-45B6-372A-7BC8750C2B8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3816331"/>
              <a:ext cx="99243" cy="99253"/>
            </a:xfrm>
            <a:prstGeom prst="rect">
              <a:avLst/>
            </a:prstGeom>
          </p:spPr>
        </p:pic>
        <p:pic>
          <p:nvPicPr>
            <p:cNvPr id="82" name="object 70">
              <a:extLst>
                <a:ext uri="{FF2B5EF4-FFF2-40B4-BE49-F238E27FC236}">
                  <a16:creationId xmlns:a16="http://schemas.microsoft.com/office/drawing/2014/main" id="{16C8CBB9-1F95-F4EF-8CB1-71D5F1C251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3233591"/>
              <a:ext cx="99243" cy="99253"/>
            </a:xfrm>
            <a:prstGeom prst="rect">
              <a:avLst/>
            </a:prstGeom>
          </p:spPr>
        </p:pic>
        <p:pic>
          <p:nvPicPr>
            <p:cNvPr id="83" name="object 71">
              <a:extLst>
                <a:ext uri="{FF2B5EF4-FFF2-40B4-BE49-F238E27FC236}">
                  <a16:creationId xmlns:a16="http://schemas.microsoft.com/office/drawing/2014/main" id="{1B91C47D-DFBD-8332-8F8C-2D1D760161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942224"/>
              <a:ext cx="99243" cy="99243"/>
            </a:xfrm>
            <a:prstGeom prst="rect">
              <a:avLst/>
            </a:prstGeom>
          </p:spPr>
        </p:pic>
        <p:pic>
          <p:nvPicPr>
            <p:cNvPr id="84" name="object 72">
              <a:extLst>
                <a:ext uri="{FF2B5EF4-FFF2-40B4-BE49-F238E27FC236}">
                  <a16:creationId xmlns:a16="http://schemas.microsoft.com/office/drawing/2014/main" id="{BBEBD5AC-B410-CA00-BCD0-1EF179A81D4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650854"/>
              <a:ext cx="99243" cy="99243"/>
            </a:xfrm>
            <a:prstGeom prst="rect">
              <a:avLst/>
            </a:prstGeom>
          </p:spPr>
        </p:pic>
        <p:pic>
          <p:nvPicPr>
            <p:cNvPr id="85" name="object 73">
              <a:extLst>
                <a:ext uri="{FF2B5EF4-FFF2-40B4-BE49-F238E27FC236}">
                  <a16:creationId xmlns:a16="http://schemas.microsoft.com/office/drawing/2014/main" id="{E2A40A9E-3352-8AFE-AE26-39E417F0DB1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359482"/>
              <a:ext cx="99243" cy="99243"/>
            </a:xfrm>
            <a:prstGeom prst="rect">
              <a:avLst/>
            </a:prstGeom>
          </p:spPr>
        </p:pic>
        <p:pic>
          <p:nvPicPr>
            <p:cNvPr id="86" name="object 74">
              <a:extLst>
                <a:ext uri="{FF2B5EF4-FFF2-40B4-BE49-F238E27FC236}">
                  <a16:creationId xmlns:a16="http://schemas.microsoft.com/office/drawing/2014/main" id="{9036FA26-19B3-638B-0E03-3A9BFC677A3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2068111"/>
              <a:ext cx="99243" cy="99243"/>
            </a:xfrm>
            <a:prstGeom prst="rect">
              <a:avLst/>
            </a:prstGeom>
          </p:spPr>
        </p:pic>
        <p:pic>
          <p:nvPicPr>
            <p:cNvPr id="87" name="object 75">
              <a:extLst>
                <a:ext uri="{FF2B5EF4-FFF2-40B4-BE49-F238E27FC236}">
                  <a16:creationId xmlns:a16="http://schemas.microsoft.com/office/drawing/2014/main" id="{52913B88-914A-DBE5-6788-EABF6B7C3D9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2108" y="1776739"/>
              <a:ext cx="99243" cy="99253"/>
            </a:xfrm>
            <a:prstGeom prst="rect">
              <a:avLst/>
            </a:prstGeom>
          </p:spPr>
        </p:pic>
        <p:pic>
          <p:nvPicPr>
            <p:cNvPr id="88" name="object 76">
              <a:extLst>
                <a:ext uri="{FF2B5EF4-FFF2-40B4-BE49-F238E27FC236}">
                  <a16:creationId xmlns:a16="http://schemas.microsoft.com/office/drawing/2014/main" id="{289DEE9D-D860-640D-410A-FCCFF9C2753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6147296"/>
              <a:ext cx="99243" cy="99243"/>
            </a:xfrm>
            <a:prstGeom prst="rect">
              <a:avLst/>
            </a:prstGeom>
          </p:spPr>
        </p:pic>
        <p:pic>
          <p:nvPicPr>
            <p:cNvPr id="89" name="object 77">
              <a:extLst>
                <a:ext uri="{FF2B5EF4-FFF2-40B4-BE49-F238E27FC236}">
                  <a16:creationId xmlns:a16="http://schemas.microsoft.com/office/drawing/2014/main" id="{1C79AB71-30C8-F8D9-B06E-7935C97F4B4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5855927"/>
              <a:ext cx="99243" cy="99243"/>
            </a:xfrm>
            <a:prstGeom prst="rect">
              <a:avLst/>
            </a:prstGeom>
          </p:spPr>
        </p:pic>
        <p:pic>
          <p:nvPicPr>
            <p:cNvPr id="90" name="object 78">
              <a:extLst>
                <a:ext uri="{FF2B5EF4-FFF2-40B4-BE49-F238E27FC236}">
                  <a16:creationId xmlns:a16="http://schemas.microsoft.com/office/drawing/2014/main" id="{1F1361CF-7BE4-6A0D-772B-467E8471A28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5564551"/>
              <a:ext cx="99243" cy="99253"/>
            </a:xfrm>
            <a:prstGeom prst="rect">
              <a:avLst/>
            </a:prstGeom>
          </p:spPr>
        </p:pic>
        <p:pic>
          <p:nvPicPr>
            <p:cNvPr id="91" name="object 79">
              <a:extLst>
                <a:ext uri="{FF2B5EF4-FFF2-40B4-BE49-F238E27FC236}">
                  <a16:creationId xmlns:a16="http://schemas.microsoft.com/office/drawing/2014/main" id="{8D48C712-6D64-4597-3105-92A52BD412E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5273182"/>
              <a:ext cx="99243" cy="99253"/>
            </a:xfrm>
            <a:prstGeom prst="rect">
              <a:avLst/>
            </a:prstGeom>
          </p:spPr>
        </p:pic>
        <p:pic>
          <p:nvPicPr>
            <p:cNvPr id="92" name="object 80">
              <a:extLst>
                <a:ext uri="{FF2B5EF4-FFF2-40B4-BE49-F238E27FC236}">
                  <a16:creationId xmlns:a16="http://schemas.microsoft.com/office/drawing/2014/main" id="{A5122F53-889B-7E3E-04D8-0C11B02A64A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03481" y="4981812"/>
              <a:ext cx="99243" cy="99253"/>
            </a:xfrm>
            <a:prstGeom prst="rect">
              <a:avLst/>
            </a:prstGeom>
          </p:spPr>
        </p:pic>
        <p:pic>
          <p:nvPicPr>
            <p:cNvPr id="93" name="object 81">
              <a:extLst>
                <a:ext uri="{FF2B5EF4-FFF2-40B4-BE49-F238E27FC236}">
                  <a16:creationId xmlns:a16="http://schemas.microsoft.com/office/drawing/2014/main" id="{FF75EAFD-1249-7DDA-DFC5-B0960FD0188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4690442"/>
              <a:ext cx="99243" cy="99253"/>
            </a:xfrm>
            <a:prstGeom prst="rect">
              <a:avLst/>
            </a:prstGeom>
          </p:spPr>
        </p:pic>
        <p:pic>
          <p:nvPicPr>
            <p:cNvPr id="94" name="object 82">
              <a:extLst>
                <a:ext uri="{FF2B5EF4-FFF2-40B4-BE49-F238E27FC236}">
                  <a16:creationId xmlns:a16="http://schemas.microsoft.com/office/drawing/2014/main" id="{6D815FE5-2BA1-984D-4F18-99BB6B16FC1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4399078"/>
              <a:ext cx="99243" cy="99243"/>
            </a:xfrm>
            <a:prstGeom prst="rect">
              <a:avLst/>
            </a:prstGeom>
          </p:spPr>
        </p:pic>
        <p:pic>
          <p:nvPicPr>
            <p:cNvPr id="95" name="object 83">
              <a:extLst>
                <a:ext uri="{FF2B5EF4-FFF2-40B4-BE49-F238E27FC236}">
                  <a16:creationId xmlns:a16="http://schemas.microsoft.com/office/drawing/2014/main" id="{5815597C-8AA6-23F2-439B-5AD0A748190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4107703"/>
              <a:ext cx="99243" cy="99243"/>
            </a:xfrm>
            <a:prstGeom prst="rect">
              <a:avLst/>
            </a:prstGeom>
          </p:spPr>
        </p:pic>
        <p:pic>
          <p:nvPicPr>
            <p:cNvPr id="96" name="object 84">
              <a:extLst>
                <a:ext uri="{FF2B5EF4-FFF2-40B4-BE49-F238E27FC236}">
                  <a16:creationId xmlns:a16="http://schemas.microsoft.com/office/drawing/2014/main" id="{B1545C8F-1C5A-95A0-8AD9-A6443E915AD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3816331"/>
              <a:ext cx="99243" cy="99253"/>
            </a:xfrm>
            <a:prstGeom prst="rect">
              <a:avLst/>
            </a:prstGeom>
          </p:spPr>
        </p:pic>
        <p:pic>
          <p:nvPicPr>
            <p:cNvPr id="97" name="object 85">
              <a:extLst>
                <a:ext uri="{FF2B5EF4-FFF2-40B4-BE49-F238E27FC236}">
                  <a16:creationId xmlns:a16="http://schemas.microsoft.com/office/drawing/2014/main" id="{40800028-F30B-DC53-4F6B-49AA1F328D2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03481" y="3524963"/>
              <a:ext cx="99243" cy="99253"/>
            </a:xfrm>
            <a:prstGeom prst="rect">
              <a:avLst/>
            </a:prstGeom>
          </p:spPr>
        </p:pic>
        <p:pic>
          <p:nvPicPr>
            <p:cNvPr id="98" name="object 86">
              <a:extLst>
                <a:ext uri="{FF2B5EF4-FFF2-40B4-BE49-F238E27FC236}">
                  <a16:creationId xmlns:a16="http://schemas.microsoft.com/office/drawing/2014/main" id="{5E5FCDB5-1043-14CC-86AD-E2EE835A27D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3233591"/>
              <a:ext cx="99243" cy="99253"/>
            </a:xfrm>
            <a:prstGeom prst="rect">
              <a:avLst/>
            </a:prstGeom>
          </p:spPr>
        </p:pic>
        <p:pic>
          <p:nvPicPr>
            <p:cNvPr id="99" name="object 87">
              <a:extLst>
                <a:ext uri="{FF2B5EF4-FFF2-40B4-BE49-F238E27FC236}">
                  <a16:creationId xmlns:a16="http://schemas.microsoft.com/office/drawing/2014/main" id="{90F0F867-08E5-3843-0604-54D77BF00AD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942224"/>
              <a:ext cx="99243" cy="99243"/>
            </a:xfrm>
            <a:prstGeom prst="rect">
              <a:avLst/>
            </a:prstGeom>
          </p:spPr>
        </p:pic>
        <p:pic>
          <p:nvPicPr>
            <p:cNvPr id="100" name="object 88">
              <a:extLst>
                <a:ext uri="{FF2B5EF4-FFF2-40B4-BE49-F238E27FC236}">
                  <a16:creationId xmlns:a16="http://schemas.microsoft.com/office/drawing/2014/main" id="{9BFCEF96-5050-E51C-FF64-27CEF36C26A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650854"/>
              <a:ext cx="99243" cy="99243"/>
            </a:xfrm>
            <a:prstGeom prst="rect">
              <a:avLst/>
            </a:prstGeom>
          </p:spPr>
        </p:pic>
        <p:pic>
          <p:nvPicPr>
            <p:cNvPr id="101" name="object 89">
              <a:extLst>
                <a:ext uri="{FF2B5EF4-FFF2-40B4-BE49-F238E27FC236}">
                  <a16:creationId xmlns:a16="http://schemas.microsoft.com/office/drawing/2014/main" id="{F5ADA5E1-A0DD-9A75-C72B-656A760F48B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359482"/>
              <a:ext cx="99243" cy="99243"/>
            </a:xfrm>
            <a:prstGeom prst="rect">
              <a:avLst/>
            </a:prstGeom>
          </p:spPr>
        </p:pic>
        <p:pic>
          <p:nvPicPr>
            <p:cNvPr id="102" name="object 90">
              <a:extLst>
                <a:ext uri="{FF2B5EF4-FFF2-40B4-BE49-F238E27FC236}">
                  <a16:creationId xmlns:a16="http://schemas.microsoft.com/office/drawing/2014/main" id="{A43563BC-3B1A-90DF-6770-38DFC6B9B8C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2068111"/>
              <a:ext cx="99243" cy="99243"/>
            </a:xfrm>
            <a:prstGeom prst="rect">
              <a:avLst/>
            </a:prstGeom>
          </p:spPr>
        </p:pic>
        <p:pic>
          <p:nvPicPr>
            <p:cNvPr id="103" name="object 91">
              <a:extLst>
                <a:ext uri="{FF2B5EF4-FFF2-40B4-BE49-F238E27FC236}">
                  <a16:creationId xmlns:a16="http://schemas.microsoft.com/office/drawing/2014/main" id="{989495A5-8C86-C606-43A6-C43BA8E9F14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03481" y="1776739"/>
              <a:ext cx="99243" cy="99253"/>
            </a:xfrm>
            <a:prstGeom prst="rect">
              <a:avLst/>
            </a:prstGeom>
          </p:spPr>
        </p:pic>
        <p:pic>
          <p:nvPicPr>
            <p:cNvPr id="104" name="object 92">
              <a:extLst>
                <a:ext uri="{FF2B5EF4-FFF2-40B4-BE49-F238E27FC236}">
                  <a16:creationId xmlns:a16="http://schemas.microsoft.com/office/drawing/2014/main" id="{B5F48B55-B22B-F1E6-F246-9ED27604B45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6147296"/>
              <a:ext cx="99243" cy="99243"/>
            </a:xfrm>
            <a:prstGeom prst="rect">
              <a:avLst/>
            </a:prstGeom>
          </p:spPr>
        </p:pic>
        <p:pic>
          <p:nvPicPr>
            <p:cNvPr id="105" name="object 93">
              <a:extLst>
                <a:ext uri="{FF2B5EF4-FFF2-40B4-BE49-F238E27FC236}">
                  <a16:creationId xmlns:a16="http://schemas.microsoft.com/office/drawing/2014/main" id="{9233DB0E-D9E4-51BD-67C8-7E950EECE0D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5855927"/>
              <a:ext cx="99243" cy="99243"/>
            </a:xfrm>
            <a:prstGeom prst="rect">
              <a:avLst/>
            </a:prstGeom>
          </p:spPr>
        </p:pic>
        <p:pic>
          <p:nvPicPr>
            <p:cNvPr id="106" name="object 94">
              <a:extLst>
                <a:ext uri="{FF2B5EF4-FFF2-40B4-BE49-F238E27FC236}">
                  <a16:creationId xmlns:a16="http://schemas.microsoft.com/office/drawing/2014/main" id="{6FF5A3EA-8855-9294-51A9-C12E93C49D9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5564551"/>
              <a:ext cx="99243" cy="99253"/>
            </a:xfrm>
            <a:prstGeom prst="rect">
              <a:avLst/>
            </a:prstGeom>
          </p:spPr>
        </p:pic>
        <p:pic>
          <p:nvPicPr>
            <p:cNvPr id="107" name="object 95">
              <a:extLst>
                <a:ext uri="{FF2B5EF4-FFF2-40B4-BE49-F238E27FC236}">
                  <a16:creationId xmlns:a16="http://schemas.microsoft.com/office/drawing/2014/main" id="{D9B6AC79-B1FA-84C6-CB71-A3924528F5A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5273182"/>
              <a:ext cx="99243" cy="99253"/>
            </a:xfrm>
            <a:prstGeom prst="rect">
              <a:avLst/>
            </a:prstGeom>
          </p:spPr>
        </p:pic>
        <p:pic>
          <p:nvPicPr>
            <p:cNvPr id="108" name="object 96">
              <a:extLst>
                <a:ext uri="{FF2B5EF4-FFF2-40B4-BE49-F238E27FC236}">
                  <a16:creationId xmlns:a16="http://schemas.microsoft.com/office/drawing/2014/main" id="{D70A6CCA-1EDF-0E23-9DAA-552D6AD5ABD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94851" y="4981812"/>
              <a:ext cx="99243" cy="99253"/>
            </a:xfrm>
            <a:prstGeom prst="rect">
              <a:avLst/>
            </a:prstGeom>
          </p:spPr>
        </p:pic>
        <p:pic>
          <p:nvPicPr>
            <p:cNvPr id="109" name="object 97">
              <a:extLst>
                <a:ext uri="{FF2B5EF4-FFF2-40B4-BE49-F238E27FC236}">
                  <a16:creationId xmlns:a16="http://schemas.microsoft.com/office/drawing/2014/main" id="{8129C786-6BA7-40BC-3D8B-3960C663A4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4690442"/>
              <a:ext cx="99243" cy="99253"/>
            </a:xfrm>
            <a:prstGeom prst="rect">
              <a:avLst/>
            </a:prstGeom>
          </p:spPr>
        </p:pic>
        <p:pic>
          <p:nvPicPr>
            <p:cNvPr id="110" name="object 98">
              <a:extLst>
                <a:ext uri="{FF2B5EF4-FFF2-40B4-BE49-F238E27FC236}">
                  <a16:creationId xmlns:a16="http://schemas.microsoft.com/office/drawing/2014/main" id="{2395BDF4-5645-AB3F-C007-608193F2539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4399078"/>
              <a:ext cx="99243" cy="99243"/>
            </a:xfrm>
            <a:prstGeom prst="rect">
              <a:avLst/>
            </a:prstGeom>
          </p:spPr>
        </p:pic>
        <p:pic>
          <p:nvPicPr>
            <p:cNvPr id="111" name="object 99">
              <a:extLst>
                <a:ext uri="{FF2B5EF4-FFF2-40B4-BE49-F238E27FC236}">
                  <a16:creationId xmlns:a16="http://schemas.microsoft.com/office/drawing/2014/main" id="{7118158F-8AFB-CAF6-1920-85958BC2464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4107703"/>
              <a:ext cx="99243" cy="99243"/>
            </a:xfrm>
            <a:prstGeom prst="rect">
              <a:avLst/>
            </a:prstGeom>
          </p:spPr>
        </p:pic>
        <p:pic>
          <p:nvPicPr>
            <p:cNvPr id="112" name="object 100">
              <a:extLst>
                <a:ext uri="{FF2B5EF4-FFF2-40B4-BE49-F238E27FC236}">
                  <a16:creationId xmlns:a16="http://schemas.microsoft.com/office/drawing/2014/main" id="{5FC5F9F9-4896-2421-F52D-CA146655D11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3816331"/>
              <a:ext cx="99243" cy="99253"/>
            </a:xfrm>
            <a:prstGeom prst="rect">
              <a:avLst/>
            </a:prstGeom>
          </p:spPr>
        </p:pic>
        <p:pic>
          <p:nvPicPr>
            <p:cNvPr id="113" name="object 101">
              <a:extLst>
                <a:ext uri="{FF2B5EF4-FFF2-40B4-BE49-F238E27FC236}">
                  <a16:creationId xmlns:a16="http://schemas.microsoft.com/office/drawing/2014/main" id="{DAB52317-17CF-AD61-B2A3-B5A84AA74F3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94851" y="3524963"/>
              <a:ext cx="99243" cy="99253"/>
            </a:xfrm>
            <a:prstGeom prst="rect">
              <a:avLst/>
            </a:prstGeom>
          </p:spPr>
        </p:pic>
        <p:pic>
          <p:nvPicPr>
            <p:cNvPr id="114" name="object 102">
              <a:extLst>
                <a:ext uri="{FF2B5EF4-FFF2-40B4-BE49-F238E27FC236}">
                  <a16:creationId xmlns:a16="http://schemas.microsoft.com/office/drawing/2014/main" id="{9EA65EE2-F3DA-3CD4-AC1A-5FFC943196B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3233591"/>
              <a:ext cx="99243" cy="99253"/>
            </a:xfrm>
            <a:prstGeom prst="rect">
              <a:avLst/>
            </a:prstGeom>
          </p:spPr>
        </p:pic>
        <p:pic>
          <p:nvPicPr>
            <p:cNvPr id="115" name="object 103">
              <a:extLst>
                <a:ext uri="{FF2B5EF4-FFF2-40B4-BE49-F238E27FC236}">
                  <a16:creationId xmlns:a16="http://schemas.microsoft.com/office/drawing/2014/main" id="{81ECF88D-0828-9629-76E1-A8B419AF5B4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942224"/>
              <a:ext cx="99243" cy="99243"/>
            </a:xfrm>
            <a:prstGeom prst="rect">
              <a:avLst/>
            </a:prstGeom>
          </p:spPr>
        </p:pic>
        <p:pic>
          <p:nvPicPr>
            <p:cNvPr id="116" name="object 104">
              <a:extLst>
                <a:ext uri="{FF2B5EF4-FFF2-40B4-BE49-F238E27FC236}">
                  <a16:creationId xmlns:a16="http://schemas.microsoft.com/office/drawing/2014/main" id="{C9CFB098-C1B6-25C7-95EF-F2F14640FCA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650854"/>
              <a:ext cx="99243" cy="99243"/>
            </a:xfrm>
            <a:prstGeom prst="rect">
              <a:avLst/>
            </a:prstGeom>
          </p:spPr>
        </p:pic>
        <p:pic>
          <p:nvPicPr>
            <p:cNvPr id="117" name="object 105">
              <a:extLst>
                <a:ext uri="{FF2B5EF4-FFF2-40B4-BE49-F238E27FC236}">
                  <a16:creationId xmlns:a16="http://schemas.microsoft.com/office/drawing/2014/main" id="{84AFAF4D-35F1-FEA7-3E32-934B0CBF8FF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359482"/>
              <a:ext cx="99243" cy="99243"/>
            </a:xfrm>
            <a:prstGeom prst="rect">
              <a:avLst/>
            </a:prstGeom>
          </p:spPr>
        </p:pic>
        <p:pic>
          <p:nvPicPr>
            <p:cNvPr id="118" name="object 106">
              <a:extLst>
                <a:ext uri="{FF2B5EF4-FFF2-40B4-BE49-F238E27FC236}">
                  <a16:creationId xmlns:a16="http://schemas.microsoft.com/office/drawing/2014/main" id="{D2BF745D-53BA-F721-06A4-8A1FA01A483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2068111"/>
              <a:ext cx="99243" cy="99243"/>
            </a:xfrm>
            <a:prstGeom prst="rect">
              <a:avLst/>
            </a:prstGeom>
          </p:spPr>
        </p:pic>
        <p:pic>
          <p:nvPicPr>
            <p:cNvPr id="119" name="object 107">
              <a:extLst>
                <a:ext uri="{FF2B5EF4-FFF2-40B4-BE49-F238E27FC236}">
                  <a16:creationId xmlns:a16="http://schemas.microsoft.com/office/drawing/2014/main" id="{44CD4578-6372-A03A-A85B-8805019AA6E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94851" y="1776739"/>
              <a:ext cx="99243" cy="99253"/>
            </a:xfrm>
            <a:prstGeom prst="rect">
              <a:avLst/>
            </a:prstGeom>
          </p:spPr>
        </p:pic>
        <p:pic>
          <p:nvPicPr>
            <p:cNvPr id="120" name="object 108">
              <a:extLst>
                <a:ext uri="{FF2B5EF4-FFF2-40B4-BE49-F238E27FC236}">
                  <a16:creationId xmlns:a16="http://schemas.microsoft.com/office/drawing/2014/main" id="{BE861F15-5231-DF4C-63FF-B038B36B43E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6147296"/>
              <a:ext cx="99243" cy="99243"/>
            </a:xfrm>
            <a:prstGeom prst="rect">
              <a:avLst/>
            </a:prstGeom>
          </p:spPr>
        </p:pic>
        <p:pic>
          <p:nvPicPr>
            <p:cNvPr id="121" name="object 109">
              <a:extLst>
                <a:ext uri="{FF2B5EF4-FFF2-40B4-BE49-F238E27FC236}">
                  <a16:creationId xmlns:a16="http://schemas.microsoft.com/office/drawing/2014/main" id="{46C09677-EBAE-4D05-7EFD-1B73FD7FC93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5855927"/>
              <a:ext cx="99243" cy="99243"/>
            </a:xfrm>
            <a:prstGeom prst="rect">
              <a:avLst/>
            </a:prstGeom>
          </p:spPr>
        </p:pic>
        <p:pic>
          <p:nvPicPr>
            <p:cNvPr id="122" name="object 110">
              <a:extLst>
                <a:ext uri="{FF2B5EF4-FFF2-40B4-BE49-F238E27FC236}">
                  <a16:creationId xmlns:a16="http://schemas.microsoft.com/office/drawing/2014/main" id="{75350C1D-3201-7105-17A6-3DCFD1285A8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5564551"/>
              <a:ext cx="99243" cy="99253"/>
            </a:xfrm>
            <a:prstGeom prst="rect">
              <a:avLst/>
            </a:prstGeom>
          </p:spPr>
        </p:pic>
        <p:pic>
          <p:nvPicPr>
            <p:cNvPr id="123" name="object 111">
              <a:extLst>
                <a:ext uri="{FF2B5EF4-FFF2-40B4-BE49-F238E27FC236}">
                  <a16:creationId xmlns:a16="http://schemas.microsoft.com/office/drawing/2014/main" id="{F16A663B-63AC-B6D0-17BC-00015203AD4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5273182"/>
              <a:ext cx="99243" cy="99253"/>
            </a:xfrm>
            <a:prstGeom prst="rect">
              <a:avLst/>
            </a:prstGeom>
          </p:spPr>
        </p:pic>
        <p:pic>
          <p:nvPicPr>
            <p:cNvPr id="124" name="object 112">
              <a:extLst>
                <a:ext uri="{FF2B5EF4-FFF2-40B4-BE49-F238E27FC236}">
                  <a16:creationId xmlns:a16="http://schemas.microsoft.com/office/drawing/2014/main" id="{B95F0906-FF01-4778-30A9-B18A5A4674B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86220" y="4981812"/>
              <a:ext cx="99243" cy="99253"/>
            </a:xfrm>
            <a:prstGeom prst="rect">
              <a:avLst/>
            </a:prstGeom>
          </p:spPr>
        </p:pic>
        <p:pic>
          <p:nvPicPr>
            <p:cNvPr id="125" name="object 113">
              <a:extLst>
                <a:ext uri="{FF2B5EF4-FFF2-40B4-BE49-F238E27FC236}">
                  <a16:creationId xmlns:a16="http://schemas.microsoft.com/office/drawing/2014/main" id="{C6EAF168-DBAC-C645-4091-C39B5DCC822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4690442"/>
              <a:ext cx="99243" cy="99253"/>
            </a:xfrm>
            <a:prstGeom prst="rect">
              <a:avLst/>
            </a:prstGeom>
          </p:spPr>
        </p:pic>
        <p:pic>
          <p:nvPicPr>
            <p:cNvPr id="126" name="object 114">
              <a:extLst>
                <a:ext uri="{FF2B5EF4-FFF2-40B4-BE49-F238E27FC236}">
                  <a16:creationId xmlns:a16="http://schemas.microsoft.com/office/drawing/2014/main" id="{C8D27F1C-8382-FD24-9FCC-754E0ED444E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4399078"/>
              <a:ext cx="99243" cy="99243"/>
            </a:xfrm>
            <a:prstGeom prst="rect">
              <a:avLst/>
            </a:prstGeom>
          </p:spPr>
        </p:pic>
        <p:pic>
          <p:nvPicPr>
            <p:cNvPr id="127" name="object 115">
              <a:extLst>
                <a:ext uri="{FF2B5EF4-FFF2-40B4-BE49-F238E27FC236}">
                  <a16:creationId xmlns:a16="http://schemas.microsoft.com/office/drawing/2014/main" id="{E263BCC8-66F5-9922-1ECF-354D282D593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3816331"/>
              <a:ext cx="99243" cy="99253"/>
            </a:xfrm>
            <a:prstGeom prst="rect">
              <a:avLst/>
            </a:prstGeom>
          </p:spPr>
        </p:pic>
        <p:pic>
          <p:nvPicPr>
            <p:cNvPr id="128" name="object 116">
              <a:extLst>
                <a:ext uri="{FF2B5EF4-FFF2-40B4-BE49-F238E27FC236}">
                  <a16:creationId xmlns:a16="http://schemas.microsoft.com/office/drawing/2014/main" id="{06CE7090-02B8-0621-AC44-C39D1490E55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4107703"/>
              <a:ext cx="99243" cy="99243"/>
            </a:xfrm>
            <a:prstGeom prst="rect">
              <a:avLst/>
            </a:prstGeom>
          </p:spPr>
        </p:pic>
        <p:pic>
          <p:nvPicPr>
            <p:cNvPr id="129" name="object 117">
              <a:extLst>
                <a:ext uri="{FF2B5EF4-FFF2-40B4-BE49-F238E27FC236}">
                  <a16:creationId xmlns:a16="http://schemas.microsoft.com/office/drawing/2014/main" id="{A757C2A3-B3F8-01A3-DE3F-0F7C533C57E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86220" y="3524963"/>
              <a:ext cx="99243" cy="99253"/>
            </a:xfrm>
            <a:prstGeom prst="rect">
              <a:avLst/>
            </a:prstGeom>
          </p:spPr>
        </p:pic>
        <p:pic>
          <p:nvPicPr>
            <p:cNvPr id="130" name="object 118">
              <a:extLst>
                <a:ext uri="{FF2B5EF4-FFF2-40B4-BE49-F238E27FC236}">
                  <a16:creationId xmlns:a16="http://schemas.microsoft.com/office/drawing/2014/main" id="{572AC0AD-4B00-FD00-860D-B07DE454498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3233591"/>
              <a:ext cx="99243" cy="99253"/>
            </a:xfrm>
            <a:prstGeom prst="rect">
              <a:avLst/>
            </a:prstGeom>
          </p:spPr>
        </p:pic>
        <p:pic>
          <p:nvPicPr>
            <p:cNvPr id="131" name="object 119">
              <a:extLst>
                <a:ext uri="{FF2B5EF4-FFF2-40B4-BE49-F238E27FC236}">
                  <a16:creationId xmlns:a16="http://schemas.microsoft.com/office/drawing/2014/main" id="{A22DBD05-BF26-EA0D-9913-28E82573D38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942224"/>
              <a:ext cx="99243" cy="99243"/>
            </a:xfrm>
            <a:prstGeom prst="rect">
              <a:avLst/>
            </a:prstGeom>
          </p:spPr>
        </p:pic>
        <p:pic>
          <p:nvPicPr>
            <p:cNvPr id="132" name="object 120">
              <a:extLst>
                <a:ext uri="{FF2B5EF4-FFF2-40B4-BE49-F238E27FC236}">
                  <a16:creationId xmlns:a16="http://schemas.microsoft.com/office/drawing/2014/main" id="{AA6344DA-D38F-5027-CC2D-D6205769DBA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650854"/>
              <a:ext cx="99243" cy="99243"/>
            </a:xfrm>
            <a:prstGeom prst="rect">
              <a:avLst/>
            </a:prstGeom>
          </p:spPr>
        </p:pic>
        <p:pic>
          <p:nvPicPr>
            <p:cNvPr id="133" name="object 121">
              <a:extLst>
                <a:ext uri="{FF2B5EF4-FFF2-40B4-BE49-F238E27FC236}">
                  <a16:creationId xmlns:a16="http://schemas.microsoft.com/office/drawing/2014/main" id="{C8A88F4A-E6D5-1200-FD66-F603AE7B350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359482"/>
              <a:ext cx="99243" cy="99243"/>
            </a:xfrm>
            <a:prstGeom prst="rect">
              <a:avLst/>
            </a:prstGeom>
          </p:spPr>
        </p:pic>
        <p:pic>
          <p:nvPicPr>
            <p:cNvPr id="134" name="object 122">
              <a:extLst>
                <a:ext uri="{FF2B5EF4-FFF2-40B4-BE49-F238E27FC236}">
                  <a16:creationId xmlns:a16="http://schemas.microsoft.com/office/drawing/2014/main" id="{709DCC0E-694F-EEE7-1ADA-0FFEC598BD6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2068111"/>
              <a:ext cx="99243" cy="99243"/>
            </a:xfrm>
            <a:prstGeom prst="rect">
              <a:avLst/>
            </a:prstGeom>
          </p:spPr>
        </p:pic>
        <p:pic>
          <p:nvPicPr>
            <p:cNvPr id="135" name="object 123">
              <a:extLst>
                <a:ext uri="{FF2B5EF4-FFF2-40B4-BE49-F238E27FC236}">
                  <a16:creationId xmlns:a16="http://schemas.microsoft.com/office/drawing/2014/main" id="{D0C738AF-CBAB-79B5-D987-287A1A87663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86220" y="1776739"/>
              <a:ext cx="99243" cy="99253"/>
            </a:xfrm>
            <a:prstGeom prst="rect">
              <a:avLst/>
            </a:prstGeom>
          </p:spPr>
        </p:pic>
        <p:pic>
          <p:nvPicPr>
            <p:cNvPr id="136" name="object 124">
              <a:extLst>
                <a:ext uri="{FF2B5EF4-FFF2-40B4-BE49-F238E27FC236}">
                  <a16:creationId xmlns:a16="http://schemas.microsoft.com/office/drawing/2014/main" id="{D6EEACD9-9B37-6954-4621-0E0B33A2C12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6147296"/>
              <a:ext cx="99243" cy="99243"/>
            </a:xfrm>
            <a:prstGeom prst="rect">
              <a:avLst/>
            </a:prstGeom>
          </p:spPr>
        </p:pic>
        <p:pic>
          <p:nvPicPr>
            <p:cNvPr id="137" name="object 125">
              <a:extLst>
                <a:ext uri="{FF2B5EF4-FFF2-40B4-BE49-F238E27FC236}">
                  <a16:creationId xmlns:a16="http://schemas.microsoft.com/office/drawing/2014/main" id="{6346D07D-D6A9-22FF-BA9F-DFB66BEFC99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5855927"/>
              <a:ext cx="99243" cy="99243"/>
            </a:xfrm>
            <a:prstGeom prst="rect">
              <a:avLst/>
            </a:prstGeom>
          </p:spPr>
        </p:pic>
        <p:pic>
          <p:nvPicPr>
            <p:cNvPr id="138" name="object 126">
              <a:extLst>
                <a:ext uri="{FF2B5EF4-FFF2-40B4-BE49-F238E27FC236}">
                  <a16:creationId xmlns:a16="http://schemas.microsoft.com/office/drawing/2014/main" id="{09C751B2-CA4D-285A-5345-38AC6C347F1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5564551"/>
              <a:ext cx="99243" cy="99253"/>
            </a:xfrm>
            <a:prstGeom prst="rect">
              <a:avLst/>
            </a:prstGeom>
          </p:spPr>
        </p:pic>
        <p:pic>
          <p:nvPicPr>
            <p:cNvPr id="139" name="object 127">
              <a:extLst>
                <a:ext uri="{FF2B5EF4-FFF2-40B4-BE49-F238E27FC236}">
                  <a16:creationId xmlns:a16="http://schemas.microsoft.com/office/drawing/2014/main" id="{DCC85BB3-8E27-3FA5-C90F-8A5241DD1A3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5273182"/>
              <a:ext cx="99243" cy="99253"/>
            </a:xfrm>
            <a:prstGeom prst="rect">
              <a:avLst/>
            </a:prstGeom>
          </p:spPr>
        </p:pic>
        <p:pic>
          <p:nvPicPr>
            <p:cNvPr id="140" name="object 128">
              <a:extLst>
                <a:ext uri="{FF2B5EF4-FFF2-40B4-BE49-F238E27FC236}">
                  <a16:creationId xmlns:a16="http://schemas.microsoft.com/office/drawing/2014/main" id="{995F1F9E-A600-BA77-8396-4355554DFC8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77590" y="4981812"/>
              <a:ext cx="99243" cy="99253"/>
            </a:xfrm>
            <a:prstGeom prst="rect">
              <a:avLst/>
            </a:prstGeom>
          </p:spPr>
        </p:pic>
        <p:pic>
          <p:nvPicPr>
            <p:cNvPr id="141" name="object 129">
              <a:extLst>
                <a:ext uri="{FF2B5EF4-FFF2-40B4-BE49-F238E27FC236}">
                  <a16:creationId xmlns:a16="http://schemas.microsoft.com/office/drawing/2014/main" id="{5E7B9701-A595-5011-B26D-6B3FE05183F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4690442"/>
              <a:ext cx="99243" cy="99253"/>
            </a:xfrm>
            <a:prstGeom prst="rect">
              <a:avLst/>
            </a:prstGeom>
          </p:spPr>
        </p:pic>
        <p:pic>
          <p:nvPicPr>
            <p:cNvPr id="142" name="object 130">
              <a:extLst>
                <a:ext uri="{FF2B5EF4-FFF2-40B4-BE49-F238E27FC236}">
                  <a16:creationId xmlns:a16="http://schemas.microsoft.com/office/drawing/2014/main" id="{221EE67B-2589-CBF5-1AB8-8BB7D18F5E0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4399078"/>
              <a:ext cx="99243" cy="99243"/>
            </a:xfrm>
            <a:prstGeom prst="rect">
              <a:avLst/>
            </a:prstGeom>
          </p:spPr>
        </p:pic>
        <p:pic>
          <p:nvPicPr>
            <p:cNvPr id="143" name="object 131">
              <a:extLst>
                <a:ext uri="{FF2B5EF4-FFF2-40B4-BE49-F238E27FC236}">
                  <a16:creationId xmlns:a16="http://schemas.microsoft.com/office/drawing/2014/main" id="{112045D3-1C2A-AD4D-A1EC-C32BB529875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4107703"/>
              <a:ext cx="99243" cy="99243"/>
            </a:xfrm>
            <a:prstGeom prst="rect">
              <a:avLst/>
            </a:prstGeom>
          </p:spPr>
        </p:pic>
        <p:pic>
          <p:nvPicPr>
            <p:cNvPr id="144" name="object 132">
              <a:extLst>
                <a:ext uri="{FF2B5EF4-FFF2-40B4-BE49-F238E27FC236}">
                  <a16:creationId xmlns:a16="http://schemas.microsoft.com/office/drawing/2014/main" id="{A8CC204F-1F5C-F507-3622-B3B0CC49129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3816331"/>
              <a:ext cx="99243" cy="99253"/>
            </a:xfrm>
            <a:prstGeom prst="rect">
              <a:avLst/>
            </a:prstGeom>
          </p:spPr>
        </p:pic>
        <p:pic>
          <p:nvPicPr>
            <p:cNvPr id="145" name="object 133">
              <a:extLst>
                <a:ext uri="{FF2B5EF4-FFF2-40B4-BE49-F238E27FC236}">
                  <a16:creationId xmlns:a16="http://schemas.microsoft.com/office/drawing/2014/main" id="{FB5ADB17-F769-1313-BCED-296E49F0E74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77590" y="3524963"/>
              <a:ext cx="99243" cy="99253"/>
            </a:xfrm>
            <a:prstGeom prst="rect">
              <a:avLst/>
            </a:prstGeom>
          </p:spPr>
        </p:pic>
        <p:pic>
          <p:nvPicPr>
            <p:cNvPr id="146" name="object 134">
              <a:extLst>
                <a:ext uri="{FF2B5EF4-FFF2-40B4-BE49-F238E27FC236}">
                  <a16:creationId xmlns:a16="http://schemas.microsoft.com/office/drawing/2014/main" id="{5155C48B-BE77-DB54-9BB2-D94B7366607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3233591"/>
              <a:ext cx="99243" cy="99253"/>
            </a:xfrm>
            <a:prstGeom prst="rect">
              <a:avLst/>
            </a:prstGeom>
          </p:spPr>
        </p:pic>
        <p:pic>
          <p:nvPicPr>
            <p:cNvPr id="147" name="object 135">
              <a:extLst>
                <a:ext uri="{FF2B5EF4-FFF2-40B4-BE49-F238E27FC236}">
                  <a16:creationId xmlns:a16="http://schemas.microsoft.com/office/drawing/2014/main" id="{83A6B15A-2B0A-FD81-BF8F-618B8C204EE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942224"/>
              <a:ext cx="99243" cy="99243"/>
            </a:xfrm>
            <a:prstGeom prst="rect">
              <a:avLst/>
            </a:prstGeom>
          </p:spPr>
        </p:pic>
        <p:pic>
          <p:nvPicPr>
            <p:cNvPr id="148" name="object 136">
              <a:extLst>
                <a:ext uri="{FF2B5EF4-FFF2-40B4-BE49-F238E27FC236}">
                  <a16:creationId xmlns:a16="http://schemas.microsoft.com/office/drawing/2014/main" id="{F8C183ED-1898-AE51-AE36-ACFB01E38D1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650854"/>
              <a:ext cx="99243" cy="99243"/>
            </a:xfrm>
            <a:prstGeom prst="rect">
              <a:avLst/>
            </a:prstGeom>
          </p:spPr>
        </p:pic>
        <p:pic>
          <p:nvPicPr>
            <p:cNvPr id="149" name="object 137">
              <a:extLst>
                <a:ext uri="{FF2B5EF4-FFF2-40B4-BE49-F238E27FC236}">
                  <a16:creationId xmlns:a16="http://schemas.microsoft.com/office/drawing/2014/main" id="{78A6FADB-B143-E3EE-ED8B-BD29477235A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359482"/>
              <a:ext cx="99243" cy="99243"/>
            </a:xfrm>
            <a:prstGeom prst="rect">
              <a:avLst/>
            </a:prstGeom>
          </p:spPr>
        </p:pic>
        <p:pic>
          <p:nvPicPr>
            <p:cNvPr id="150" name="object 138">
              <a:extLst>
                <a:ext uri="{FF2B5EF4-FFF2-40B4-BE49-F238E27FC236}">
                  <a16:creationId xmlns:a16="http://schemas.microsoft.com/office/drawing/2014/main" id="{EB2EB5C4-C29C-D16E-C8C4-31CD90902F4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2068111"/>
              <a:ext cx="99243" cy="99243"/>
            </a:xfrm>
            <a:prstGeom prst="rect">
              <a:avLst/>
            </a:prstGeom>
          </p:spPr>
        </p:pic>
        <p:pic>
          <p:nvPicPr>
            <p:cNvPr id="151" name="object 139">
              <a:extLst>
                <a:ext uri="{FF2B5EF4-FFF2-40B4-BE49-F238E27FC236}">
                  <a16:creationId xmlns:a16="http://schemas.microsoft.com/office/drawing/2014/main" id="{89C85086-9390-3856-73B2-26971CC0C6F1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77590" y="1776739"/>
              <a:ext cx="99243" cy="99253"/>
            </a:xfrm>
            <a:prstGeom prst="rect">
              <a:avLst/>
            </a:prstGeom>
          </p:spPr>
        </p:pic>
        <p:pic>
          <p:nvPicPr>
            <p:cNvPr id="152" name="object 140">
              <a:extLst>
                <a:ext uri="{FF2B5EF4-FFF2-40B4-BE49-F238E27FC236}">
                  <a16:creationId xmlns:a16="http://schemas.microsoft.com/office/drawing/2014/main" id="{7A12F4CA-DA8C-1BA7-5C7D-A63E703032E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6147296"/>
              <a:ext cx="99243" cy="99243"/>
            </a:xfrm>
            <a:prstGeom prst="rect">
              <a:avLst/>
            </a:prstGeom>
          </p:spPr>
        </p:pic>
        <p:pic>
          <p:nvPicPr>
            <p:cNvPr id="153" name="object 141">
              <a:extLst>
                <a:ext uri="{FF2B5EF4-FFF2-40B4-BE49-F238E27FC236}">
                  <a16:creationId xmlns:a16="http://schemas.microsoft.com/office/drawing/2014/main" id="{CB24E883-A089-411A-C9A9-98B3D86C5DB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5855927"/>
              <a:ext cx="99243" cy="99243"/>
            </a:xfrm>
            <a:prstGeom prst="rect">
              <a:avLst/>
            </a:prstGeom>
          </p:spPr>
        </p:pic>
        <p:pic>
          <p:nvPicPr>
            <p:cNvPr id="154" name="object 142">
              <a:extLst>
                <a:ext uri="{FF2B5EF4-FFF2-40B4-BE49-F238E27FC236}">
                  <a16:creationId xmlns:a16="http://schemas.microsoft.com/office/drawing/2014/main" id="{94216F64-68F6-3B93-6150-789A51484F9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5564551"/>
              <a:ext cx="99243" cy="99253"/>
            </a:xfrm>
            <a:prstGeom prst="rect">
              <a:avLst/>
            </a:prstGeom>
          </p:spPr>
        </p:pic>
        <p:pic>
          <p:nvPicPr>
            <p:cNvPr id="155" name="object 143">
              <a:extLst>
                <a:ext uri="{FF2B5EF4-FFF2-40B4-BE49-F238E27FC236}">
                  <a16:creationId xmlns:a16="http://schemas.microsoft.com/office/drawing/2014/main" id="{CC075636-7300-DDDA-8CB5-A72C4815894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5273182"/>
              <a:ext cx="99243" cy="99253"/>
            </a:xfrm>
            <a:prstGeom prst="rect">
              <a:avLst/>
            </a:prstGeom>
          </p:spPr>
        </p:pic>
        <p:pic>
          <p:nvPicPr>
            <p:cNvPr id="156" name="object 144">
              <a:extLst>
                <a:ext uri="{FF2B5EF4-FFF2-40B4-BE49-F238E27FC236}">
                  <a16:creationId xmlns:a16="http://schemas.microsoft.com/office/drawing/2014/main" id="{33810CB8-1032-ABE6-6E68-C9BC817DC78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68959" y="4981812"/>
              <a:ext cx="99243" cy="99253"/>
            </a:xfrm>
            <a:prstGeom prst="rect">
              <a:avLst/>
            </a:prstGeom>
          </p:spPr>
        </p:pic>
        <p:pic>
          <p:nvPicPr>
            <p:cNvPr id="157" name="object 145">
              <a:extLst>
                <a:ext uri="{FF2B5EF4-FFF2-40B4-BE49-F238E27FC236}">
                  <a16:creationId xmlns:a16="http://schemas.microsoft.com/office/drawing/2014/main" id="{22F19F01-A167-EC35-495C-E46E5AE7D92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4690442"/>
              <a:ext cx="99243" cy="99253"/>
            </a:xfrm>
            <a:prstGeom prst="rect">
              <a:avLst/>
            </a:prstGeom>
          </p:spPr>
        </p:pic>
        <p:pic>
          <p:nvPicPr>
            <p:cNvPr id="158" name="object 146">
              <a:extLst>
                <a:ext uri="{FF2B5EF4-FFF2-40B4-BE49-F238E27FC236}">
                  <a16:creationId xmlns:a16="http://schemas.microsoft.com/office/drawing/2014/main" id="{19297B11-64EB-7D63-2D36-072E85D8774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4399078"/>
              <a:ext cx="99243" cy="99243"/>
            </a:xfrm>
            <a:prstGeom prst="rect">
              <a:avLst/>
            </a:prstGeom>
          </p:spPr>
        </p:pic>
        <p:pic>
          <p:nvPicPr>
            <p:cNvPr id="159" name="object 147">
              <a:extLst>
                <a:ext uri="{FF2B5EF4-FFF2-40B4-BE49-F238E27FC236}">
                  <a16:creationId xmlns:a16="http://schemas.microsoft.com/office/drawing/2014/main" id="{9996EE8A-7D7E-5BE9-B813-266EB191DBF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4107703"/>
              <a:ext cx="99243" cy="99243"/>
            </a:xfrm>
            <a:prstGeom prst="rect">
              <a:avLst/>
            </a:prstGeom>
          </p:spPr>
        </p:pic>
        <p:pic>
          <p:nvPicPr>
            <p:cNvPr id="160" name="object 148">
              <a:extLst>
                <a:ext uri="{FF2B5EF4-FFF2-40B4-BE49-F238E27FC236}">
                  <a16:creationId xmlns:a16="http://schemas.microsoft.com/office/drawing/2014/main" id="{D4C600C5-06E9-63D2-E337-0150F818667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3816331"/>
              <a:ext cx="99243" cy="99253"/>
            </a:xfrm>
            <a:prstGeom prst="rect">
              <a:avLst/>
            </a:prstGeom>
          </p:spPr>
        </p:pic>
        <p:pic>
          <p:nvPicPr>
            <p:cNvPr id="161" name="object 149">
              <a:extLst>
                <a:ext uri="{FF2B5EF4-FFF2-40B4-BE49-F238E27FC236}">
                  <a16:creationId xmlns:a16="http://schemas.microsoft.com/office/drawing/2014/main" id="{DB15B60F-FD2A-C2E3-4661-91D570E51E65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68959" y="3524963"/>
              <a:ext cx="99243" cy="99253"/>
            </a:xfrm>
            <a:prstGeom prst="rect">
              <a:avLst/>
            </a:prstGeom>
          </p:spPr>
        </p:pic>
        <p:pic>
          <p:nvPicPr>
            <p:cNvPr id="162" name="object 150">
              <a:extLst>
                <a:ext uri="{FF2B5EF4-FFF2-40B4-BE49-F238E27FC236}">
                  <a16:creationId xmlns:a16="http://schemas.microsoft.com/office/drawing/2014/main" id="{77F6F846-6E0F-8325-6A6E-0F4A82BB9E8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3233591"/>
              <a:ext cx="99243" cy="99253"/>
            </a:xfrm>
            <a:prstGeom prst="rect">
              <a:avLst/>
            </a:prstGeom>
          </p:spPr>
        </p:pic>
        <p:pic>
          <p:nvPicPr>
            <p:cNvPr id="163" name="object 151">
              <a:extLst>
                <a:ext uri="{FF2B5EF4-FFF2-40B4-BE49-F238E27FC236}">
                  <a16:creationId xmlns:a16="http://schemas.microsoft.com/office/drawing/2014/main" id="{8FD8AA5F-CBE2-4685-4DE8-19BAA8A5727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942224"/>
              <a:ext cx="99243" cy="99243"/>
            </a:xfrm>
            <a:prstGeom prst="rect">
              <a:avLst/>
            </a:prstGeom>
          </p:spPr>
        </p:pic>
        <p:pic>
          <p:nvPicPr>
            <p:cNvPr id="164" name="object 152">
              <a:extLst>
                <a:ext uri="{FF2B5EF4-FFF2-40B4-BE49-F238E27FC236}">
                  <a16:creationId xmlns:a16="http://schemas.microsoft.com/office/drawing/2014/main" id="{D35B299C-E505-3E7A-EE81-B4FCB72421F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650854"/>
              <a:ext cx="99243" cy="99243"/>
            </a:xfrm>
            <a:prstGeom prst="rect">
              <a:avLst/>
            </a:prstGeom>
          </p:spPr>
        </p:pic>
        <p:pic>
          <p:nvPicPr>
            <p:cNvPr id="165" name="object 153">
              <a:extLst>
                <a:ext uri="{FF2B5EF4-FFF2-40B4-BE49-F238E27FC236}">
                  <a16:creationId xmlns:a16="http://schemas.microsoft.com/office/drawing/2014/main" id="{012902B9-1506-A3E2-CFF6-63065F91685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359482"/>
              <a:ext cx="99243" cy="99243"/>
            </a:xfrm>
            <a:prstGeom prst="rect">
              <a:avLst/>
            </a:prstGeom>
          </p:spPr>
        </p:pic>
        <p:pic>
          <p:nvPicPr>
            <p:cNvPr id="166" name="object 154">
              <a:extLst>
                <a:ext uri="{FF2B5EF4-FFF2-40B4-BE49-F238E27FC236}">
                  <a16:creationId xmlns:a16="http://schemas.microsoft.com/office/drawing/2014/main" id="{EE6FC4BE-ADE1-3F2B-2DD7-7FCD1124E4C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2068111"/>
              <a:ext cx="99243" cy="99243"/>
            </a:xfrm>
            <a:prstGeom prst="rect">
              <a:avLst/>
            </a:prstGeom>
          </p:spPr>
        </p:pic>
        <p:pic>
          <p:nvPicPr>
            <p:cNvPr id="167" name="object 155">
              <a:extLst>
                <a:ext uri="{FF2B5EF4-FFF2-40B4-BE49-F238E27FC236}">
                  <a16:creationId xmlns:a16="http://schemas.microsoft.com/office/drawing/2014/main" id="{11B5638E-1E74-234F-71B3-2D7634A9DB7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68959" y="1776739"/>
              <a:ext cx="99243" cy="99253"/>
            </a:xfrm>
            <a:prstGeom prst="rect">
              <a:avLst/>
            </a:prstGeom>
          </p:spPr>
        </p:pic>
        <p:pic>
          <p:nvPicPr>
            <p:cNvPr id="168" name="object 156">
              <a:extLst>
                <a:ext uri="{FF2B5EF4-FFF2-40B4-BE49-F238E27FC236}">
                  <a16:creationId xmlns:a16="http://schemas.microsoft.com/office/drawing/2014/main" id="{2BB8C52D-D9C3-C45E-F6F3-26425055A1E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766626"/>
              <a:ext cx="99243" cy="99243"/>
            </a:xfrm>
            <a:prstGeom prst="rect">
              <a:avLst/>
            </a:prstGeom>
          </p:spPr>
        </p:pic>
        <p:pic>
          <p:nvPicPr>
            <p:cNvPr id="169" name="object 157">
              <a:extLst>
                <a:ext uri="{FF2B5EF4-FFF2-40B4-BE49-F238E27FC236}">
                  <a16:creationId xmlns:a16="http://schemas.microsoft.com/office/drawing/2014/main" id="{9ACF7B28-E18A-1F74-0348-6815D6BBDE7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475254"/>
              <a:ext cx="99243" cy="99243"/>
            </a:xfrm>
            <a:prstGeom prst="rect">
              <a:avLst/>
            </a:prstGeom>
          </p:spPr>
        </p:pic>
        <p:pic>
          <p:nvPicPr>
            <p:cNvPr id="170" name="object 158">
              <a:extLst>
                <a:ext uri="{FF2B5EF4-FFF2-40B4-BE49-F238E27FC236}">
                  <a16:creationId xmlns:a16="http://schemas.microsoft.com/office/drawing/2014/main" id="{EAB68996-3B3C-4FB6-E4C0-2973E1DDFC1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183885"/>
              <a:ext cx="99243" cy="99243"/>
            </a:xfrm>
            <a:prstGeom prst="rect">
              <a:avLst/>
            </a:prstGeom>
          </p:spPr>
        </p:pic>
        <p:pic>
          <p:nvPicPr>
            <p:cNvPr id="171" name="object 159">
              <a:extLst>
                <a:ext uri="{FF2B5EF4-FFF2-40B4-BE49-F238E27FC236}">
                  <a16:creationId xmlns:a16="http://schemas.microsoft.com/office/drawing/2014/main" id="{44F298F3-B394-9366-ED91-D36AEACF60A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892515"/>
              <a:ext cx="99243" cy="99243"/>
            </a:xfrm>
            <a:prstGeom prst="rect">
              <a:avLst/>
            </a:prstGeom>
          </p:spPr>
        </p:pic>
        <p:pic>
          <p:nvPicPr>
            <p:cNvPr id="172" name="object 160">
              <a:extLst>
                <a:ext uri="{FF2B5EF4-FFF2-40B4-BE49-F238E27FC236}">
                  <a16:creationId xmlns:a16="http://schemas.microsoft.com/office/drawing/2014/main" id="{EEDC0F4F-8553-2933-B5CC-C2FF7AD03A7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601142"/>
              <a:ext cx="99243" cy="99253"/>
            </a:xfrm>
            <a:prstGeom prst="rect">
              <a:avLst/>
            </a:prstGeom>
          </p:spPr>
        </p:pic>
        <p:pic>
          <p:nvPicPr>
            <p:cNvPr id="173" name="object 161">
              <a:extLst>
                <a:ext uri="{FF2B5EF4-FFF2-40B4-BE49-F238E27FC236}">
                  <a16:creationId xmlns:a16="http://schemas.microsoft.com/office/drawing/2014/main" id="{4DE872A6-53BE-D9E5-0A33-B9AA678F6DF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191833" y="309772"/>
              <a:ext cx="99243" cy="99253"/>
            </a:xfrm>
            <a:prstGeom prst="rect">
              <a:avLst/>
            </a:prstGeom>
          </p:spPr>
        </p:pic>
        <p:pic>
          <p:nvPicPr>
            <p:cNvPr id="174" name="object 162">
              <a:extLst>
                <a:ext uri="{FF2B5EF4-FFF2-40B4-BE49-F238E27FC236}">
                  <a16:creationId xmlns:a16="http://schemas.microsoft.com/office/drawing/2014/main" id="{A67AF7A3-43DA-513D-0B0B-3AE5AE4ECA9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1833" y="18403"/>
              <a:ext cx="99243" cy="99253"/>
            </a:xfrm>
            <a:prstGeom prst="rect">
              <a:avLst/>
            </a:prstGeom>
          </p:spPr>
        </p:pic>
        <p:pic>
          <p:nvPicPr>
            <p:cNvPr id="175" name="object 163">
              <a:extLst>
                <a:ext uri="{FF2B5EF4-FFF2-40B4-BE49-F238E27FC236}">
                  <a16:creationId xmlns:a16="http://schemas.microsoft.com/office/drawing/2014/main" id="{EF20F8C5-5197-5B98-1597-39698C977E8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766626"/>
              <a:ext cx="99243" cy="99243"/>
            </a:xfrm>
            <a:prstGeom prst="rect">
              <a:avLst/>
            </a:prstGeom>
          </p:spPr>
        </p:pic>
        <p:pic>
          <p:nvPicPr>
            <p:cNvPr id="176" name="object 164">
              <a:extLst>
                <a:ext uri="{FF2B5EF4-FFF2-40B4-BE49-F238E27FC236}">
                  <a16:creationId xmlns:a16="http://schemas.microsoft.com/office/drawing/2014/main" id="{9682C8B2-F1AB-DD21-A79E-1DA5C4FA2FE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475254"/>
              <a:ext cx="99243" cy="99243"/>
            </a:xfrm>
            <a:prstGeom prst="rect">
              <a:avLst/>
            </a:prstGeom>
          </p:spPr>
        </p:pic>
        <p:pic>
          <p:nvPicPr>
            <p:cNvPr id="177" name="object 165">
              <a:extLst>
                <a:ext uri="{FF2B5EF4-FFF2-40B4-BE49-F238E27FC236}">
                  <a16:creationId xmlns:a16="http://schemas.microsoft.com/office/drawing/2014/main" id="{7A0BB979-1CD6-32B2-05DE-A1BB78DFCCB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183885"/>
              <a:ext cx="99243" cy="99243"/>
            </a:xfrm>
            <a:prstGeom prst="rect">
              <a:avLst/>
            </a:prstGeom>
          </p:spPr>
        </p:pic>
        <p:pic>
          <p:nvPicPr>
            <p:cNvPr id="178" name="object 166">
              <a:extLst>
                <a:ext uri="{FF2B5EF4-FFF2-40B4-BE49-F238E27FC236}">
                  <a16:creationId xmlns:a16="http://schemas.microsoft.com/office/drawing/2014/main" id="{6D172D40-57A6-E1BA-D47F-EF946FC708F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892515"/>
              <a:ext cx="99243" cy="99243"/>
            </a:xfrm>
            <a:prstGeom prst="rect">
              <a:avLst/>
            </a:prstGeom>
          </p:spPr>
        </p:pic>
        <p:pic>
          <p:nvPicPr>
            <p:cNvPr id="179" name="object 167">
              <a:extLst>
                <a:ext uri="{FF2B5EF4-FFF2-40B4-BE49-F238E27FC236}">
                  <a16:creationId xmlns:a16="http://schemas.microsoft.com/office/drawing/2014/main" id="{FD33EA03-3BFC-55AE-D2CE-C5DE3864119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601142"/>
              <a:ext cx="99243" cy="99253"/>
            </a:xfrm>
            <a:prstGeom prst="rect">
              <a:avLst/>
            </a:prstGeom>
          </p:spPr>
        </p:pic>
        <p:pic>
          <p:nvPicPr>
            <p:cNvPr id="180" name="object 168">
              <a:extLst>
                <a:ext uri="{FF2B5EF4-FFF2-40B4-BE49-F238E27FC236}">
                  <a16:creationId xmlns:a16="http://schemas.microsoft.com/office/drawing/2014/main" id="{D713B6C8-4054-CD1E-634E-2BC73EBAA8F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83203" y="309772"/>
              <a:ext cx="99243" cy="99253"/>
            </a:xfrm>
            <a:prstGeom prst="rect">
              <a:avLst/>
            </a:prstGeom>
          </p:spPr>
        </p:pic>
        <p:pic>
          <p:nvPicPr>
            <p:cNvPr id="181" name="object 169">
              <a:extLst>
                <a:ext uri="{FF2B5EF4-FFF2-40B4-BE49-F238E27FC236}">
                  <a16:creationId xmlns:a16="http://schemas.microsoft.com/office/drawing/2014/main" id="{044916D2-32E0-FA90-0011-8FF08BB0DE4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3203" y="18403"/>
              <a:ext cx="99243" cy="99253"/>
            </a:xfrm>
            <a:prstGeom prst="rect">
              <a:avLst/>
            </a:prstGeom>
          </p:spPr>
        </p:pic>
        <p:pic>
          <p:nvPicPr>
            <p:cNvPr id="182" name="object 170">
              <a:extLst>
                <a:ext uri="{FF2B5EF4-FFF2-40B4-BE49-F238E27FC236}">
                  <a16:creationId xmlns:a16="http://schemas.microsoft.com/office/drawing/2014/main" id="{DDCBA5C2-4BD0-0421-D393-92D645935E4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766626"/>
              <a:ext cx="99243" cy="99243"/>
            </a:xfrm>
            <a:prstGeom prst="rect">
              <a:avLst/>
            </a:prstGeom>
          </p:spPr>
        </p:pic>
        <p:pic>
          <p:nvPicPr>
            <p:cNvPr id="183" name="object 171">
              <a:extLst>
                <a:ext uri="{FF2B5EF4-FFF2-40B4-BE49-F238E27FC236}">
                  <a16:creationId xmlns:a16="http://schemas.microsoft.com/office/drawing/2014/main" id="{BFE362CC-0F1D-A221-22C5-FDDA222C5C1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475254"/>
              <a:ext cx="99243" cy="99243"/>
            </a:xfrm>
            <a:prstGeom prst="rect">
              <a:avLst/>
            </a:prstGeom>
          </p:spPr>
        </p:pic>
        <p:pic>
          <p:nvPicPr>
            <p:cNvPr id="184" name="object 172">
              <a:extLst>
                <a:ext uri="{FF2B5EF4-FFF2-40B4-BE49-F238E27FC236}">
                  <a16:creationId xmlns:a16="http://schemas.microsoft.com/office/drawing/2014/main" id="{A865065C-8E35-45B2-701A-F3BA1AD839A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183885"/>
              <a:ext cx="99243" cy="99243"/>
            </a:xfrm>
            <a:prstGeom prst="rect">
              <a:avLst/>
            </a:prstGeom>
          </p:spPr>
        </p:pic>
        <p:pic>
          <p:nvPicPr>
            <p:cNvPr id="185" name="object 173">
              <a:extLst>
                <a:ext uri="{FF2B5EF4-FFF2-40B4-BE49-F238E27FC236}">
                  <a16:creationId xmlns:a16="http://schemas.microsoft.com/office/drawing/2014/main" id="{E0A49455-3831-2E44-F528-3025260FF29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892515"/>
              <a:ext cx="99243" cy="99243"/>
            </a:xfrm>
            <a:prstGeom prst="rect">
              <a:avLst/>
            </a:prstGeom>
          </p:spPr>
        </p:pic>
        <p:pic>
          <p:nvPicPr>
            <p:cNvPr id="186" name="object 174">
              <a:extLst>
                <a:ext uri="{FF2B5EF4-FFF2-40B4-BE49-F238E27FC236}">
                  <a16:creationId xmlns:a16="http://schemas.microsoft.com/office/drawing/2014/main" id="{609F40EA-B949-94B2-093E-4C75762A250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601142"/>
              <a:ext cx="99243" cy="99253"/>
            </a:xfrm>
            <a:prstGeom prst="rect">
              <a:avLst/>
            </a:prstGeom>
          </p:spPr>
        </p:pic>
        <p:pic>
          <p:nvPicPr>
            <p:cNvPr id="187" name="object 175">
              <a:extLst>
                <a:ext uri="{FF2B5EF4-FFF2-40B4-BE49-F238E27FC236}">
                  <a16:creationId xmlns:a16="http://schemas.microsoft.com/office/drawing/2014/main" id="{C46EB44F-555D-D83C-2932-BD0CD22284C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774572" y="309772"/>
              <a:ext cx="99243" cy="99253"/>
            </a:xfrm>
            <a:prstGeom prst="rect">
              <a:avLst/>
            </a:prstGeom>
          </p:spPr>
        </p:pic>
        <p:pic>
          <p:nvPicPr>
            <p:cNvPr id="188" name="object 176">
              <a:extLst>
                <a:ext uri="{FF2B5EF4-FFF2-40B4-BE49-F238E27FC236}">
                  <a16:creationId xmlns:a16="http://schemas.microsoft.com/office/drawing/2014/main" id="{825DAA7C-C416-E620-DD09-3FBDEDDEB7C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4572" y="18403"/>
              <a:ext cx="99243" cy="99253"/>
            </a:xfrm>
            <a:prstGeom prst="rect">
              <a:avLst/>
            </a:prstGeom>
          </p:spPr>
        </p:pic>
        <p:pic>
          <p:nvPicPr>
            <p:cNvPr id="189" name="object 177">
              <a:extLst>
                <a:ext uri="{FF2B5EF4-FFF2-40B4-BE49-F238E27FC236}">
                  <a16:creationId xmlns:a16="http://schemas.microsoft.com/office/drawing/2014/main" id="{42C9BE81-9EB8-98C7-470D-5A1A52F642A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766626"/>
              <a:ext cx="99243" cy="99243"/>
            </a:xfrm>
            <a:prstGeom prst="rect">
              <a:avLst/>
            </a:prstGeom>
          </p:spPr>
        </p:pic>
        <p:pic>
          <p:nvPicPr>
            <p:cNvPr id="190" name="object 178">
              <a:extLst>
                <a:ext uri="{FF2B5EF4-FFF2-40B4-BE49-F238E27FC236}">
                  <a16:creationId xmlns:a16="http://schemas.microsoft.com/office/drawing/2014/main" id="{4E6673A1-BA9C-4EDE-F443-5F92CBAB51F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475254"/>
              <a:ext cx="99243" cy="99243"/>
            </a:xfrm>
            <a:prstGeom prst="rect">
              <a:avLst/>
            </a:prstGeom>
          </p:spPr>
        </p:pic>
        <p:pic>
          <p:nvPicPr>
            <p:cNvPr id="191" name="object 179">
              <a:extLst>
                <a:ext uri="{FF2B5EF4-FFF2-40B4-BE49-F238E27FC236}">
                  <a16:creationId xmlns:a16="http://schemas.microsoft.com/office/drawing/2014/main" id="{0361B5F9-DA96-9DD8-E8A0-8A92CF86DBD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183885"/>
              <a:ext cx="99243" cy="99243"/>
            </a:xfrm>
            <a:prstGeom prst="rect">
              <a:avLst/>
            </a:prstGeom>
          </p:spPr>
        </p:pic>
        <p:pic>
          <p:nvPicPr>
            <p:cNvPr id="192" name="object 180">
              <a:extLst>
                <a:ext uri="{FF2B5EF4-FFF2-40B4-BE49-F238E27FC236}">
                  <a16:creationId xmlns:a16="http://schemas.microsoft.com/office/drawing/2014/main" id="{E598AECD-6C84-E4A3-3395-A9620DECD91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892515"/>
              <a:ext cx="99243" cy="99243"/>
            </a:xfrm>
            <a:prstGeom prst="rect">
              <a:avLst/>
            </a:prstGeom>
          </p:spPr>
        </p:pic>
        <p:pic>
          <p:nvPicPr>
            <p:cNvPr id="193" name="object 181">
              <a:extLst>
                <a:ext uri="{FF2B5EF4-FFF2-40B4-BE49-F238E27FC236}">
                  <a16:creationId xmlns:a16="http://schemas.microsoft.com/office/drawing/2014/main" id="{2E6B2157-A44F-F3F3-FBDA-BAB6F8E3CEA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601142"/>
              <a:ext cx="99243" cy="99253"/>
            </a:xfrm>
            <a:prstGeom prst="rect">
              <a:avLst/>
            </a:prstGeom>
          </p:spPr>
        </p:pic>
        <p:pic>
          <p:nvPicPr>
            <p:cNvPr id="194" name="object 182">
              <a:extLst>
                <a:ext uri="{FF2B5EF4-FFF2-40B4-BE49-F238E27FC236}">
                  <a16:creationId xmlns:a16="http://schemas.microsoft.com/office/drawing/2014/main" id="{FE675D79-6CC8-87C2-031C-C0DCB9D54F9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65942" y="309772"/>
              <a:ext cx="99243" cy="99253"/>
            </a:xfrm>
            <a:prstGeom prst="rect">
              <a:avLst/>
            </a:prstGeom>
          </p:spPr>
        </p:pic>
        <p:pic>
          <p:nvPicPr>
            <p:cNvPr id="195" name="object 183">
              <a:extLst>
                <a:ext uri="{FF2B5EF4-FFF2-40B4-BE49-F238E27FC236}">
                  <a16:creationId xmlns:a16="http://schemas.microsoft.com/office/drawing/2014/main" id="{243E851F-A332-F7EC-4B40-6DDB3889DFC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5942" y="18403"/>
              <a:ext cx="99243" cy="99253"/>
            </a:xfrm>
            <a:prstGeom prst="rect">
              <a:avLst/>
            </a:prstGeom>
          </p:spPr>
        </p:pic>
        <p:pic>
          <p:nvPicPr>
            <p:cNvPr id="196" name="object 184">
              <a:extLst>
                <a:ext uri="{FF2B5EF4-FFF2-40B4-BE49-F238E27FC236}">
                  <a16:creationId xmlns:a16="http://schemas.microsoft.com/office/drawing/2014/main" id="{2C4E208E-F4C6-74F2-5CBE-88C1A799394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766626"/>
              <a:ext cx="99243" cy="99243"/>
            </a:xfrm>
            <a:prstGeom prst="rect">
              <a:avLst/>
            </a:prstGeom>
          </p:spPr>
        </p:pic>
        <p:pic>
          <p:nvPicPr>
            <p:cNvPr id="197" name="object 185">
              <a:extLst>
                <a:ext uri="{FF2B5EF4-FFF2-40B4-BE49-F238E27FC236}">
                  <a16:creationId xmlns:a16="http://schemas.microsoft.com/office/drawing/2014/main" id="{090894F8-27B7-3A66-E8CF-53D256CC1BB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475254"/>
              <a:ext cx="99243" cy="99243"/>
            </a:xfrm>
            <a:prstGeom prst="rect">
              <a:avLst/>
            </a:prstGeom>
          </p:spPr>
        </p:pic>
        <p:pic>
          <p:nvPicPr>
            <p:cNvPr id="198" name="object 186">
              <a:extLst>
                <a:ext uri="{FF2B5EF4-FFF2-40B4-BE49-F238E27FC236}">
                  <a16:creationId xmlns:a16="http://schemas.microsoft.com/office/drawing/2014/main" id="{BAE03CE2-89FC-855F-9B9D-7C55BF1505D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183885"/>
              <a:ext cx="99243" cy="99243"/>
            </a:xfrm>
            <a:prstGeom prst="rect">
              <a:avLst/>
            </a:prstGeom>
          </p:spPr>
        </p:pic>
        <p:pic>
          <p:nvPicPr>
            <p:cNvPr id="199" name="object 187">
              <a:extLst>
                <a:ext uri="{FF2B5EF4-FFF2-40B4-BE49-F238E27FC236}">
                  <a16:creationId xmlns:a16="http://schemas.microsoft.com/office/drawing/2014/main" id="{103854EC-6355-F254-9E32-3003412DAC7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892515"/>
              <a:ext cx="99243" cy="99243"/>
            </a:xfrm>
            <a:prstGeom prst="rect">
              <a:avLst/>
            </a:prstGeom>
          </p:spPr>
        </p:pic>
        <p:pic>
          <p:nvPicPr>
            <p:cNvPr id="200" name="object 188">
              <a:extLst>
                <a:ext uri="{FF2B5EF4-FFF2-40B4-BE49-F238E27FC236}">
                  <a16:creationId xmlns:a16="http://schemas.microsoft.com/office/drawing/2014/main" id="{71440D99-5D78-0978-18D6-174F0FC9CA7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601142"/>
              <a:ext cx="99243" cy="99253"/>
            </a:xfrm>
            <a:prstGeom prst="rect">
              <a:avLst/>
            </a:prstGeom>
          </p:spPr>
        </p:pic>
        <p:pic>
          <p:nvPicPr>
            <p:cNvPr id="201" name="object 189">
              <a:extLst>
                <a:ext uri="{FF2B5EF4-FFF2-40B4-BE49-F238E27FC236}">
                  <a16:creationId xmlns:a16="http://schemas.microsoft.com/office/drawing/2014/main" id="{922FD057-0F95-ADA1-6542-3A50826F659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57312" y="309772"/>
              <a:ext cx="99243" cy="99253"/>
            </a:xfrm>
            <a:prstGeom prst="rect">
              <a:avLst/>
            </a:prstGeom>
          </p:spPr>
        </p:pic>
        <p:pic>
          <p:nvPicPr>
            <p:cNvPr id="202" name="object 190">
              <a:extLst>
                <a:ext uri="{FF2B5EF4-FFF2-40B4-BE49-F238E27FC236}">
                  <a16:creationId xmlns:a16="http://schemas.microsoft.com/office/drawing/2014/main" id="{B870356C-4589-3EB4-BA56-994A49094C2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7312" y="18403"/>
              <a:ext cx="99243" cy="99253"/>
            </a:xfrm>
            <a:prstGeom prst="rect">
              <a:avLst/>
            </a:prstGeom>
          </p:spPr>
        </p:pic>
        <p:pic>
          <p:nvPicPr>
            <p:cNvPr id="203" name="object 191">
              <a:extLst>
                <a:ext uri="{FF2B5EF4-FFF2-40B4-BE49-F238E27FC236}">
                  <a16:creationId xmlns:a16="http://schemas.microsoft.com/office/drawing/2014/main" id="{05559533-AD5E-E920-FFC9-55D3B57D7DB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766626"/>
              <a:ext cx="99243" cy="99243"/>
            </a:xfrm>
            <a:prstGeom prst="rect">
              <a:avLst/>
            </a:prstGeom>
          </p:spPr>
        </p:pic>
        <p:pic>
          <p:nvPicPr>
            <p:cNvPr id="204" name="object 192">
              <a:extLst>
                <a:ext uri="{FF2B5EF4-FFF2-40B4-BE49-F238E27FC236}">
                  <a16:creationId xmlns:a16="http://schemas.microsoft.com/office/drawing/2014/main" id="{409AF5A4-84F0-6F37-55B5-F38558EB008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475254"/>
              <a:ext cx="99243" cy="99243"/>
            </a:xfrm>
            <a:prstGeom prst="rect">
              <a:avLst/>
            </a:prstGeom>
          </p:spPr>
        </p:pic>
        <p:pic>
          <p:nvPicPr>
            <p:cNvPr id="205" name="object 193">
              <a:extLst>
                <a:ext uri="{FF2B5EF4-FFF2-40B4-BE49-F238E27FC236}">
                  <a16:creationId xmlns:a16="http://schemas.microsoft.com/office/drawing/2014/main" id="{3EDF0F5F-65FF-ED44-2430-F5ABB90F7A9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183885"/>
              <a:ext cx="99243" cy="99243"/>
            </a:xfrm>
            <a:prstGeom prst="rect">
              <a:avLst/>
            </a:prstGeom>
          </p:spPr>
        </p:pic>
        <p:pic>
          <p:nvPicPr>
            <p:cNvPr id="206" name="object 194">
              <a:extLst>
                <a:ext uri="{FF2B5EF4-FFF2-40B4-BE49-F238E27FC236}">
                  <a16:creationId xmlns:a16="http://schemas.microsoft.com/office/drawing/2014/main" id="{ADFF0FC9-E976-E9D7-E8F3-3BBB34C51F9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892515"/>
              <a:ext cx="99243" cy="99243"/>
            </a:xfrm>
            <a:prstGeom prst="rect">
              <a:avLst/>
            </a:prstGeom>
          </p:spPr>
        </p:pic>
        <p:pic>
          <p:nvPicPr>
            <p:cNvPr id="207" name="object 195">
              <a:extLst>
                <a:ext uri="{FF2B5EF4-FFF2-40B4-BE49-F238E27FC236}">
                  <a16:creationId xmlns:a16="http://schemas.microsoft.com/office/drawing/2014/main" id="{5C9295A3-16F9-6B4E-E4F0-184FDA92314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601142"/>
              <a:ext cx="99243" cy="99253"/>
            </a:xfrm>
            <a:prstGeom prst="rect">
              <a:avLst/>
            </a:prstGeom>
          </p:spPr>
        </p:pic>
        <p:pic>
          <p:nvPicPr>
            <p:cNvPr id="208" name="object 196">
              <a:extLst>
                <a:ext uri="{FF2B5EF4-FFF2-40B4-BE49-F238E27FC236}">
                  <a16:creationId xmlns:a16="http://schemas.microsoft.com/office/drawing/2014/main" id="{5BEF3D91-03B4-84C4-946F-E29770B648F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48681" y="18403"/>
              <a:ext cx="99243" cy="99253"/>
            </a:xfrm>
            <a:prstGeom prst="rect">
              <a:avLst/>
            </a:prstGeom>
          </p:spPr>
        </p:pic>
        <p:pic>
          <p:nvPicPr>
            <p:cNvPr id="209" name="object 197">
              <a:extLst>
                <a:ext uri="{FF2B5EF4-FFF2-40B4-BE49-F238E27FC236}">
                  <a16:creationId xmlns:a16="http://schemas.microsoft.com/office/drawing/2014/main" id="{0868BC0E-D7B9-7B75-C033-D5FA8A318D6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648681" y="309772"/>
              <a:ext cx="99243" cy="99253"/>
            </a:xfrm>
            <a:prstGeom prst="rect">
              <a:avLst/>
            </a:prstGeom>
          </p:spPr>
        </p:pic>
        <p:pic>
          <p:nvPicPr>
            <p:cNvPr id="210" name="object 198">
              <a:extLst>
                <a:ext uri="{FF2B5EF4-FFF2-40B4-BE49-F238E27FC236}">
                  <a16:creationId xmlns:a16="http://schemas.microsoft.com/office/drawing/2014/main" id="{D243455E-53A1-52EC-6530-723494B6A96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766626"/>
              <a:ext cx="99243" cy="99243"/>
            </a:xfrm>
            <a:prstGeom prst="rect">
              <a:avLst/>
            </a:prstGeom>
          </p:spPr>
        </p:pic>
        <p:pic>
          <p:nvPicPr>
            <p:cNvPr id="211" name="object 199">
              <a:extLst>
                <a:ext uri="{FF2B5EF4-FFF2-40B4-BE49-F238E27FC236}">
                  <a16:creationId xmlns:a16="http://schemas.microsoft.com/office/drawing/2014/main" id="{B92F580F-4F9C-4343-1573-DC65F89842E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475254"/>
              <a:ext cx="99243" cy="99243"/>
            </a:xfrm>
            <a:prstGeom prst="rect">
              <a:avLst/>
            </a:prstGeom>
          </p:spPr>
        </p:pic>
        <p:pic>
          <p:nvPicPr>
            <p:cNvPr id="212" name="object 200">
              <a:extLst>
                <a:ext uri="{FF2B5EF4-FFF2-40B4-BE49-F238E27FC236}">
                  <a16:creationId xmlns:a16="http://schemas.microsoft.com/office/drawing/2014/main" id="{86E7A235-C166-49A1-1D3A-80984D61F07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183885"/>
              <a:ext cx="99243" cy="99243"/>
            </a:xfrm>
            <a:prstGeom prst="rect">
              <a:avLst/>
            </a:prstGeom>
          </p:spPr>
        </p:pic>
        <p:pic>
          <p:nvPicPr>
            <p:cNvPr id="213" name="object 201">
              <a:extLst>
                <a:ext uri="{FF2B5EF4-FFF2-40B4-BE49-F238E27FC236}">
                  <a16:creationId xmlns:a16="http://schemas.microsoft.com/office/drawing/2014/main" id="{DDC8C42F-D745-0C6A-00E1-3349DDB4BD2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892515"/>
              <a:ext cx="99243" cy="99243"/>
            </a:xfrm>
            <a:prstGeom prst="rect">
              <a:avLst/>
            </a:prstGeom>
          </p:spPr>
        </p:pic>
        <p:pic>
          <p:nvPicPr>
            <p:cNvPr id="214" name="object 202">
              <a:extLst>
                <a:ext uri="{FF2B5EF4-FFF2-40B4-BE49-F238E27FC236}">
                  <a16:creationId xmlns:a16="http://schemas.microsoft.com/office/drawing/2014/main" id="{7CEF0E5C-35B6-09A5-EBF2-DCD11C8195D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601142"/>
              <a:ext cx="99243" cy="99253"/>
            </a:xfrm>
            <a:prstGeom prst="rect">
              <a:avLst/>
            </a:prstGeom>
          </p:spPr>
        </p:pic>
        <p:pic>
          <p:nvPicPr>
            <p:cNvPr id="215" name="object 203">
              <a:extLst>
                <a:ext uri="{FF2B5EF4-FFF2-40B4-BE49-F238E27FC236}">
                  <a16:creationId xmlns:a16="http://schemas.microsoft.com/office/drawing/2014/main" id="{3B50E30A-40D5-F272-58CD-8490C88F18B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40053" y="309772"/>
              <a:ext cx="99243" cy="99253"/>
            </a:xfrm>
            <a:prstGeom prst="rect">
              <a:avLst/>
            </a:prstGeom>
          </p:spPr>
        </p:pic>
        <p:pic>
          <p:nvPicPr>
            <p:cNvPr id="216" name="object 204">
              <a:extLst>
                <a:ext uri="{FF2B5EF4-FFF2-40B4-BE49-F238E27FC236}">
                  <a16:creationId xmlns:a16="http://schemas.microsoft.com/office/drawing/2014/main" id="{4B0DF960-31D0-3723-C8D4-6F7E2947946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40053" y="18403"/>
              <a:ext cx="99243" cy="99253"/>
            </a:xfrm>
            <a:prstGeom prst="rect">
              <a:avLst/>
            </a:prstGeom>
          </p:spPr>
        </p:pic>
        <p:pic>
          <p:nvPicPr>
            <p:cNvPr id="217" name="object 205">
              <a:extLst>
                <a:ext uri="{FF2B5EF4-FFF2-40B4-BE49-F238E27FC236}">
                  <a16:creationId xmlns:a16="http://schemas.microsoft.com/office/drawing/2014/main" id="{1D377870-0823-6BA1-BC91-266ADF33F06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766626"/>
              <a:ext cx="99243" cy="99243"/>
            </a:xfrm>
            <a:prstGeom prst="rect">
              <a:avLst/>
            </a:prstGeom>
          </p:spPr>
        </p:pic>
        <p:pic>
          <p:nvPicPr>
            <p:cNvPr id="218" name="object 206">
              <a:extLst>
                <a:ext uri="{FF2B5EF4-FFF2-40B4-BE49-F238E27FC236}">
                  <a16:creationId xmlns:a16="http://schemas.microsoft.com/office/drawing/2014/main" id="{31057C9D-4343-5F08-2409-63FAC7E4C13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475254"/>
              <a:ext cx="99243" cy="99243"/>
            </a:xfrm>
            <a:prstGeom prst="rect">
              <a:avLst/>
            </a:prstGeom>
          </p:spPr>
        </p:pic>
        <p:pic>
          <p:nvPicPr>
            <p:cNvPr id="219" name="object 207">
              <a:extLst>
                <a:ext uri="{FF2B5EF4-FFF2-40B4-BE49-F238E27FC236}">
                  <a16:creationId xmlns:a16="http://schemas.microsoft.com/office/drawing/2014/main" id="{4786C4AF-253B-1777-8EA1-3FFAC6295CE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183885"/>
              <a:ext cx="99243" cy="99243"/>
            </a:xfrm>
            <a:prstGeom prst="rect">
              <a:avLst/>
            </a:prstGeom>
          </p:spPr>
        </p:pic>
        <p:pic>
          <p:nvPicPr>
            <p:cNvPr id="220" name="object 208">
              <a:extLst>
                <a:ext uri="{FF2B5EF4-FFF2-40B4-BE49-F238E27FC236}">
                  <a16:creationId xmlns:a16="http://schemas.microsoft.com/office/drawing/2014/main" id="{6445AB95-A05D-3AA3-269B-501843D27E3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892515"/>
              <a:ext cx="99243" cy="99243"/>
            </a:xfrm>
            <a:prstGeom prst="rect">
              <a:avLst/>
            </a:prstGeom>
          </p:spPr>
        </p:pic>
        <p:pic>
          <p:nvPicPr>
            <p:cNvPr id="221" name="object 209">
              <a:extLst>
                <a:ext uri="{FF2B5EF4-FFF2-40B4-BE49-F238E27FC236}">
                  <a16:creationId xmlns:a16="http://schemas.microsoft.com/office/drawing/2014/main" id="{ACA94198-05E5-2EB9-E758-BE97639FC02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601142"/>
              <a:ext cx="99243" cy="99253"/>
            </a:xfrm>
            <a:prstGeom prst="rect">
              <a:avLst/>
            </a:prstGeom>
          </p:spPr>
        </p:pic>
        <p:pic>
          <p:nvPicPr>
            <p:cNvPr id="222" name="object 210">
              <a:extLst>
                <a:ext uri="{FF2B5EF4-FFF2-40B4-BE49-F238E27FC236}">
                  <a16:creationId xmlns:a16="http://schemas.microsoft.com/office/drawing/2014/main" id="{4FC13A2B-390C-F979-2277-CE877874EB8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31424" y="309772"/>
              <a:ext cx="99243" cy="99253"/>
            </a:xfrm>
            <a:prstGeom prst="rect">
              <a:avLst/>
            </a:prstGeom>
          </p:spPr>
        </p:pic>
        <p:pic>
          <p:nvPicPr>
            <p:cNvPr id="223" name="object 211">
              <a:extLst>
                <a:ext uri="{FF2B5EF4-FFF2-40B4-BE49-F238E27FC236}">
                  <a16:creationId xmlns:a16="http://schemas.microsoft.com/office/drawing/2014/main" id="{4309BBDB-B8D4-6544-6EB0-F3AA7DCFAF4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1424" y="18403"/>
              <a:ext cx="99243" cy="99253"/>
            </a:xfrm>
            <a:prstGeom prst="rect">
              <a:avLst/>
            </a:prstGeom>
          </p:spPr>
        </p:pic>
        <p:pic>
          <p:nvPicPr>
            <p:cNvPr id="224" name="object 212">
              <a:extLst>
                <a:ext uri="{FF2B5EF4-FFF2-40B4-BE49-F238E27FC236}">
                  <a16:creationId xmlns:a16="http://schemas.microsoft.com/office/drawing/2014/main" id="{53739EF9-3E50-FEA9-9BFA-20C53E9B2E9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766626"/>
              <a:ext cx="99243" cy="99243"/>
            </a:xfrm>
            <a:prstGeom prst="rect">
              <a:avLst/>
            </a:prstGeom>
          </p:spPr>
        </p:pic>
        <p:pic>
          <p:nvPicPr>
            <p:cNvPr id="225" name="object 213">
              <a:extLst>
                <a:ext uri="{FF2B5EF4-FFF2-40B4-BE49-F238E27FC236}">
                  <a16:creationId xmlns:a16="http://schemas.microsoft.com/office/drawing/2014/main" id="{07EF2749-69E9-A64D-435A-60C6079C2FD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475254"/>
              <a:ext cx="99243" cy="99243"/>
            </a:xfrm>
            <a:prstGeom prst="rect">
              <a:avLst/>
            </a:prstGeom>
          </p:spPr>
        </p:pic>
        <p:pic>
          <p:nvPicPr>
            <p:cNvPr id="226" name="object 214">
              <a:extLst>
                <a:ext uri="{FF2B5EF4-FFF2-40B4-BE49-F238E27FC236}">
                  <a16:creationId xmlns:a16="http://schemas.microsoft.com/office/drawing/2014/main" id="{EE43C995-FA50-7B8A-3E4F-D3C520D88B6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183885"/>
              <a:ext cx="99243" cy="99243"/>
            </a:xfrm>
            <a:prstGeom prst="rect">
              <a:avLst/>
            </a:prstGeom>
          </p:spPr>
        </p:pic>
        <p:pic>
          <p:nvPicPr>
            <p:cNvPr id="227" name="object 215">
              <a:extLst>
                <a:ext uri="{FF2B5EF4-FFF2-40B4-BE49-F238E27FC236}">
                  <a16:creationId xmlns:a16="http://schemas.microsoft.com/office/drawing/2014/main" id="{C9B47B45-0649-B566-4355-7EB82DA9501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892515"/>
              <a:ext cx="99243" cy="99243"/>
            </a:xfrm>
            <a:prstGeom prst="rect">
              <a:avLst/>
            </a:prstGeom>
          </p:spPr>
        </p:pic>
        <p:pic>
          <p:nvPicPr>
            <p:cNvPr id="228" name="object 216">
              <a:extLst>
                <a:ext uri="{FF2B5EF4-FFF2-40B4-BE49-F238E27FC236}">
                  <a16:creationId xmlns:a16="http://schemas.microsoft.com/office/drawing/2014/main" id="{A9268843-4819-416F-2A5B-3A22BAFF253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601142"/>
              <a:ext cx="99243" cy="99253"/>
            </a:xfrm>
            <a:prstGeom prst="rect">
              <a:avLst/>
            </a:prstGeom>
          </p:spPr>
        </p:pic>
        <p:pic>
          <p:nvPicPr>
            <p:cNvPr id="229" name="object 217">
              <a:extLst>
                <a:ext uri="{FF2B5EF4-FFF2-40B4-BE49-F238E27FC236}">
                  <a16:creationId xmlns:a16="http://schemas.microsoft.com/office/drawing/2014/main" id="{798569EA-1E0E-0142-7B05-CB72BF4C8A6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522793" y="309772"/>
              <a:ext cx="99243" cy="99253"/>
            </a:xfrm>
            <a:prstGeom prst="rect">
              <a:avLst/>
            </a:prstGeom>
          </p:spPr>
        </p:pic>
        <p:pic>
          <p:nvPicPr>
            <p:cNvPr id="230" name="object 218">
              <a:extLst>
                <a:ext uri="{FF2B5EF4-FFF2-40B4-BE49-F238E27FC236}">
                  <a16:creationId xmlns:a16="http://schemas.microsoft.com/office/drawing/2014/main" id="{5F064710-7199-08F4-C9CF-0E07EDD1517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2793" y="18403"/>
              <a:ext cx="99243" cy="99253"/>
            </a:xfrm>
            <a:prstGeom prst="rect">
              <a:avLst/>
            </a:prstGeom>
          </p:spPr>
        </p:pic>
        <p:sp>
          <p:nvSpPr>
            <p:cNvPr id="231" name="object 219">
              <a:extLst>
                <a:ext uri="{FF2B5EF4-FFF2-40B4-BE49-F238E27FC236}">
                  <a16:creationId xmlns:a16="http://schemas.microsoft.com/office/drawing/2014/main" id="{054CBADA-8951-3EAA-5B0B-772F856EF734}"/>
                </a:ext>
              </a:extLst>
            </p:cNvPr>
            <p:cNvSpPr/>
            <p:nvPr/>
          </p:nvSpPr>
          <p:spPr>
            <a:xfrm>
              <a:off x="15710243" y="7132719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66" y="4005923"/>
                  </a:lnTo>
                  <a:lnTo>
                    <a:pt x="73266" y="3932656"/>
                  </a:lnTo>
                  <a:close/>
                </a:path>
                <a:path w="220344" h="4152900">
                  <a:moveTo>
                    <a:pt x="73266" y="2767177"/>
                  </a:moveTo>
                  <a:lnTo>
                    <a:pt x="0" y="2767177"/>
                  </a:lnTo>
                  <a:lnTo>
                    <a:pt x="0" y="2840444"/>
                  </a:lnTo>
                  <a:lnTo>
                    <a:pt x="73266" y="2840444"/>
                  </a:lnTo>
                  <a:lnTo>
                    <a:pt x="73266" y="2767177"/>
                  </a:lnTo>
                  <a:close/>
                </a:path>
                <a:path w="220344" h="4152900">
                  <a:moveTo>
                    <a:pt x="73266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14"/>
                  </a:lnTo>
                  <a:close/>
                </a:path>
                <a:path w="220344" h="4152900">
                  <a:moveTo>
                    <a:pt x="73266" y="2184450"/>
                  </a:moveTo>
                  <a:lnTo>
                    <a:pt x="0" y="2184450"/>
                  </a:lnTo>
                  <a:lnTo>
                    <a:pt x="0" y="2257704"/>
                  </a:lnTo>
                  <a:lnTo>
                    <a:pt x="73266" y="2257691"/>
                  </a:lnTo>
                  <a:lnTo>
                    <a:pt x="73266" y="2184450"/>
                  </a:lnTo>
                  <a:close/>
                </a:path>
                <a:path w="220344" h="4152900">
                  <a:moveTo>
                    <a:pt x="73266" y="1310335"/>
                  </a:moveTo>
                  <a:lnTo>
                    <a:pt x="0" y="1310335"/>
                  </a:lnTo>
                  <a:lnTo>
                    <a:pt x="0" y="1383588"/>
                  </a:lnTo>
                  <a:lnTo>
                    <a:pt x="73266" y="1383576"/>
                  </a:lnTo>
                  <a:lnTo>
                    <a:pt x="73266" y="1310335"/>
                  </a:lnTo>
                  <a:close/>
                </a:path>
                <a:path w="220344" h="4152900">
                  <a:moveTo>
                    <a:pt x="73266" y="1238732"/>
                  </a:moveTo>
                  <a:lnTo>
                    <a:pt x="73253" y="1165479"/>
                  </a:lnTo>
                  <a:lnTo>
                    <a:pt x="0" y="1165479"/>
                  </a:lnTo>
                  <a:lnTo>
                    <a:pt x="0" y="1238732"/>
                  </a:lnTo>
                  <a:lnTo>
                    <a:pt x="73266" y="1238732"/>
                  </a:lnTo>
                  <a:close/>
                </a:path>
                <a:path w="220344" h="4152900">
                  <a:moveTo>
                    <a:pt x="73266" y="436232"/>
                  </a:moveTo>
                  <a:lnTo>
                    <a:pt x="0" y="436232"/>
                  </a:lnTo>
                  <a:lnTo>
                    <a:pt x="0" y="509485"/>
                  </a:lnTo>
                  <a:lnTo>
                    <a:pt x="73266" y="509473"/>
                  </a:lnTo>
                  <a:lnTo>
                    <a:pt x="73266" y="436232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07" y="4005935"/>
                  </a:moveTo>
                  <a:lnTo>
                    <a:pt x="73253" y="4005935"/>
                  </a:lnTo>
                  <a:lnTo>
                    <a:pt x="73253" y="4079176"/>
                  </a:lnTo>
                  <a:lnTo>
                    <a:pt x="0" y="4079176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53" y="4079189"/>
                  </a:lnTo>
                  <a:lnTo>
                    <a:pt x="146507" y="4079189"/>
                  </a:lnTo>
                  <a:lnTo>
                    <a:pt x="146507" y="4005935"/>
                  </a:lnTo>
                  <a:close/>
                </a:path>
                <a:path w="220344" h="4152900">
                  <a:moveTo>
                    <a:pt x="146507" y="3714559"/>
                  </a:move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66"/>
                  </a:lnTo>
                  <a:lnTo>
                    <a:pt x="73266" y="3861066"/>
                  </a:lnTo>
                  <a:lnTo>
                    <a:pt x="73266" y="3787813"/>
                  </a:lnTo>
                  <a:lnTo>
                    <a:pt x="146507" y="3787813"/>
                  </a:lnTo>
                  <a:lnTo>
                    <a:pt x="146507" y="3714559"/>
                  </a:lnTo>
                  <a:close/>
                </a:path>
                <a:path w="220344" h="4152900">
                  <a:moveTo>
                    <a:pt x="146507" y="3423183"/>
                  </a:moveTo>
                  <a:lnTo>
                    <a:pt x="73266" y="3423183"/>
                  </a:lnTo>
                  <a:lnTo>
                    <a:pt x="73266" y="3349917"/>
                  </a:ln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37"/>
                  </a:ln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lnTo>
                    <a:pt x="146507" y="3496437"/>
                  </a:lnTo>
                  <a:lnTo>
                    <a:pt x="146507" y="3423183"/>
                  </a:lnTo>
                  <a:close/>
                </a:path>
                <a:path w="220344" h="4152900">
                  <a:moveTo>
                    <a:pt x="146507" y="3131820"/>
                  </a:moveTo>
                  <a:lnTo>
                    <a:pt x="73266" y="3131820"/>
                  </a:lnTo>
                  <a:lnTo>
                    <a:pt x="73266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146507" y="3205073"/>
                  </a:lnTo>
                  <a:lnTo>
                    <a:pt x="146507" y="3131820"/>
                  </a:lnTo>
                  <a:close/>
                </a:path>
                <a:path w="220344" h="4152900">
                  <a:moveTo>
                    <a:pt x="146507" y="2840444"/>
                  </a:moveTo>
                  <a:lnTo>
                    <a:pt x="73266" y="2840444"/>
                  </a:lnTo>
                  <a:lnTo>
                    <a:pt x="73253" y="2913697"/>
                  </a:lnTo>
                  <a:lnTo>
                    <a:pt x="0" y="2913697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2913697"/>
                  </a:lnTo>
                  <a:lnTo>
                    <a:pt x="146507" y="2913697"/>
                  </a:lnTo>
                  <a:lnTo>
                    <a:pt x="146507" y="2840444"/>
                  </a:lnTo>
                  <a:close/>
                </a:path>
                <a:path w="220344" h="4152900">
                  <a:moveTo>
                    <a:pt x="146507" y="2549067"/>
                  </a:move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07" y="2622334"/>
                  </a:lnTo>
                  <a:lnTo>
                    <a:pt x="146507" y="2549067"/>
                  </a:lnTo>
                  <a:close/>
                </a:path>
                <a:path w="220344" h="4152900">
                  <a:moveTo>
                    <a:pt x="146507" y="2257691"/>
                  </a:moveTo>
                  <a:lnTo>
                    <a:pt x="73266" y="2257691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66" y="2330958"/>
                  </a:lnTo>
                  <a:lnTo>
                    <a:pt x="146507" y="2330958"/>
                  </a:lnTo>
                  <a:lnTo>
                    <a:pt x="146507" y="2257691"/>
                  </a:lnTo>
                  <a:close/>
                </a:path>
                <a:path w="220344" h="4152900">
                  <a:moveTo>
                    <a:pt x="146507" y="1966341"/>
                  </a:moveTo>
                  <a:lnTo>
                    <a:pt x="73266" y="1966341"/>
                  </a:lnTo>
                  <a:lnTo>
                    <a:pt x="73266" y="1893074"/>
                  </a:lnTo>
                  <a:lnTo>
                    <a:pt x="0" y="1893074"/>
                  </a:lnTo>
                  <a:lnTo>
                    <a:pt x="0" y="1966341"/>
                  </a:lnTo>
                  <a:lnTo>
                    <a:pt x="73253" y="1966341"/>
                  </a:lnTo>
                  <a:lnTo>
                    <a:pt x="73253" y="2039581"/>
                  </a:lnTo>
                  <a:lnTo>
                    <a:pt x="0" y="2039581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53" y="2039594"/>
                  </a:lnTo>
                  <a:lnTo>
                    <a:pt x="146507" y="2039594"/>
                  </a:lnTo>
                  <a:lnTo>
                    <a:pt x="146507" y="1966341"/>
                  </a:lnTo>
                  <a:close/>
                </a:path>
                <a:path w="220344" h="4152900">
                  <a:moveTo>
                    <a:pt x="146507" y="1674952"/>
                  </a:moveTo>
                  <a:lnTo>
                    <a:pt x="73266" y="1674952"/>
                  </a:lnTo>
                  <a:lnTo>
                    <a:pt x="73266" y="1601685"/>
                  </a:lnTo>
                  <a:lnTo>
                    <a:pt x="0" y="1601685"/>
                  </a:lnTo>
                  <a:lnTo>
                    <a:pt x="0" y="1674952"/>
                  </a:lnTo>
                  <a:lnTo>
                    <a:pt x="73253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07" y="1748218"/>
                  </a:lnTo>
                  <a:lnTo>
                    <a:pt x="146507" y="1674952"/>
                  </a:lnTo>
                  <a:close/>
                </a:path>
                <a:path w="220344" h="4152900">
                  <a:moveTo>
                    <a:pt x="146507" y="1383576"/>
                  </a:moveTo>
                  <a:lnTo>
                    <a:pt x="73266" y="1383576"/>
                  </a:lnTo>
                  <a:lnTo>
                    <a:pt x="73253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146507" y="1456842"/>
                  </a:lnTo>
                  <a:lnTo>
                    <a:pt x="146507" y="1383576"/>
                  </a:lnTo>
                  <a:close/>
                </a:path>
                <a:path w="220344" h="4152900">
                  <a:moveTo>
                    <a:pt x="146507" y="1092225"/>
                  </a:move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07" y="1165479"/>
                  </a:lnTo>
                  <a:lnTo>
                    <a:pt x="146507" y="1092225"/>
                  </a:lnTo>
                  <a:close/>
                </a:path>
                <a:path w="220344" h="4152900">
                  <a:moveTo>
                    <a:pt x="146507" y="800849"/>
                  </a:moveTo>
                  <a:lnTo>
                    <a:pt x="73266" y="800849"/>
                  </a:lnTo>
                  <a:lnTo>
                    <a:pt x="73266" y="727583"/>
                  </a:ln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07" y="874115"/>
                  </a:lnTo>
                  <a:lnTo>
                    <a:pt x="146507" y="800849"/>
                  </a:lnTo>
                  <a:close/>
                </a:path>
                <a:path w="220344" h="4152900">
                  <a:moveTo>
                    <a:pt x="146507" y="509473"/>
                  </a:moveTo>
                  <a:lnTo>
                    <a:pt x="73266" y="509473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39"/>
                  </a:lnTo>
                  <a:lnTo>
                    <a:pt x="146507" y="582739"/>
                  </a:lnTo>
                  <a:lnTo>
                    <a:pt x="146507" y="509473"/>
                  </a:lnTo>
                  <a:close/>
                </a:path>
                <a:path w="220344" h="4152900">
                  <a:moveTo>
                    <a:pt x="146507" y="218109"/>
                  </a:move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63"/>
                  </a:lnTo>
                  <a:lnTo>
                    <a:pt x="0" y="291363"/>
                  </a:lnTo>
                  <a:lnTo>
                    <a:pt x="0" y="364629"/>
                  </a:lnTo>
                  <a:lnTo>
                    <a:pt x="73266" y="364629"/>
                  </a:lnTo>
                  <a:lnTo>
                    <a:pt x="73253" y="291376"/>
                  </a:lnTo>
                  <a:lnTo>
                    <a:pt x="146507" y="291376"/>
                  </a:lnTo>
                  <a:lnTo>
                    <a:pt x="146507" y="218109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55"/>
                  </a:lnTo>
                  <a:lnTo>
                    <a:pt x="219773" y="4152455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59"/>
                  </a:lnTo>
                  <a:lnTo>
                    <a:pt x="219773" y="3714559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96"/>
                  </a:lnTo>
                  <a:lnTo>
                    <a:pt x="219773" y="3423196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27"/>
                  </a:lnTo>
                  <a:lnTo>
                    <a:pt x="219773" y="3278327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77"/>
                  </a:moveTo>
                  <a:lnTo>
                    <a:pt x="146519" y="276717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77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42"/>
                  </a:moveTo>
                  <a:lnTo>
                    <a:pt x="146519" y="1456842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42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219773" y="1383588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59"/>
                  </a:moveTo>
                  <a:lnTo>
                    <a:pt x="146519" y="101895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59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219773" y="655993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20">
              <a:extLst>
                <a:ext uri="{FF2B5EF4-FFF2-40B4-BE49-F238E27FC236}">
                  <a16:creationId xmlns:a16="http://schemas.microsoft.com/office/drawing/2014/main" id="{FA25E2B3-A08F-CB3A-1C3B-6D3FA71947A5}"/>
                </a:ext>
              </a:extLst>
            </p:cNvPr>
            <p:cNvSpPr/>
            <p:nvPr/>
          </p:nvSpPr>
          <p:spPr>
            <a:xfrm>
              <a:off x="1571024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79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27"/>
                  </a:lnTo>
                  <a:lnTo>
                    <a:pt x="363931" y="3205073"/>
                  </a:lnTo>
                  <a:close/>
                </a:path>
                <a:path w="510540" h="488188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51"/>
                  </a:lnTo>
                  <a:lnTo>
                    <a:pt x="363931" y="2913710"/>
                  </a:lnTo>
                  <a:close/>
                </a:path>
                <a:path w="510540" h="488188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48"/>
                  </a:lnTo>
                  <a:lnTo>
                    <a:pt x="363931" y="2112835"/>
                  </a:lnTo>
                  <a:lnTo>
                    <a:pt x="363931" y="2039594"/>
                  </a:lnTo>
                  <a:close/>
                </a:path>
                <a:path w="510540" h="4881880">
                  <a:moveTo>
                    <a:pt x="363931" y="1967992"/>
                  </a:moveTo>
                  <a:lnTo>
                    <a:pt x="363918" y="1894738"/>
                  </a:lnTo>
                  <a:lnTo>
                    <a:pt x="290664" y="1894738"/>
                  </a:lnTo>
                  <a:lnTo>
                    <a:pt x="290664" y="1967992"/>
                  </a:lnTo>
                  <a:lnTo>
                    <a:pt x="363931" y="1967992"/>
                  </a:lnTo>
                  <a:close/>
                </a:path>
                <a:path w="510540" h="488188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31" y="1676628"/>
                  </a:lnTo>
                  <a:lnTo>
                    <a:pt x="363931" y="1603375"/>
                  </a:lnTo>
                  <a:close/>
                </a:path>
                <a:path w="510540" h="4881880">
                  <a:moveTo>
                    <a:pt x="437172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18" y="4808448"/>
                  </a:lnTo>
                  <a:lnTo>
                    <a:pt x="437172" y="4808448"/>
                  </a:lnTo>
                  <a:lnTo>
                    <a:pt x="437172" y="4735195"/>
                  </a:lnTo>
                  <a:close/>
                </a:path>
                <a:path w="510540" h="4881880">
                  <a:moveTo>
                    <a:pt x="437172" y="4443819"/>
                  </a:moveTo>
                  <a:lnTo>
                    <a:pt x="363931" y="4443819"/>
                  </a:lnTo>
                  <a:lnTo>
                    <a:pt x="363931" y="4370552"/>
                  </a:ln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517072"/>
                  </a:ln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lnTo>
                    <a:pt x="437172" y="4517072"/>
                  </a:lnTo>
                  <a:lnTo>
                    <a:pt x="437172" y="4443819"/>
                  </a:lnTo>
                  <a:close/>
                </a:path>
                <a:path w="510540" h="4881880">
                  <a:moveTo>
                    <a:pt x="437172" y="4152442"/>
                  </a:moveTo>
                  <a:lnTo>
                    <a:pt x="363931" y="4152442"/>
                  </a:lnTo>
                  <a:lnTo>
                    <a:pt x="363931" y="4079176"/>
                  </a:ln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lnTo>
                    <a:pt x="437172" y="4225696"/>
                  </a:lnTo>
                  <a:lnTo>
                    <a:pt x="437172" y="4152442"/>
                  </a:lnTo>
                  <a:close/>
                </a:path>
                <a:path w="510540" h="4881880">
                  <a:moveTo>
                    <a:pt x="437172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lnTo>
                    <a:pt x="437172" y="3934333"/>
                  </a:lnTo>
                  <a:lnTo>
                    <a:pt x="437172" y="3861066"/>
                  </a:lnTo>
                  <a:close/>
                </a:path>
                <a:path w="510540" h="4881880">
                  <a:moveTo>
                    <a:pt x="437172" y="3569703"/>
                  </a:moveTo>
                  <a:lnTo>
                    <a:pt x="363931" y="3569703"/>
                  </a:lnTo>
                  <a:lnTo>
                    <a:pt x="363918" y="3642957"/>
                  </a:ln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lnTo>
                    <a:pt x="437172" y="3642957"/>
                  </a:lnTo>
                  <a:lnTo>
                    <a:pt x="437172" y="3569703"/>
                  </a:lnTo>
                  <a:close/>
                </a:path>
                <a:path w="510540" h="4881880">
                  <a:moveTo>
                    <a:pt x="437172" y="3278327"/>
                  </a:moveTo>
                  <a:lnTo>
                    <a:pt x="363931" y="3278327"/>
                  </a:lnTo>
                  <a:lnTo>
                    <a:pt x="363918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lnTo>
                    <a:pt x="437172" y="3351593"/>
                  </a:lnTo>
                  <a:lnTo>
                    <a:pt x="437172" y="3278327"/>
                  </a:lnTo>
                  <a:close/>
                </a:path>
                <a:path w="510540" h="4881880">
                  <a:moveTo>
                    <a:pt x="437172" y="2986951"/>
                  </a:moveTo>
                  <a:lnTo>
                    <a:pt x="363931" y="2986951"/>
                  </a:lnTo>
                  <a:lnTo>
                    <a:pt x="363918" y="3060217"/>
                  </a:ln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lnTo>
                    <a:pt x="437172" y="3060217"/>
                  </a:lnTo>
                  <a:lnTo>
                    <a:pt x="437172" y="2986951"/>
                  </a:lnTo>
                  <a:close/>
                </a:path>
                <a:path w="510540" h="4881880">
                  <a:moveTo>
                    <a:pt x="437172" y="2695600"/>
                  </a:moveTo>
                  <a:lnTo>
                    <a:pt x="363931" y="2695600"/>
                  </a:lnTo>
                  <a:lnTo>
                    <a:pt x="363931" y="2622334"/>
                  </a:ln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18" y="2768854"/>
                  </a:lnTo>
                  <a:lnTo>
                    <a:pt x="437172" y="2768854"/>
                  </a:lnTo>
                  <a:lnTo>
                    <a:pt x="437172" y="2695600"/>
                  </a:lnTo>
                  <a:close/>
                </a:path>
                <a:path w="510540" h="4881880">
                  <a:moveTo>
                    <a:pt x="437172" y="2404211"/>
                  </a:moveTo>
                  <a:lnTo>
                    <a:pt x="363931" y="2404211"/>
                  </a:lnTo>
                  <a:lnTo>
                    <a:pt x="363931" y="2330945"/>
                  </a:ln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lnTo>
                    <a:pt x="437172" y="2477478"/>
                  </a:lnTo>
                  <a:lnTo>
                    <a:pt x="437172" y="2404211"/>
                  </a:lnTo>
                  <a:close/>
                </a:path>
                <a:path w="510540" h="4881880">
                  <a:moveTo>
                    <a:pt x="437172" y="2112835"/>
                  </a:moveTo>
                  <a:lnTo>
                    <a:pt x="363931" y="2112835"/>
                  </a:lnTo>
                  <a:lnTo>
                    <a:pt x="363918" y="2186101"/>
                  </a:ln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lnTo>
                    <a:pt x="437172" y="2186101"/>
                  </a:lnTo>
                  <a:lnTo>
                    <a:pt x="437172" y="2112835"/>
                  </a:lnTo>
                  <a:close/>
                </a:path>
                <a:path w="510540" h="4881880">
                  <a:moveTo>
                    <a:pt x="437172" y="1821484"/>
                  </a:moveTo>
                  <a:lnTo>
                    <a:pt x="363931" y="1821484"/>
                  </a:lnTo>
                  <a:lnTo>
                    <a:pt x="363931" y="1748218"/>
                  </a:ln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894738"/>
                  </a:lnTo>
                  <a:lnTo>
                    <a:pt x="437172" y="1894738"/>
                  </a:lnTo>
                  <a:lnTo>
                    <a:pt x="437172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72" y="4808448"/>
                  </a:lnTo>
                  <a:lnTo>
                    <a:pt x="437172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72" y="4661928"/>
                  </a:lnTo>
                  <a:lnTo>
                    <a:pt x="437172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72" y="4517072"/>
                  </a:lnTo>
                  <a:lnTo>
                    <a:pt x="437172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72" y="4370552"/>
                  </a:lnTo>
                  <a:lnTo>
                    <a:pt x="437172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72" y="4225696"/>
                  </a:lnTo>
                  <a:lnTo>
                    <a:pt x="437172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510438" y="4152442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21">
              <a:extLst>
                <a:ext uri="{FF2B5EF4-FFF2-40B4-BE49-F238E27FC236}">
                  <a16:creationId xmlns:a16="http://schemas.microsoft.com/office/drawing/2014/main" id="{7D1DA283-C2BA-21B0-6596-09188B9D43DA}"/>
                </a:ext>
              </a:extLst>
            </p:cNvPr>
            <p:cNvSpPr/>
            <p:nvPr/>
          </p:nvSpPr>
          <p:spPr>
            <a:xfrm>
              <a:off x="16000909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530108"/>
                  </a:move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07" y="1603375"/>
                  </a:lnTo>
                  <a:lnTo>
                    <a:pt x="146507" y="1530108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07917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77" y="3351593"/>
                  </a:lnTo>
                  <a:lnTo>
                    <a:pt x="290677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77" y="3060217"/>
                  </a:lnTo>
                  <a:lnTo>
                    <a:pt x="290677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77" y="2477478"/>
                  </a:lnTo>
                  <a:lnTo>
                    <a:pt x="290677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77" y="3205073"/>
                  </a:lnTo>
                  <a:lnTo>
                    <a:pt x="290677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77" y="2913710"/>
                  </a:lnTo>
                  <a:lnTo>
                    <a:pt x="290677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22">
              <a:extLst>
                <a:ext uri="{FF2B5EF4-FFF2-40B4-BE49-F238E27FC236}">
                  <a16:creationId xmlns:a16="http://schemas.microsoft.com/office/drawing/2014/main" id="{4D580757-F460-9352-5597-9FA3C4793AB3}"/>
                </a:ext>
              </a:extLst>
            </p:cNvPr>
            <p:cNvSpPr/>
            <p:nvPr/>
          </p:nvSpPr>
          <p:spPr>
            <a:xfrm>
              <a:off x="1629158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73" y="2550744"/>
                  </a:lnTo>
                  <a:lnTo>
                    <a:pt x="219773" y="2477478"/>
                  </a:lnTo>
                  <a:close/>
                </a:path>
                <a:path w="510540" h="488188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53" y="2404211"/>
                  </a:lnTo>
                  <a:lnTo>
                    <a:pt x="73253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510540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0540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53" y="2112835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53" y="1238732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23">
              <a:extLst>
                <a:ext uri="{FF2B5EF4-FFF2-40B4-BE49-F238E27FC236}">
                  <a16:creationId xmlns:a16="http://schemas.microsoft.com/office/drawing/2014/main" id="{4B8958CA-C82E-73BF-EF2A-F40B2875091A}"/>
                </a:ext>
              </a:extLst>
            </p:cNvPr>
            <p:cNvSpPr/>
            <p:nvPr/>
          </p:nvSpPr>
          <p:spPr>
            <a:xfrm>
              <a:off x="16582250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53" y="3424859"/>
                  </a:lnTo>
                  <a:lnTo>
                    <a:pt x="73253" y="3351593"/>
                  </a:lnTo>
                  <a:close/>
                </a:path>
                <a:path w="510540" h="488188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510540" h="4881880">
                  <a:moveTo>
                    <a:pt x="73253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53" y="3133483"/>
                  </a:lnTo>
                  <a:lnTo>
                    <a:pt x="73253" y="3060217"/>
                  </a:lnTo>
                  <a:close/>
                </a:path>
                <a:path w="510540" h="4881880">
                  <a:moveTo>
                    <a:pt x="73253" y="2913710"/>
                  </a:moveTo>
                  <a:lnTo>
                    <a:pt x="0" y="2913710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710"/>
                  </a:lnTo>
                  <a:close/>
                </a:path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90" y="4661916"/>
                  </a:lnTo>
                  <a:lnTo>
                    <a:pt x="290690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90" y="4517072"/>
                  </a:lnTo>
                  <a:lnTo>
                    <a:pt x="290690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90" y="4370552"/>
                  </a:lnTo>
                  <a:lnTo>
                    <a:pt x="290690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90" y="4225696"/>
                  </a:lnTo>
                  <a:lnTo>
                    <a:pt x="290690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90" y="4808436"/>
                  </a:lnTo>
                  <a:lnTo>
                    <a:pt x="290690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24">
              <a:extLst>
                <a:ext uri="{FF2B5EF4-FFF2-40B4-BE49-F238E27FC236}">
                  <a16:creationId xmlns:a16="http://schemas.microsoft.com/office/drawing/2014/main" id="{C9D95A06-576F-3B4E-78ED-F937BE54311D}"/>
                </a:ext>
              </a:extLst>
            </p:cNvPr>
            <p:cNvSpPr/>
            <p:nvPr/>
          </p:nvSpPr>
          <p:spPr>
            <a:xfrm>
              <a:off x="16872941" y="6549980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53" y="4079176"/>
                  </a:moveTo>
                  <a:lnTo>
                    <a:pt x="0" y="4079176"/>
                  </a:lnTo>
                  <a:lnTo>
                    <a:pt x="0" y="4152442"/>
                  </a:lnTo>
                  <a:lnTo>
                    <a:pt x="73253" y="4152442"/>
                  </a:lnTo>
                  <a:lnTo>
                    <a:pt x="73253" y="4079176"/>
                  </a:lnTo>
                  <a:close/>
                </a:path>
                <a:path w="220344" h="4152900">
                  <a:moveTo>
                    <a:pt x="73253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53" y="4005923"/>
                  </a:lnTo>
                  <a:lnTo>
                    <a:pt x="73253" y="3932656"/>
                  </a:lnTo>
                  <a:close/>
                </a:path>
                <a:path w="220344" h="4152900">
                  <a:moveTo>
                    <a:pt x="73253" y="3787813"/>
                  </a:moveTo>
                  <a:lnTo>
                    <a:pt x="0" y="3787813"/>
                  </a:lnTo>
                  <a:lnTo>
                    <a:pt x="0" y="3861066"/>
                  </a:lnTo>
                  <a:lnTo>
                    <a:pt x="73253" y="3861066"/>
                  </a:lnTo>
                  <a:lnTo>
                    <a:pt x="73253" y="3787813"/>
                  </a:lnTo>
                  <a:close/>
                </a:path>
                <a:path w="220344" h="4152900">
                  <a:moveTo>
                    <a:pt x="73253" y="3641293"/>
                  </a:moveTo>
                  <a:lnTo>
                    <a:pt x="0" y="3641293"/>
                  </a:lnTo>
                  <a:lnTo>
                    <a:pt x="0" y="3714546"/>
                  </a:lnTo>
                  <a:lnTo>
                    <a:pt x="73253" y="3714546"/>
                  </a:lnTo>
                  <a:lnTo>
                    <a:pt x="73253" y="3641293"/>
                  </a:lnTo>
                  <a:close/>
                </a:path>
                <a:path w="220344" h="4152900">
                  <a:moveTo>
                    <a:pt x="73253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53" y="3569703"/>
                  </a:lnTo>
                  <a:lnTo>
                    <a:pt x="73253" y="3496437"/>
                  </a:lnTo>
                  <a:close/>
                </a:path>
                <a:path w="220344" h="4152900">
                  <a:moveTo>
                    <a:pt x="73253" y="3349917"/>
                  </a:move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349917"/>
                  </a:lnTo>
                  <a:close/>
                </a:path>
                <a:path w="220344" h="415290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220344" h="4152900">
                  <a:moveTo>
                    <a:pt x="73253" y="2913697"/>
                  </a:moveTo>
                  <a:lnTo>
                    <a:pt x="0" y="2913697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697"/>
                  </a:lnTo>
                  <a:close/>
                </a:path>
                <a:path w="220344" h="4152900">
                  <a:moveTo>
                    <a:pt x="73253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53" y="2549080"/>
                  </a:lnTo>
                  <a:lnTo>
                    <a:pt x="73253" y="2475814"/>
                  </a:lnTo>
                  <a:close/>
                </a:path>
                <a:path w="220344" h="4152900">
                  <a:moveTo>
                    <a:pt x="73253" y="2330958"/>
                  </a:moveTo>
                  <a:lnTo>
                    <a:pt x="0" y="2330958"/>
                  </a:lnTo>
                  <a:lnTo>
                    <a:pt x="0" y="2404224"/>
                  </a:lnTo>
                  <a:lnTo>
                    <a:pt x="73253" y="2404224"/>
                  </a:lnTo>
                  <a:lnTo>
                    <a:pt x="73253" y="2330958"/>
                  </a:lnTo>
                  <a:close/>
                </a:path>
                <a:path w="220344" h="4152900">
                  <a:moveTo>
                    <a:pt x="73253" y="2184425"/>
                  </a:moveTo>
                  <a:lnTo>
                    <a:pt x="0" y="2184425"/>
                  </a:lnTo>
                  <a:lnTo>
                    <a:pt x="0" y="2257691"/>
                  </a:lnTo>
                  <a:lnTo>
                    <a:pt x="73253" y="2257691"/>
                  </a:lnTo>
                  <a:lnTo>
                    <a:pt x="73253" y="2184425"/>
                  </a:lnTo>
                  <a:close/>
                </a:path>
                <a:path w="220344" h="4152900">
                  <a:moveTo>
                    <a:pt x="73253" y="2039581"/>
                  </a:moveTo>
                  <a:lnTo>
                    <a:pt x="0" y="2039581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81"/>
                  </a:lnTo>
                  <a:close/>
                </a:path>
                <a:path w="220344" h="415290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72"/>
                  </a:lnTo>
                  <a:lnTo>
                    <a:pt x="73253" y="1821472"/>
                  </a:lnTo>
                  <a:lnTo>
                    <a:pt x="73253" y="1748218"/>
                  </a:lnTo>
                  <a:close/>
                </a:path>
                <a:path w="220344" h="4152900">
                  <a:moveTo>
                    <a:pt x="73253" y="1601698"/>
                  </a:moveTo>
                  <a:lnTo>
                    <a:pt x="0" y="1601698"/>
                  </a:lnTo>
                  <a:lnTo>
                    <a:pt x="0" y="1674964"/>
                  </a:lnTo>
                  <a:lnTo>
                    <a:pt x="73253" y="1674964"/>
                  </a:lnTo>
                  <a:lnTo>
                    <a:pt x="73253" y="1601698"/>
                  </a:lnTo>
                  <a:close/>
                </a:path>
                <a:path w="220344" h="4152900">
                  <a:moveTo>
                    <a:pt x="73253" y="1456855"/>
                  </a:moveTo>
                  <a:lnTo>
                    <a:pt x="0" y="1456855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55"/>
                  </a:lnTo>
                  <a:close/>
                </a:path>
                <a:path w="220344" h="4152900">
                  <a:moveTo>
                    <a:pt x="73253" y="1310322"/>
                  </a:moveTo>
                  <a:lnTo>
                    <a:pt x="0" y="1310322"/>
                  </a:lnTo>
                  <a:lnTo>
                    <a:pt x="0" y="1383588"/>
                  </a:lnTo>
                  <a:lnTo>
                    <a:pt x="73253" y="1383588"/>
                  </a:lnTo>
                  <a:lnTo>
                    <a:pt x="73253" y="1310322"/>
                  </a:lnTo>
                  <a:close/>
                </a:path>
                <a:path w="220344" h="4152900">
                  <a:moveTo>
                    <a:pt x="73253" y="1165479"/>
                  </a:moveTo>
                  <a:lnTo>
                    <a:pt x="0" y="1165479"/>
                  </a:lnTo>
                  <a:lnTo>
                    <a:pt x="0" y="1238732"/>
                  </a:lnTo>
                  <a:lnTo>
                    <a:pt x="73253" y="1238732"/>
                  </a:lnTo>
                  <a:lnTo>
                    <a:pt x="73253" y="1165479"/>
                  </a:lnTo>
                  <a:close/>
                </a:path>
                <a:path w="220344" h="4152900">
                  <a:moveTo>
                    <a:pt x="73253" y="727583"/>
                  </a:move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727583"/>
                  </a:lnTo>
                  <a:close/>
                </a:path>
                <a:path w="220344" h="4152900">
                  <a:moveTo>
                    <a:pt x="73253" y="582739"/>
                  </a:moveTo>
                  <a:lnTo>
                    <a:pt x="0" y="582739"/>
                  </a:lnTo>
                  <a:lnTo>
                    <a:pt x="0" y="656005"/>
                  </a:lnTo>
                  <a:lnTo>
                    <a:pt x="73253" y="656005"/>
                  </a:lnTo>
                  <a:lnTo>
                    <a:pt x="73253" y="582739"/>
                  </a:lnTo>
                  <a:close/>
                </a:path>
                <a:path w="220344" h="4152900">
                  <a:moveTo>
                    <a:pt x="73253" y="436206"/>
                  </a:moveTo>
                  <a:lnTo>
                    <a:pt x="0" y="436206"/>
                  </a:lnTo>
                  <a:lnTo>
                    <a:pt x="0" y="509473"/>
                  </a:lnTo>
                  <a:lnTo>
                    <a:pt x="73253" y="509473"/>
                  </a:lnTo>
                  <a:lnTo>
                    <a:pt x="73253" y="436206"/>
                  </a:lnTo>
                  <a:close/>
                </a:path>
                <a:path w="220344" h="4152900">
                  <a:moveTo>
                    <a:pt x="73253" y="291363"/>
                  </a:moveTo>
                  <a:lnTo>
                    <a:pt x="0" y="291363"/>
                  </a:lnTo>
                  <a:lnTo>
                    <a:pt x="0" y="364629"/>
                  </a:lnTo>
                  <a:lnTo>
                    <a:pt x="73253" y="364629"/>
                  </a:lnTo>
                  <a:lnTo>
                    <a:pt x="73253" y="291363"/>
                  </a:lnTo>
                  <a:close/>
                </a:path>
                <a:path w="220344" h="4152900">
                  <a:moveTo>
                    <a:pt x="73253" y="144843"/>
                  </a:moveTo>
                  <a:lnTo>
                    <a:pt x="0" y="144843"/>
                  </a:lnTo>
                  <a:lnTo>
                    <a:pt x="0" y="218097"/>
                  </a:lnTo>
                  <a:lnTo>
                    <a:pt x="73253" y="218097"/>
                  </a:lnTo>
                  <a:lnTo>
                    <a:pt x="73253" y="144843"/>
                  </a:lnTo>
                  <a:close/>
                </a:path>
                <a:path w="220344" h="415290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220344" h="4152900">
                  <a:moveTo>
                    <a:pt x="146519" y="3714546"/>
                  </a:moveTo>
                  <a:lnTo>
                    <a:pt x="73253" y="3714546"/>
                  </a:lnTo>
                  <a:lnTo>
                    <a:pt x="73253" y="3787813"/>
                  </a:lnTo>
                  <a:lnTo>
                    <a:pt x="146519" y="3787813"/>
                  </a:lnTo>
                  <a:lnTo>
                    <a:pt x="146519" y="3714546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53" y="3423183"/>
                  </a:lnTo>
                  <a:lnTo>
                    <a:pt x="73253" y="3496437"/>
                  </a:lnTo>
                  <a:lnTo>
                    <a:pt x="146519" y="3496437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2549080"/>
                  </a:moveTo>
                  <a:lnTo>
                    <a:pt x="73253" y="2549080"/>
                  </a:lnTo>
                  <a:lnTo>
                    <a:pt x="73253" y="2622321"/>
                  </a:lnTo>
                  <a:lnTo>
                    <a:pt x="0" y="2622321"/>
                  </a:lnTo>
                  <a:lnTo>
                    <a:pt x="0" y="2695587"/>
                  </a:lnTo>
                  <a:lnTo>
                    <a:pt x="73253" y="2695587"/>
                  </a:lnTo>
                  <a:lnTo>
                    <a:pt x="73253" y="2622334"/>
                  </a:lnTo>
                  <a:lnTo>
                    <a:pt x="146519" y="2622334"/>
                  </a:lnTo>
                  <a:lnTo>
                    <a:pt x="146519" y="2549080"/>
                  </a:lnTo>
                  <a:close/>
                </a:path>
                <a:path w="220344" h="4152900">
                  <a:moveTo>
                    <a:pt x="146519" y="1674964"/>
                  </a:moveTo>
                  <a:lnTo>
                    <a:pt x="73253" y="1674964"/>
                  </a:lnTo>
                  <a:lnTo>
                    <a:pt x="73253" y="1748218"/>
                  </a:lnTo>
                  <a:lnTo>
                    <a:pt x="146519" y="1748218"/>
                  </a:lnTo>
                  <a:lnTo>
                    <a:pt x="146519" y="1674964"/>
                  </a:lnTo>
                  <a:close/>
                </a:path>
                <a:path w="220344" h="4152900">
                  <a:moveTo>
                    <a:pt x="146519" y="218097"/>
                  </a:moveTo>
                  <a:lnTo>
                    <a:pt x="73253" y="218097"/>
                  </a:lnTo>
                  <a:lnTo>
                    <a:pt x="73253" y="291363"/>
                  </a:lnTo>
                  <a:lnTo>
                    <a:pt x="146519" y="291363"/>
                  </a:lnTo>
                  <a:lnTo>
                    <a:pt x="146519" y="218097"/>
                  </a:lnTo>
                  <a:close/>
                </a:path>
                <a:path w="220344" h="4152900">
                  <a:moveTo>
                    <a:pt x="219773" y="4079176"/>
                  </a:moveTo>
                  <a:lnTo>
                    <a:pt x="146519" y="4079176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76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23"/>
                  </a:lnTo>
                  <a:lnTo>
                    <a:pt x="73253" y="4005923"/>
                  </a:lnTo>
                  <a:lnTo>
                    <a:pt x="73253" y="4079176"/>
                  </a:lnTo>
                  <a:lnTo>
                    <a:pt x="146519" y="4079176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46"/>
                  </a:lnTo>
                  <a:lnTo>
                    <a:pt x="219773" y="3714546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17"/>
                  </a:moveTo>
                  <a:lnTo>
                    <a:pt x="146519" y="3349917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17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07"/>
                  </a:lnTo>
                  <a:lnTo>
                    <a:pt x="73253" y="3131807"/>
                  </a:lnTo>
                  <a:lnTo>
                    <a:pt x="73253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146519" y="320507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31"/>
                  </a:lnTo>
                  <a:lnTo>
                    <a:pt x="73253" y="2840431"/>
                  </a:lnTo>
                  <a:lnTo>
                    <a:pt x="73253" y="2767190"/>
                  </a:lnTo>
                  <a:lnTo>
                    <a:pt x="0" y="2767190"/>
                  </a:lnTo>
                  <a:lnTo>
                    <a:pt x="0" y="2840444"/>
                  </a:lnTo>
                  <a:lnTo>
                    <a:pt x="73253" y="2840444"/>
                  </a:lnTo>
                  <a:lnTo>
                    <a:pt x="73253" y="2913697"/>
                  </a:lnTo>
                  <a:lnTo>
                    <a:pt x="146519" y="291369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38"/>
                  </a:moveTo>
                  <a:lnTo>
                    <a:pt x="146519" y="2184438"/>
                  </a:lnTo>
                  <a:lnTo>
                    <a:pt x="146519" y="2257691"/>
                  </a:lnTo>
                  <a:lnTo>
                    <a:pt x="73253" y="2257691"/>
                  </a:lnTo>
                  <a:lnTo>
                    <a:pt x="73253" y="2330958"/>
                  </a:lnTo>
                  <a:lnTo>
                    <a:pt x="146519" y="2330958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38"/>
                  </a:lnTo>
                  <a:close/>
                </a:path>
                <a:path w="220344" h="4152900">
                  <a:moveTo>
                    <a:pt x="219773" y="2039581"/>
                  </a:moveTo>
                  <a:lnTo>
                    <a:pt x="146519" y="203958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81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15"/>
                  </a:lnTo>
                  <a:lnTo>
                    <a:pt x="73253" y="1966315"/>
                  </a:lnTo>
                  <a:lnTo>
                    <a:pt x="73253" y="1893074"/>
                  </a:lnTo>
                  <a:lnTo>
                    <a:pt x="0" y="1893074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81"/>
                  </a:lnTo>
                  <a:lnTo>
                    <a:pt x="146519" y="2039581"/>
                  </a:lnTo>
                  <a:lnTo>
                    <a:pt x="146519" y="1966328"/>
                  </a:lnTo>
                  <a:lnTo>
                    <a:pt x="219773" y="1966328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73253" y="1383588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32"/>
                  </a:lnTo>
                  <a:lnTo>
                    <a:pt x="219773" y="1238732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12"/>
                  </a:lnTo>
                  <a:lnTo>
                    <a:pt x="73253" y="1092212"/>
                  </a:lnTo>
                  <a:lnTo>
                    <a:pt x="73253" y="1018971"/>
                  </a:lnTo>
                  <a:lnTo>
                    <a:pt x="0" y="1018971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19" y="116547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49"/>
                  </a:lnTo>
                  <a:lnTo>
                    <a:pt x="73253" y="800849"/>
                  </a:lnTo>
                  <a:lnTo>
                    <a:pt x="73253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19"/>
                  </a:moveTo>
                  <a:lnTo>
                    <a:pt x="146519" y="436219"/>
                  </a:lnTo>
                  <a:lnTo>
                    <a:pt x="146519" y="509473"/>
                  </a:lnTo>
                  <a:lnTo>
                    <a:pt x="73253" y="509473"/>
                  </a:lnTo>
                  <a:lnTo>
                    <a:pt x="73253" y="582739"/>
                  </a:lnTo>
                  <a:lnTo>
                    <a:pt x="146519" y="582739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19"/>
                  </a:lnTo>
                  <a:close/>
                </a:path>
                <a:path w="220344" h="415290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29"/>
                  </a:lnTo>
                  <a:lnTo>
                    <a:pt x="219773" y="364629"/>
                  </a:lnTo>
                  <a:lnTo>
                    <a:pt x="219773" y="291363"/>
                  </a:lnTo>
                  <a:close/>
                </a:path>
                <a:path w="220344" h="4152900">
                  <a:moveTo>
                    <a:pt x="219773" y="144843"/>
                  </a:moveTo>
                  <a:lnTo>
                    <a:pt x="146519" y="144843"/>
                  </a:lnTo>
                  <a:lnTo>
                    <a:pt x="146519" y="218097"/>
                  </a:lnTo>
                  <a:lnTo>
                    <a:pt x="219773" y="218097"/>
                  </a:lnTo>
                  <a:lnTo>
                    <a:pt x="219773" y="144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25">
              <a:extLst>
                <a:ext uri="{FF2B5EF4-FFF2-40B4-BE49-F238E27FC236}">
                  <a16:creationId xmlns:a16="http://schemas.microsoft.com/office/drawing/2014/main" id="{2B249F5F-AC88-B9E6-B87F-FC34961475B3}"/>
                </a:ext>
              </a:extLst>
            </p:cNvPr>
            <p:cNvSpPr/>
            <p:nvPr/>
          </p:nvSpPr>
          <p:spPr>
            <a:xfrm>
              <a:off x="16872941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622334"/>
                  </a:lnTo>
                  <a:close/>
                </a:path>
                <a:path w="510540" h="4881880">
                  <a:moveTo>
                    <a:pt x="363918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18" y="2550744"/>
                  </a:lnTo>
                  <a:lnTo>
                    <a:pt x="363918" y="2477478"/>
                  </a:lnTo>
                  <a:close/>
                </a:path>
                <a:path w="510540" h="4881880">
                  <a:moveTo>
                    <a:pt x="363918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330945"/>
                  </a:lnTo>
                  <a:close/>
                </a:path>
                <a:path w="510540" h="4881880">
                  <a:moveTo>
                    <a:pt x="363918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18" y="2259368"/>
                  </a:lnTo>
                  <a:lnTo>
                    <a:pt x="363918" y="2186101"/>
                  </a:lnTo>
                  <a:close/>
                </a:path>
                <a:path w="510540" h="4881880">
                  <a:moveTo>
                    <a:pt x="363918" y="1894738"/>
                  </a:moveTo>
                  <a:lnTo>
                    <a:pt x="290664" y="1894738"/>
                  </a:lnTo>
                  <a:lnTo>
                    <a:pt x="290664" y="1967992"/>
                  </a:lnTo>
                  <a:lnTo>
                    <a:pt x="363918" y="1967992"/>
                  </a:lnTo>
                  <a:lnTo>
                    <a:pt x="363918" y="1894738"/>
                  </a:lnTo>
                  <a:close/>
                </a:path>
                <a:path w="510540" h="4881880">
                  <a:moveTo>
                    <a:pt x="363918" y="1748218"/>
                  </a:move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748218"/>
                  </a:lnTo>
                  <a:close/>
                </a:path>
                <a:path w="510540" h="4881880">
                  <a:moveTo>
                    <a:pt x="363918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18" y="1676628"/>
                  </a:lnTo>
                  <a:lnTo>
                    <a:pt x="363918" y="1603375"/>
                  </a:lnTo>
                  <a:close/>
                </a:path>
                <a:path w="510540" h="4881880">
                  <a:moveTo>
                    <a:pt x="363918" y="1456842"/>
                  </a:moveTo>
                  <a:lnTo>
                    <a:pt x="290664" y="1456842"/>
                  </a:lnTo>
                  <a:lnTo>
                    <a:pt x="290664" y="1530108"/>
                  </a:lnTo>
                  <a:lnTo>
                    <a:pt x="363918" y="1530108"/>
                  </a:lnTo>
                  <a:lnTo>
                    <a:pt x="363918" y="1456842"/>
                  </a:lnTo>
                  <a:close/>
                </a:path>
                <a:path w="510540" h="4881880">
                  <a:moveTo>
                    <a:pt x="363918" y="1311998"/>
                  </a:moveTo>
                  <a:lnTo>
                    <a:pt x="290664" y="1311998"/>
                  </a:lnTo>
                  <a:lnTo>
                    <a:pt x="290664" y="1385252"/>
                  </a:lnTo>
                  <a:lnTo>
                    <a:pt x="363918" y="1385252"/>
                  </a:lnTo>
                  <a:lnTo>
                    <a:pt x="363918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18" y="4443819"/>
                  </a:lnTo>
                  <a:lnTo>
                    <a:pt x="363918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18" y="3569703"/>
                  </a:lnTo>
                  <a:lnTo>
                    <a:pt x="363918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18" y="1821484"/>
                  </a:lnTo>
                  <a:lnTo>
                    <a:pt x="363918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38" y="4152455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18" y="3278327"/>
                  </a:lnTo>
                  <a:lnTo>
                    <a:pt x="363918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18" y="2986951"/>
                  </a:lnTo>
                  <a:lnTo>
                    <a:pt x="363918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35"/>
                  </a:lnTo>
                  <a:lnTo>
                    <a:pt x="363918" y="2112835"/>
                  </a:lnTo>
                  <a:lnTo>
                    <a:pt x="363918" y="2039594"/>
                  </a:lnTo>
                  <a:lnTo>
                    <a:pt x="290664" y="2039594"/>
                  </a:lnTo>
                  <a:lnTo>
                    <a:pt x="290664" y="2112848"/>
                  </a:lnTo>
                  <a:lnTo>
                    <a:pt x="363918" y="2112848"/>
                  </a:lnTo>
                  <a:lnTo>
                    <a:pt x="363918" y="2186101"/>
                  </a:lnTo>
                  <a:lnTo>
                    <a:pt x="437184" y="2186101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  <a:path w="510540" h="4881880">
                  <a:moveTo>
                    <a:pt x="510438" y="1603375"/>
                  </a:moveTo>
                  <a:lnTo>
                    <a:pt x="437184" y="1603375"/>
                  </a:lnTo>
                  <a:lnTo>
                    <a:pt x="437184" y="1676628"/>
                  </a:lnTo>
                  <a:lnTo>
                    <a:pt x="510438" y="1676628"/>
                  </a:lnTo>
                  <a:lnTo>
                    <a:pt x="510438" y="1603375"/>
                  </a:lnTo>
                  <a:close/>
                </a:path>
                <a:path w="510540" h="4881880">
                  <a:moveTo>
                    <a:pt x="510438" y="1456855"/>
                  </a:moveTo>
                  <a:lnTo>
                    <a:pt x="437184" y="1456855"/>
                  </a:lnTo>
                  <a:lnTo>
                    <a:pt x="437184" y="1530108"/>
                  </a:lnTo>
                  <a:lnTo>
                    <a:pt x="363918" y="1530108"/>
                  </a:lnTo>
                  <a:lnTo>
                    <a:pt x="363918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38" y="1530121"/>
                  </a:lnTo>
                  <a:lnTo>
                    <a:pt x="510438" y="1456855"/>
                  </a:lnTo>
                  <a:close/>
                </a:path>
                <a:path w="510540" h="4881880">
                  <a:moveTo>
                    <a:pt x="510438" y="1311998"/>
                  </a:moveTo>
                  <a:lnTo>
                    <a:pt x="437184" y="1311998"/>
                  </a:lnTo>
                  <a:lnTo>
                    <a:pt x="437184" y="1385252"/>
                  </a:lnTo>
                  <a:lnTo>
                    <a:pt x="510438" y="1385252"/>
                  </a:lnTo>
                  <a:lnTo>
                    <a:pt x="510438" y="1311998"/>
                  </a:lnTo>
                  <a:close/>
                </a:path>
                <a:path w="510540" h="4881880">
                  <a:moveTo>
                    <a:pt x="510438" y="1165491"/>
                  </a:moveTo>
                  <a:lnTo>
                    <a:pt x="437184" y="1165491"/>
                  </a:lnTo>
                  <a:lnTo>
                    <a:pt x="437184" y="1238732"/>
                  </a:lnTo>
                  <a:lnTo>
                    <a:pt x="363918" y="1238732"/>
                  </a:lnTo>
                  <a:lnTo>
                    <a:pt x="363918" y="1165491"/>
                  </a:lnTo>
                  <a:lnTo>
                    <a:pt x="290664" y="1165491"/>
                  </a:lnTo>
                  <a:lnTo>
                    <a:pt x="290664" y="1238745"/>
                  </a:lnTo>
                  <a:lnTo>
                    <a:pt x="363918" y="1238745"/>
                  </a:lnTo>
                  <a:lnTo>
                    <a:pt x="363918" y="1311998"/>
                  </a:lnTo>
                  <a:lnTo>
                    <a:pt x="437184" y="1311998"/>
                  </a:lnTo>
                  <a:lnTo>
                    <a:pt x="437184" y="1238745"/>
                  </a:lnTo>
                  <a:lnTo>
                    <a:pt x="510438" y="1238745"/>
                  </a:lnTo>
                  <a:lnTo>
                    <a:pt x="510438" y="1165491"/>
                  </a:lnTo>
                  <a:close/>
                </a:path>
                <a:path w="510540" h="4881880">
                  <a:moveTo>
                    <a:pt x="510438" y="1020635"/>
                  </a:moveTo>
                  <a:lnTo>
                    <a:pt x="437184" y="1020635"/>
                  </a:lnTo>
                  <a:lnTo>
                    <a:pt x="437184" y="1093901"/>
                  </a:lnTo>
                  <a:lnTo>
                    <a:pt x="510438" y="1093901"/>
                  </a:lnTo>
                  <a:lnTo>
                    <a:pt x="510438" y="1020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26">
              <a:extLst>
                <a:ext uri="{FF2B5EF4-FFF2-40B4-BE49-F238E27FC236}">
                  <a16:creationId xmlns:a16="http://schemas.microsoft.com/office/drawing/2014/main" id="{1D80EEB5-75CC-D1E6-6C0C-01B240F3FF73}"/>
                </a:ext>
              </a:extLst>
            </p:cNvPr>
            <p:cNvSpPr/>
            <p:nvPr/>
          </p:nvSpPr>
          <p:spPr>
            <a:xfrm>
              <a:off x="17163605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11"/>
                  </a:ln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97" y="247747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35"/>
                  </a:ln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97" y="2186101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27">
              <a:extLst>
                <a:ext uri="{FF2B5EF4-FFF2-40B4-BE49-F238E27FC236}">
                  <a16:creationId xmlns:a16="http://schemas.microsoft.com/office/drawing/2014/main" id="{8AC28DD9-3517-DEFE-CDF8-BD8D6D147B13}"/>
                </a:ext>
              </a:extLst>
            </p:cNvPr>
            <p:cNvSpPr/>
            <p:nvPr/>
          </p:nvSpPr>
          <p:spPr>
            <a:xfrm>
              <a:off x="17454284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967992"/>
                  </a:moveTo>
                  <a:lnTo>
                    <a:pt x="73253" y="1894738"/>
                  </a:ln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close/>
                </a:path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20507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2913710"/>
                  </a:lnTo>
                  <a:close/>
                </a:path>
                <a:path w="510540" h="4881880">
                  <a:moveTo>
                    <a:pt x="363918" y="2768841"/>
                  </a:move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4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28">
              <a:extLst>
                <a:ext uri="{FF2B5EF4-FFF2-40B4-BE49-F238E27FC236}">
                  <a16:creationId xmlns:a16="http://schemas.microsoft.com/office/drawing/2014/main" id="{383F5559-69AC-7E76-F8AB-DB4645EFBE67}"/>
                </a:ext>
              </a:extLst>
            </p:cNvPr>
            <p:cNvSpPr/>
            <p:nvPr/>
          </p:nvSpPr>
          <p:spPr>
            <a:xfrm>
              <a:off x="17744948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19" y="2768854"/>
                  </a:lnTo>
                  <a:lnTo>
                    <a:pt x="146519" y="269560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19" y="2768854"/>
                  </a:lnTo>
                  <a:lnTo>
                    <a:pt x="146519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363943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43" y="4152442"/>
                  </a:lnTo>
                  <a:lnTo>
                    <a:pt x="363943" y="4079176"/>
                  </a:lnTo>
                  <a:close/>
                </a:path>
                <a:path w="510540" h="4881880">
                  <a:moveTo>
                    <a:pt x="363943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close/>
                </a:path>
                <a:path w="510540" h="4881880">
                  <a:moveTo>
                    <a:pt x="363943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43" y="3861066"/>
                  </a:lnTo>
                  <a:lnTo>
                    <a:pt x="363943" y="3787813"/>
                  </a:lnTo>
                  <a:close/>
                </a:path>
                <a:path w="510540" h="4881880">
                  <a:moveTo>
                    <a:pt x="363943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437210" y="3861066"/>
                  </a:moveTo>
                  <a:lnTo>
                    <a:pt x="363943" y="3861066"/>
                  </a:lnTo>
                  <a:lnTo>
                    <a:pt x="363943" y="3934333"/>
                  </a:lnTo>
                  <a:lnTo>
                    <a:pt x="437210" y="3934333"/>
                  </a:lnTo>
                  <a:lnTo>
                    <a:pt x="437210" y="3861066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  <a:path w="510540" h="4881880">
                  <a:moveTo>
                    <a:pt x="510463" y="4225696"/>
                  </a:moveTo>
                  <a:lnTo>
                    <a:pt x="437210" y="4225696"/>
                  </a:lnTo>
                  <a:lnTo>
                    <a:pt x="437210" y="4298962"/>
                  </a:lnTo>
                  <a:lnTo>
                    <a:pt x="510463" y="4298962"/>
                  </a:lnTo>
                  <a:lnTo>
                    <a:pt x="510463" y="4225696"/>
                  </a:lnTo>
                  <a:close/>
                </a:path>
                <a:path w="510540" h="4881880">
                  <a:moveTo>
                    <a:pt x="510463" y="4079189"/>
                  </a:moveTo>
                  <a:lnTo>
                    <a:pt x="437210" y="4079189"/>
                  </a:lnTo>
                  <a:lnTo>
                    <a:pt x="437210" y="4152442"/>
                  </a:lnTo>
                  <a:lnTo>
                    <a:pt x="363943" y="4152442"/>
                  </a:lnTo>
                  <a:lnTo>
                    <a:pt x="363943" y="4225696"/>
                  </a:lnTo>
                  <a:lnTo>
                    <a:pt x="437210" y="4225696"/>
                  </a:lnTo>
                  <a:lnTo>
                    <a:pt x="437210" y="4152455"/>
                  </a:lnTo>
                  <a:lnTo>
                    <a:pt x="510463" y="4152455"/>
                  </a:lnTo>
                  <a:lnTo>
                    <a:pt x="510463" y="4079189"/>
                  </a:lnTo>
                  <a:close/>
                </a:path>
                <a:path w="510540" h="4881880">
                  <a:moveTo>
                    <a:pt x="510463" y="3934333"/>
                  </a:moveTo>
                  <a:lnTo>
                    <a:pt x="437210" y="3934333"/>
                  </a:lnTo>
                  <a:lnTo>
                    <a:pt x="437210" y="4007586"/>
                  </a:lnTo>
                  <a:lnTo>
                    <a:pt x="510463" y="4007586"/>
                  </a:lnTo>
                  <a:lnTo>
                    <a:pt x="510463" y="3934333"/>
                  </a:lnTo>
                  <a:close/>
                </a:path>
                <a:path w="510540" h="4881880">
                  <a:moveTo>
                    <a:pt x="510463" y="3787813"/>
                  </a:moveTo>
                  <a:lnTo>
                    <a:pt x="437210" y="3787813"/>
                  </a:lnTo>
                  <a:lnTo>
                    <a:pt x="437210" y="3861066"/>
                  </a:lnTo>
                  <a:lnTo>
                    <a:pt x="510463" y="3861066"/>
                  </a:lnTo>
                  <a:lnTo>
                    <a:pt x="510463" y="3787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29">
              <a:extLst>
                <a:ext uri="{FF2B5EF4-FFF2-40B4-BE49-F238E27FC236}">
                  <a16:creationId xmlns:a16="http://schemas.microsoft.com/office/drawing/2014/main" id="{33DBAD97-6C03-480B-4DA9-FC0F3F400027}"/>
                </a:ext>
              </a:extLst>
            </p:cNvPr>
            <p:cNvSpPr/>
            <p:nvPr/>
          </p:nvSpPr>
          <p:spPr>
            <a:xfrm>
              <a:off x="1803562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3642957"/>
                  </a:moveTo>
                  <a:lnTo>
                    <a:pt x="0" y="3642957"/>
                  </a:lnTo>
                  <a:lnTo>
                    <a:pt x="0" y="3716223"/>
                  </a:lnTo>
                  <a:lnTo>
                    <a:pt x="73266" y="3716223"/>
                  </a:lnTo>
                  <a:lnTo>
                    <a:pt x="73266" y="3642957"/>
                  </a:lnTo>
                  <a:close/>
                </a:path>
                <a:path w="510540" h="4881880">
                  <a:moveTo>
                    <a:pt x="73266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close/>
                </a:path>
                <a:path w="510540" h="4881880">
                  <a:moveTo>
                    <a:pt x="73266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66" y="3424859"/>
                  </a:lnTo>
                  <a:lnTo>
                    <a:pt x="73266" y="3351593"/>
                  </a:lnTo>
                  <a:close/>
                </a:path>
                <a:path w="510540" h="4881880">
                  <a:moveTo>
                    <a:pt x="73266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66" y="3133483"/>
                  </a:lnTo>
                  <a:lnTo>
                    <a:pt x="73266" y="3060217"/>
                  </a:lnTo>
                  <a:close/>
                </a:path>
                <a:path w="510540" h="4881880">
                  <a:moveTo>
                    <a:pt x="73266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close/>
                </a:path>
                <a:path w="510540" h="4881880">
                  <a:moveTo>
                    <a:pt x="73266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66" y="2550744"/>
                  </a:lnTo>
                  <a:lnTo>
                    <a:pt x="73266" y="2477478"/>
                  </a:lnTo>
                  <a:close/>
                </a:path>
                <a:path w="510540" h="4881880">
                  <a:moveTo>
                    <a:pt x="73266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66" y="2404211"/>
                  </a:lnTo>
                  <a:lnTo>
                    <a:pt x="73266" y="2330945"/>
                  </a:lnTo>
                  <a:close/>
                </a:path>
                <a:path w="510540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0540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0540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0540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0540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0540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0540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0540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0540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0540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0540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0540" h="4881880">
                  <a:moveTo>
                    <a:pt x="146532" y="3569703"/>
                  </a:moveTo>
                  <a:lnTo>
                    <a:pt x="73266" y="3569703"/>
                  </a:lnTo>
                  <a:lnTo>
                    <a:pt x="73266" y="3642957"/>
                  </a:lnTo>
                  <a:lnTo>
                    <a:pt x="146532" y="3642957"/>
                  </a:lnTo>
                  <a:lnTo>
                    <a:pt x="146532" y="3569703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41"/>
                  </a:lnTo>
                  <a:lnTo>
                    <a:pt x="0" y="2768841"/>
                  </a:lnTo>
                  <a:lnTo>
                    <a:pt x="0" y="2842107"/>
                  </a:lnTo>
                  <a:lnTo>
                    <a:pt x="73266" y="2842107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642957"/>
                  </a:moveTo>
                  <a:lnTo>
                    <a:pt x="146532" y="3642957"/>
                  </a:lnTo>
                  <a:lnTo>
                    <a:pt x="146532" y="3716223"/>
                  </a:lnTo>
                  <a:lnTo>
                    <a:pt x="219786" y="3716223"/>
                  </a:lnTo>
                  <a:lnTo>
                    <a:pt x="219786" y="3642957"/>
                  </a:lnTo>
                  <a:close/>
                </a:path>
                <a:path w="510540" h="4881880">
                  <a:moveTo>
                    <a:pt x="219786" y="3496437"/>
                  </a:moveTo>
                  <a:lnTo>
                    <a:pt x="146532" y="3496437"/>
                  </a:lnTo>
                  <a:lnTo>
                    <a:pt x="146532" y="3569703"/>
                  </a:lnTo>
                  <a:lnTo>
                    <a:pt x="219786" y="3569703"/>
                  </a:lnTo>
                  <a:lnTo>
                    <a:pt x="219786" y="3496437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2913710"/>
                  </a:lnTo>
                  <a:lnTo>
                    <a:pt x="0" y="2913710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30">
              <a:extLst>
                <a:ext uri="{FF2B5EF4-FFF2-40B4-BE49-F238E27FC236}">
                  <a16:creationId xmlns:a16="http://schemas.microsoft.com/office/drawing/2014/main" id="{23994291-67D8-E5BC-1D34-0DB0C0937E5D}"/>
                </a:ext>
              </a:extLst>
            </p:cNvPr>
            <p:cNvSpPr/>
            <p:nvPr/>
          </p:nvSpPr>
          <p:spPr>
            <a:xfrm>
              <a:off x="18326303" y="6841343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058553"/>
                  </a:moveTo>
                  <a:lnTo>
                    <a:pt x="0" y="3058553"/>
                  </a:lnTo>
                  <a:lnTo>
                    <a:pt x="0" y="3131820"/>
                  </a:lnTo>
                  <a:lnTo>
                    <a:pt x="73266" y="3131820"/>
                  </a:lnTo>
                  <a:lnTo>
                    <a:pt x="73266" y="3058553"/>
                  </a:lnTo>
                  <a:close/>
                </a:path>
                <a:path w="220344" h="4152900">
                  <a:moveTo>
                    <a:pt x="73266" y="2767190"/>
                  </a:moveTo>
                  <a:lnTo>
                    <a:pt x="0" y="2767190"/>
                  </a:lnTo>
                  <a:lnTo>
                    <a:pt x="0" y="2840456"/>
                  </a:lnTo>
                  <a:lnTo>
                    <a:pt x="73266" y="2840444"/>
                  </a:lnTo>
                  <a:lnTo>
                    <a:pt x="73266" y="2767190"/>
                  </a:lnTo>
                  <a:close/>
                </a:path>
                <a:path w="220344" h="4152900">
                  <a:moveTo>
                    <a:pt x="73266" y="2475827"/>
                  </a:moveTo>
                  <a:lnTo>
                    <a:pt x="0" y="2475827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27"/>
                  </a:lnTo>
                  <a:close/>
                </a:path>
                <a:path w="220344" h="4152900">
                  <a:moveTo>
                    <a:pt x="73266" y="1601711"/>
                  </a:moveTo>
                  <a:lnTo>
                    <a:pt x="0" y="1601711"/>
                  </a:lnTo>
                  <a:lnTo>
                    <a:pt x="0" y="1674964"/>
                  </a:lnTo>
                  <a:lnTo>
                    <a:pt x="73266" y="1674952"/>
                  </a:lnTo>
                  <a:lnTo>
                    <a:pt x="73266" y="1601711"/>
                  </a:lnTo>
                  <a:close/>
                </a:path>
                <a:path w="220344" h="4152900">
                  <a:moveTo>
                    <a:pt x="73266" y="1530108"/>
                  </a:moveTo>
                  <a:lnTo>
                    <a:pt x="73253" y="1456855"/>
                  </a:lnTo>
                  <a:lnTo>
                    <a:pt x="0" y="1456855"/>
                  </a:lnTo>
                  <a:lnTo>
                    <a:pt x="0" y="1530108"/>
                  </a:lnTo>
                  <a:lnTo>
                    <a:pt x="73266" y="1530108"/>
                  </a:lnTo>
                  <a:close/>
                </a:path>
                <a:path w="220344" h="4152900">
                  <a:moveTo>
                    <a:pt x="73266" y="727608"/>
                  </a:moveTo>
                  <a:lnTo>
                    <a:pt x="0" y="727608"/>
                  </a:lnTo>
                  <a:lnTo>
                    <a:pt x="0" y="800862"/>
                  </a:lnTo>
                  <a:lnTo>
                    <a:pt x="73266" y="800849"/>
                  </a:lnTo>
                  <a:lnTo>
                    <a:pt x="73266" y="727608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19" y="4005935"/>
                  </a:moveTo>
                  <a:lnTo>
                    <a:pt x="73266" y="4005935"/>
                  </a:lnTo>
                  <a:lnTo>
                    <a:pt x="73266" y="3932669"/>
                  </a:lnTo>
                  <a:lnTo>
                    <a:pt x="0" y="3932669"/>
                  </a:lnTo>
                  <a:lnTo>
                    <a:pt x="0" y="4005935"/>
                  </a:lnTo>
                  <a:lnTo>
                    <a:pt x="73253" y="4005935"/>
                  </a:lnTo>
                  <a:lnTo>
                    <a:pt x="73253" y="4079189"/>
                  </a:lnTo>
                  <a:lnTo>
                    <a:pt x="0" y="4079189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66" y="4079189"/>
                  </a:lnTo>
                  <a:lnTo>
                    <a:pt x="146519" y="4079189"/>
                  </a:lnTo>
                  <a:lnTo>
                    <a:pt x="146519" y="4005935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66" y="3423183"/>
                  </a:lnTo>
                  <a:lnTo>
                    <a:pt x="73266" y="3349929"/>
                  </a:lnTo>
                  <a:lnTo>
                    <a:pt x="0" y="3349929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49"/>
                  </a:lnTo>
                  <a:lnTo>
                    <a:pt x="0" y="3496449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49"/>
                  </a:lnTo>
                  <a:lnTo>
                    <a:pt x="146519" y="3496449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3131820"/>
                  </a:moveTo>
                  <a:lnTo>
                    <a:pt x="73266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205073"/>
                  </a:lnTo>
                  <a:lnTo>
                    <a:pt x="146519" y="3205073"/>
                  </a:lnTo>
                  <a:lnTo>
                    <a:pt x="146519" y="3131820"/>
                  </a:lnTo>
                  <a:close/>
                </a:path>
                <a:path w="220344" h="4152900">
                  <a:moveTo>
                    <a:pt x="146519" y="2257717"/>
                  </a:moveTo>
                  <a:lnTo>
                    <a:pt x="73266" y="2257717"/>
                  </a:lnTo>
                  <a:lnTo>
                    <a:pt x="73266" y="2184450"/>
                  </a:lnTo>
                  <a:lnTo>
                    <a:pt x="0" y="2184450"/>
                  </a:lnTo>
                  <a:lnTo>
                    <a:pt x="0" y="2257717"/>
                  </a:lnTo>
                  <a:lnTo>
                    <a:pt x="73253" y="2257717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53" y="2330970"/>
                  </a:lnTo>
                  <a:lnTo>
                    <a:pt x="146519" y="2330970"/>
                  </a:lnTo>
                  <a:lnTo>
                    <a:pt x="146519" y="2257717"/>
                  </a:lnTo>
                  <a:close/>
                </a:path>
                <a:path w="220344" h="4152900">
                  <a:moveTo>
                    <a:pt x="146519" y="1383601"/>
                  </a:moveTo>
                  <a:lnTo>
                    <a:pt x="73266" y="1383601"/>
                  </a:lnTo>
                  <a:lnTo>
                    <a:pt x="73266" y="1310335"/>
                  </a:lnTo>
                  <a:lnTo>
                    <a:pt x="0" y="1310335"/>
                  </a:lnTo>
                  <a:lnTo>
                    <a:pt x="0" y="1383601"/>
                  </a:lnTo>
                  <a:lnTo>
                    <a:pt x="73253" y="1383601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79"/>
                  </a:lnTo>
                  <a:lnTo>
                    <a:pt x="219773" y="3861079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306"/>
                  </a:moveTo>
                  <a:lnTo>
                    <a:pt x="146519" y="3641306"/>
                  </a:lnTo>
                  <a:lnTo>
                    <a:pt x="146519" y="3714559"/>
                  </a:ln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79"/>
                  </a:lnTo>
                  <a:lnTo>
                    <a:pt x="73266" y="3861079"/>
                  </a:lnTo>
                  <a:lnTo>
                    <a:pt x="73266" y="3787813"/>
                  </a:lnTo>
                  <a:lnTo>
                    <a:pt x="146519" y="3787813"/>
                  </a:lnTo>
                  <a:lnTo>
                    <a:pt x="146519" y="3714572"/>
                  </a:lnTo>
                  <a:lnTo>
                    <a:pt x="219773" y="3714572"/>
                  </a:lnTo>
                  <a:lnTo>
                    <a:pt x="219773" y="3641306"/>
                  </a:lnTo>
                  <a:close/>
                </a:path>
                <a:path w="220344" h="4152900">
                  <a:moveTo>
                    <a:pt x="219773" y="3496449"/>
                  </a:moveTo>
                  <a:lnTo>
                    <a:pt x="146519" y="3496449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49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710"/>
                  </a:moveTo>
                  <a:lnTo>
                    <a:pt x="146519" y="2913710"/>
                  </a:lnTo>
                  <a:lnTo>
                    <a:pt x="146519" y="2986976"/>
                  </a:lnTo>
                  <a:lnTo>
                    <a:pt x="219773" y="2986976"/>
                  </a:lnTo>
                  <a:lnTo>
                    <a:pt x="219773" y="2913710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44"/>
                  </a:lnTo>
                  <a:lnTo>
                    <a:pt x="73266" y="2840444"/>
                  </a:lnTo>
                  <a:lnTo>
                    <a:pt x="73253" y="2913710"/>
                  </a:lnTo>
                  <a:lnTo>
                    <a:pt x="0" y="2913710"/>
                  </a:lnTo>
                  <a:lnTo>
                    <a:pt x="0" y="2986976"/>
                  </a:lnTo>
                  <a:lnTo>
                    <a:pt x="73266" y="2986976"/>
                  </a:lnTo>
                  <a:lnTo>
                    <a:pt x="73266" y="2913710"/>
                  </a:lnTo>
                  <a:lnTo>
                    <a:pt x="146519" y="2913710"/>
                  </a:lnTo>
                  <a:lnTo>
                    <a:pt x="146519" y="2840456"/>
                  </a:lnTo>
                  <a:lnTo>
                    <a:pt x="219773" y="2840456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27"/>
                  </a:moveTo>
                  <a:lnTo>
                    <a:pt x="146519" y="2475827"/>
                  </a:lnTo>
                  <a:lnTo>
                    <a:pt x="146519" y="2549067"/>
                  </a:ln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19" y="262233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27"/>
                  </a:lnTo>
                  <a:close/>
                </a:path>
                <a:path w="220344" h="4152900">
                  <a:moveTo>
                    <a:pt x="219773" y="2330970"/>
                  </a:moveTo>
                  <a:lnTo>
                    <a:pt x="146519" y="2330970"/>
                  </a:lnTo>
                  <a:lnTo>
                    <a:pt x="146519" y="2404237"/>
                  </a:lnTo>
                  <a:lnTo>
                    <a:pt x="219773" y="2404237"/>
                  </a:lnTo>
                  <a:lnTo>
                    <a:pt x="219773" y="2330970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17"/>
                  </a:lnTo>
                  <a:lnTo>
                    <a:pt x="219773" y="2257717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28"/>
                  </a:lnTo>
                  <a:lnTo>
                    <a:pt x="73266" y="1966328"/>
                  </a:lnTo>
                  <a:lnTo>
                    <a:pt x="73266" y="1893062"/>
                  </a:lnTo>
                  <a:lnTo>
                    <a:pt x="0" y="1893062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61"/>
                  </a:lnTo>
                  <a:lnTo>
                    <a:pt x="73266" y="2112861"/>
                  </a:lnTo>
                  <a:lnTo>
                    <a:pt x="73266" y="2039594"/>
                  </a:lnTo>
                  <a:lnTo>
                    <a:pt x="146519" y="203959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711"/>
                  </a:moveTo>
                  <a:lnTo>
                    <a:pt x="146519" y="1601711"/>
                  </a:lnTo>
                  <a:lnTo>
                    <a:pt x="146519" y="1674952"/>
                  </a:lnTo>
                  <a:lnTo>
                    <a:pt x="73266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19" y="174821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711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25"/>
                  </a:ln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165491"/>
                  </a:lnTo>
                  <a:lnTo>
                    <a:pt x="146519" y="1165491"/>
                  </a:lnTo>
                  <a:lnTo>
                    <a:pt x="146519" y="1092238"/>
                  </a:lnTo>
                  <a:lnTo>
                    <a:pt x="219773" y="1092238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608"/>
                  </a:moveTo>
                  <a:lnTo>
                    <a:pt x="146519" y="727608"/>
                  </a:lnTo>
                  <a:lnTo>
                    <a:pt x="146519" y="800849"/>
                  </a:lnTo>
                  <a:lnTo>
                    <a:pt x="73266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608"/>
                  </a:lnTo>
                  <a:close/>
                </a:path>
                <a:path w="220344" h="415290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6018"/>
                  </a:lnTo>
                  <a:lnTo>
                    <a:pt x="219773" y="656018"/>
                  </a:lnTo>
                  <a:lnTo>
                    <a:pt x="219773" y="582752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73266" y="509485"/>
                  </a:lnTo>
                  <a:lnTo>
                    <a:pt x="73266" y="436219"/>
                  </a:lnTo>
                  <a:lnTo>
                    <a:pt x="0" y="436219"/>
                  </a:lnTo>
                  <a:lnTo>
                    <a:pt x="0" y="509485"/>
                  </a:lnTo>
                  <a:lnTo>
                    <a:pt x="73253" y="509485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53" y="582752"/>
                  </a:lnTo>
                  <a:lnTo>
                    <a:pt x="146519" y="582752"/>
                  </a:lnTo>
                  <a:lnTo>
                    <a:pt x="146519" y="509498"/>
                  </a:lnTo>
                  <a:lnTo>
                    <a:pt x="219773" y="509498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09"/>
                  </a:ln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76"/>
                  </a:ln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lnTo>
                    <a:pt x="146519" y="29137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31">
              <a:extLst>
                <a:ext uri="{FF2B5EF4-FFF2-40B4-BE49-F238E27FC236}">
                  <a16:creationId xmlns:a16="http://schemas.microsoft.com/office/drawing/2014/main" id="{721038E8-DB24-4C74-3302-DF42D16DC8D2}"/>
                </a:ext>
              </a:extLst>
            </p:cNvPr>
            <p:cNvSpPr/>
            <p:nvPr/>
          </p:nvSpPr>
          <p:spPr>
            <a:xfrm>
              <a:off x="1832630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363943" y="1967992"/>
                  </a:moveTo>
                  <a:lnTo>
                    <a:pt x="363931" y="1894738"/>
                  </a:lnTo>
                  <a:lnTo>
                    <a:pt x="290677" y="1894738"/>
                  </a:lnTo>
                  <a:lnTo>
                    <a:pt x="290677" y="1967992"/>
                  </a:lnTo>
                  <a:lnTo>
                    <a:pt x="363943" y="1967992"/>
                  </a:lnTo>
                  <a:close/>
                </a:path>
                <a:path w="510540" h="4881880">
                  <a:moveTo>
                    <a:pt x="363943" y="1311998"/>
                  </a:moveTo>
                  <a:lnTo>
                    <a:pt x="290677" y="1311998"/>
                  </a:lnTo>
                  <a:lnTo>
                    <a:pt x="290677" y="1385252"/>
                  </a:lnTo>
                  <a:lnTo>
                    <a:pt x="363943" y="1385252"/>
                  </a:lnTo>
                  <a:lnTo>
                    <a:pt x="363943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4152442"/>
                  </a:move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84" y="4225696"/>
                  </a:lnTo>
                  <a:lnTo>
                    <a:pt x="437184" y="4152442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3278327"/>
                  </a:move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84" y="3351593"/>
                  </a:lnTo>
                  <a:lnTo>
                    <a:pt x="437184" y="3278327"/>
                  </a:lnTo>
                  <a:close/>
                </a:path>
                <a:path w="510540" h="4881880">
                  <a:moveTo>
                    <a:pt x="437184" y="2986951"/>
                  </a:move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84" y="3060217"/>
                  </a:lnTo>
                  <a:lnTo>
                    <a:pt x="437184" y="2986951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2404211"/>
                  </a:move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84" y="2477478"/>
                  </a:lnTo>
                  <a:lnTo>
                    <a:pt x="437184" y="2404211"/>
                  </a:lnTo>
                  <a:close/>
                </a:path>
                <a:path w="510540" h="4881880">
                  <a:moveTo>
                    <a:pt x="437184" y="2112835"/>
                  </a:move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84" y="2186101"/>
                  </a:lnTo>
                  <a:lnTo>
                    <a:pt x="437184" y="2112835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43" y="1821484"/>
                  </a:lnTo>
                  <a:lnTo>
                    <a:pt x="363943" y="1748218"/>
                  </a:lnTo>
                  <a:lnTo>
                    <a:pt x="290677" y="1748218"/>
                  </a:lnTo>
                  <a:lnTo>
                    <a:pt x="290677" y="1821484"/>
                  </a:lnTo>
                  <a:lnTo>
                    <a:pt x="363931" y="1821484"/>
                  </a:lnTo>
                  <a:lnTo>
                    <a:pt x="363931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437184" y="1530108"/>
                  </a:moveTo>
                  <a:lnTo>
                    <a:pt x="363943" y="1530108"/>
                  </a:lnTo>
                  <a:lnTo>
                    <a:pt x="363943" y="1456842"/>
                  </a:lnTo>
                  <a:lnTo>
                    <a:pt x="290677" y="1456842"/>
                  </a:lnTo>
                  <a:lnTo>
                    <a:pt x="290677" y="1530108"/>
                  </a:lnTo>
                  <a:lnTo>
                    <a:pt x="363931" y="1530108"/>
                  </a:lnTo>
                  <a:lnTo>
                    <a:pt x="363931" y="1603375"/>
                  </a:lnTo>
                  <a:lnTo>
                    <a:pt x="290677" y="1603375"/>
                  </a:lnTo>
                  <a:lnTo>
                    <a:pt x="290677" y="1676628"/>
                  </a:lnTo>
                  <a:lnTo>
                    <a:pt x="363943" y="1676628"/>
                  </a:lnTo>
                  <a:lnTo>
                    <a:pt x="363943" y="1603375"/>
                  </a:lnTo>
                  <a:lnTo>
                    <a:pt x="437184" y="1603375"/>
                  </a:lnTo>
                  <a:lnTo>
                    <a:pt x="437184" y="153010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  <a:path w="510540" h="4881880">
                  <a:moveTo>
                    <a:pt x="510451" y="1748218"/>
                  </a:moveTo>
                  <a:lnTo>
                    <a:pt x="437197" y="1748218"/>
                  </a:lnTo>
                  <a:lnTo>
                    <a:pt x="437197" y="1821484"/>
                  </a:lnTo>
                  <a:lnTo>
                    <a:pt x="510451" y="1821484"/>
                  </a:lnTo>
                  <a:lnTo>
                    <a:pt x="510451" y="1748218"/>
                  </a:lnTo>
                  <a:close/>
                </a:path>
                <a:path w="510540" h="4881880">
                  <a:moveTo>
                    <a:pt x="510451" y="1603375"/>
                  </a:moveTo>
                  <a:lnTo>
                    <a:pt x="437197" y="1603375"/>
                  </a:lnTo>
                  <a:lnTo>
                    <a:pt x="437197" y="1676628"/>
                  </a:lnTo>
                  <a:lnTo>
                    <a:pt x="510451" y="1676628"/>
                  </a:lnTo>
                  <a:lnTo>
                    <a:pt x="510451" y="1603375"/>
                  </a:lnTo>
                  <a:close/>
                </a:path>
                <a:path w="510540" h="4881880">
                  <a:moveTo>
                    <a:pt x="510451" y="1456855"/>
                  </a:moveTo>
                  <a:lnTo>
                    <a:pt x="437197" y="1456855"/>
                  </a:lnTo>
                  <a:lnTo>
                    <a:pt x="437197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32">
              <a:extLst>
                <a:ext uri="{FF2B5EF4-FFF2-40B4-BE49-F238E27FC236}">
                  <a16:creationId xmlns:a16="http://schemas.microsoft.com/office/drawing/2014/main" id="{8142126E-4898-88A3-6036-B0463924D750}"/>
                </a:ext>
              </a:extLst>
            </p:cNvPr>
            <p:cNvSpPr/>
            <p:nvPr/>
          </p:nvSpPr>
          <p:spPr>
            <a:xfrm>
              <a:off x="18616982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363931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31" y="2404211"/>
                  </a:lnTo>
                  <a:lnTo>
                    <a:pt x="363931" y="2330945"/>
                  </a:lnTo>
                  <a:close/>
                </a:path>
                <a:path w="510540" h="4881880">
                  <a:moveTo>
                    <a:pt x="363931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30"/>
                  </a:lnTo>
                  <a:lnTo>
                    <a:pt x="363931" y="4152430"/>
                  </a:lnTo>
                  <a:lnTo>
                    <a:pt x="363931" y="4079189"/>
                  </a:lnTo>
                  <a:lnTo>
                    <a:pt x="290664" y="4079189"/>
                  </a:lnTo>
                  <a:lnTo>
                    <a:pt x="29066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550744"/>
                  </a:moveTo>
                  <a:lnTo>
                    <a:pt x="510438" y="2477478"/>
                  </a:lnTo>
                  <a:lnTo>
                    <a:pt x="437184" y="2477478"/>
                  </a:lnTo>
                  <a:lnTo>
                    <a:pt x="437184" y="2550744"/>
                  </a:lnTo>
                  <a:lnTo>
                    <a:pt x="510451" y="2550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33">
              <a:extLst>
                <a:ext uri="{FF2B5EF4-FFF2-40B4-BE49-F238E27FC236}">
                  <a16:creationId xmlns:a16="http://schemas.microsoft.com/office/drawing/2014/main" id="{3BB1696A-C357-F33F-1343-0042AFD1E750}"/>
                </a:ext>
              </a:extLst>
            </p:cNvPr>
            <p:cNvSpPr/>
            <p:nvPr/>
          </p:nvSpPr>
          <p:spPr>
            <a:xfrm>
              <a:off x="18907646" y="6403460"/>
              <a:ext cx="511809" cy="4881880"/>
            </a:xfrm>
            <a:custGeom>
              <a:avLst/>
              <a:gdLst/>
              <a:ahLst/>
              <a:cxnLst/>
              <a:rect l="l" t="t" r="r" b="b"/>
              <a:pathLst>
                <a:path w="511809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1809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1809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1809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1809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1809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1809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1809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1809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1809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1809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1809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1809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1809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1809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1809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1809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1809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1809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1809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1809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1809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1809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1809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1809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1809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1809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1809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1809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1809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1809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1809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1809" h="4881880">
                  <a:moveTo>
                    <a:pt x="365125" y="4661916"/>
                  </a:moveTo>
                  <a:lnTo>
                    <a:pt x="291858" y="4661916"/>
                  </a:lnTo>
                  <a:lnTo>
                    <a:pt x="291858" y="4735182"/>
                  </a:lnTo>
                  <a:lnTo>
                    <a:pt x="365125" y="4735182"/>
                  </a:lnTo>
                  <a:lnTo>
                    <a:pt x="365125" y="4661916"/>
                  </a:lnTo>
                  <a:close/>
                </a:path>
                <a:path w="511809" h="4881880">
                  <a:moveTo>
                    <a:pt x="365125" y="4517072"/>
                  </a:moveTo>
                  <a:lnTo>
                    <a:pt x="291858" y="4517072"/>
                  </a:lnTo>
                  <a:lnTo>
                    <a:pt x="291858" y="4590326"/>
                  </a:lnTo>
                  <a:lnTo>
                    <a:pt x="365125" y="4590326"/>
                  </a:lnTo>
                  <a:lnTo>
                    <a:pt x="365125" y="4517072"/>
                  </a:lnTo>
                  <a:close/>
                </a:path>
                <a:path w="511809" h="4881880">
                  <a:moveTo>
                    <a:pt x="365125" y="4370552"/>
                  </a:moveTo>
                  <a:lnTo>
                    <a:pt x="291858" y="4370552"/>
                  </a:lnTo>
                  <a:lnTo>
                    <a:pt x="291858" y="4443819"/>
                  </a:lnTo>
                  <a:lnTo>
                    <a:pt x="365125" y="4443819"/>
                  </a:lnTo>
                  <a:lnTo>
                    <a:pt x="365125" y="4370552"/>
                  </a:lnTo>
                  <a:close/>
                </a:path>
                <a:path w="511809" h="4881880">
                  <a:moveTo>
                    <a:pt x="365125" y="4225696"/>
                  </a:moveTo>
                  <a:lnTo>
                    <a:pt x="291858" y="4225696"/>
                  </a:lnTo>
                  <a:lnTo>
                    <a:pt x="291858" y="4298962"/>
                  </a:lnTo>
                  <a:lnTo>
                    <a:pt x="365125" y="4298962"/>
                  </a:lnTo>
                  <a:lnTo>
                    <a:pt x="365125" y="4225696"/>
                  </a:lnTo>
                  <a:close/>
                </a:path>
                <a:path w="511809" h="4881880">
                  <a:moveTo>
                    <a:pt x="365125" y="3934333"/>
                  </a:moveTo>
                  <a:lnTo>
                    <a:pt x="291858" y="3934333"/>
                  </a:lnTo>
                  <a:lnTo>
                    <a:pt x="291858" y="4007586"/>
                  </a:lnTo>
                  <a:lnTo>
                    <a:pt x="365125" y="4007586"/>
                  </a:lnTo>
                  <a:lnTo>
                    <a:pt x="365125" y="3934333"/>
                  </a:lnTo>
                  <a:close/>
                </a:path>
                <a:path w="511809" h="4881880">
                  <a:moveTo>
                    <a:pt x="365125" y="3787813"/>
                  </a:moveTo>
                  <a:lnTo>
                    <a:pt x="291858" y="3787813"/>
                  </a:lnTo>
                  <a:lnTo>
                    <a:pt x="291858" y="3861066"/>
                  </a:lnTo>
                  <a:lnTo>
                    <a:pt x="365125" y="3861066"/>
                  </a:lnTo>
                  <a:lnTo>
                    <a:pt x="365125" y="3787813"/>
                  </a:lnTo>
                  <a:close/>
                </a:path>
                <a:path w="511809" h="4881880">
                  <a:moveTo>
                    <a:pt x="365125" y="3642957"/>
                  </a:moveTo>
                  <a:lnTo>
                    <a:pt x="291858" y="3642957"/>
                  </a:lnTo>
                  <a:lnTo>
                    <a:pt x="291858" y="3716223"/>
                  </a:lnTo>
                  <a:lnTo>
                    <a:pt x="365125" y="3716223"/>
                  </a:lnTo>
                  <a:lnTo>
                    <a:pt x="365125" y="3642957"/>
                  </a:lnTo>
                  <a:close/>
                </a:path>
                <a:path w="511809" h="4881880">
                  <a:moveTo>
                    <a:pt x="365125" y="3496437"/>
                  </a:moveTo>
                  <a:lnTo>
                    <a:pt x="291858" y="3496437"/>
                  </a:lnTo>
                  <a:lnTo>
                    <a:pt x="291858" y="3569703"/>
                  </a:lnTo>
                  <a:lnTo>
                    <a:pt x="365125" y="3569703"/>
                  </a:lnTo>
                  <a:lnTo>
                    <a:pt x="365125" y="3496437"/>
                  </a:lnTo>
                  <a:close/>
                </a:path>
                <a:path w="511809" h="4881880">
                  <a:moveTo>
                    <a:pt x="365125" y="3351593"/>
                  </a:moveTo>
                  <a:lnTo>
                    <a:pt x="291858" y="3351593"/>
                  </a:lnTo>
                  <a:lnTo>
                    <a:pt x="291858" y="3424859"/>
                  </a:lnTo>
                  <a:lnTo>
                    <a:pt x="365125" y="3424859"/>
                  </a:lnTo>
                  <a:lnTo>
                    <a:pt x="365125" y="3351593"/>
                  </a:lnTo>
                  <a:close/>
                </a:path>
                <a:path w="511809" h="4881880">
                  <a:moveTo>
                    <a:pt x="365125" y="3060217"/>
                  </a:moveTo>
                  <a:lnTo>
                    <a:pt x="291858" y="3060217"/>
                  </a:lnTo>
                  <a:lnTo>
                    <a:pt x="291858" y="3133483"/>
                  </a:lnTo>
                  <a:lnTo>
                    <a:pt x="365125" y="3133483"/>
                  </a:lnTo>
                  <a:lnTo>
                    <a:pt x="365125" y="3060217"/>
                  </a:lnTo>
                  <a:close/>
                </a:path>
                <a:path w="511809" h="4881880">
                  <a:moveTo>
                    <a:pt x="438378" y="4735195"/>
                  </a:moveTo>
                  <a:lnTo>
                    <a:pt x="365125" y="4735195"/>
                  </a:lnTo>
                  <a:lnTo>
                    <a:pt x="365125" y="4808436"/>
                  </a:lnTo>
                  <a:lnTo>
                    <a:pt x="291858" y="4808436"/>
                  </a:lnTo>
                  <a:lnTo>
                    <a:pt x="291858" y="4881702"/>
                  </a:lnTo>
                  <a:lnTo>
                    <a:pt x="365125" y="4881702"/>
                  </a:lnTo>
                  <a:lnTo>
                    <a:pt x="365125" y="4808448"/>
                  </a:lnTo>
                  <a:lnTo>
                    <a:pt x="438378" y="4808448"/>
                  </a:lnTo>
                  <a:lnTo>
                    <a:pt x="438378" y="4735195"/>
                  </a:lnTo>
                  <a:close/>
                </a:path>
                <a:path w="511809" h="4881880">
                  <a:moveTo>
                    <a:pt x="438378" y="4443819"/>
                  </a:moveTo>
                  <a:lnTo>
                    <a:pt x="365125" y="4443819"/>
                  </a:lnTo>
                  <a:lnTo>
                    <a:pt x="365125" y="4517072"/>
                  </a:lnTo>
                  <a:lnTo>
                    <a:pt x="438378" y="4517072"/>
                  </a:lnTo>
                  <a:lnTo>
                    <a:pt x="438378" y="4443819"/>
                  </a:lnTo>
                  <a:close/>
                </a:path>
                <a:path w="511809" h="4881880">
                  <a:moveTo>
                    <a:pt x="438378" y="3861066"/>
                  </a:moveTo>
                  <a:lnTo>
                    <a:pt x="365125" y="3861066"/>
                  </a:lnTo>
                  <a:lnTo>
                    <a:pt x="365125" y="3934333"/>
                  </a:lnTo>
                  <a:lnTo>
                    <a:pt x="438378" y="3934333"/>
                  </a:lnTo>
                  <a:lnTo>
                    <a:pt x="438378" y="3861066"/>
                  </a:lnTo>
                  <a:close/>
                </a:path>
                <a:path w="511809" h="4881880">
                  <a:moveTo>
                    <a:pt x="438378" y="3569703"/>
                  </a:moveTo>
                  <a:lnTo>
                    <a:pt x="365125" y="3569703"/>
                  </a:lnTo>
                  <a:lnTo>
                    <a:pt x="365125" y="3642957"/>
                  </a:lnTo>
                  <a:lnTo>
                    <a:pt x="438378" y="3642957"/>
                  </a:lnTo>
                  <a:lnTo>
                    <a:pt x="438378" y="3569703"/>
                  </a:lnTo>
                  <a:close/>
                </a:path>
                <a:path w="511809" h="4881880">
                  <a:moveTo>
                    <a:pt x="511632" y="4808448"/>
                  </a:moveTo>
                  <a:lnTo>
                    <a:pt x="438378" y="4808448"/>
                  </a:lnTo>
                  <a:lnTo>
                    <a:pt x="438378" y="4881715"/>
                  </a:lnTo>
                  <a:lnTo>
                    <a:pt x="511632" y="4881715"/>
                  </a:lnTo>
                  <a:lnTo>
                    <a:pt x="511632" y="4808448"/>
                  </a:lnTo>
                  <a:close/>
                </a:path>
                <a:path w="511809" h="4881880">
                  <a:moveTo>
                    <a:pt x="511632" y="4661928"/>
                  </a:moveTo>
                  <a:lnTo>
                    <a:pt x="438378" y="4661928"/>
                  </a:lnTo>
                  <a:lnTo>
                    <a:pt x="438378" y="4735195"/>
                  </a:lnTo>
                  <a:lnTo>
                    <a:pt x="511632" y="4735195"/>
                  </a:lnTo>
                  <a:lnTo>
                    <a:pt x="511632" y="4661928"/>
                  </a:lnTo>
                  <a:close/>
                </a:path>
                <a:path w="511809" h="4881880">
                  <a:moveTo>
                    <a:pt x="511632" y="4517072"/>
                  </a:moveTo>
                  <a:lnTo>
                    <a:pt x="438378" y="4517072"/>
                  </a:lnTo>
                  <a:lnTo>
                    <a:pt x="438378" y="4590326"/>
                  </a:lnTo>
                  <a:lnTo>
                    <a:pt x="511632" y="4590326"/>
                  </a:lnTo>
                  <a:lnTo>
                    <a:pt x="511632" y="4517072"/>
                  </a:lnTo>
                  <a:close/>
                </a:path>
                <a:path w="511809" h="4881880">
                  <a:moveTo>
                    <a:pt x="511632" y="4370552"/>
                  </a:moveTo>
                  <a:lnTo>
                    <a:pt x="438378" y="4370552"/>
                  </a:lnTo>
                  <a:lnTo>
                    <a:pt x="438378" y="4443819"/>
                  </a:lnTo>
                  <a:lnTo>
                    <a:pt x="511632" y="4443819"/>
                  </a:lnTo>
                  <a:lnTo>
                    <a:pt x="511632" y="4370552"/>
                  </a:lnTo>
                  <a:close/>
                </a:path>
                <a:path w="511809" h="4881880">
                  <a:moveTo>
                    <a:pt x="511632" y="4225696"/>
                  </a:moveTo>
                  <a:lnTo>
                    <a:pt x="438378" y="4225696"/>
                  </a:lnTo>
                  <a:lnTo>
                    <a:pt x="438378" y="4298962"/>
                  </a:lnTo>
                  <a:lnTo>
                    <a:pt x="511632" y="4298962"/>
                  </a:lnTo>
                  <a:lnTo>
                    <a:pt x="511632" y="4225696"/>
                  </a:lnTo>
                  <a:close/>
                </a:path>
                <a:path w="511809" h="4881880">
                  <a:moveTo>
                    <a:pt x="511632" y="4079189"/>
                  </a:moveTo>
                  <a:lnTo>
                    <a:pt x="438378" y="4079189"/>
                  </a:lnTo>
                  <a:lnTo>
                    <a:pt x="438378" y="4152430"/>
                  </a:lnTo>
                  <a:lnTo>
                    <a:pt x="365125" y="4152430"/>
                  </a:lnTo>
                  <a:lnTo>
                    <a:pt x="365125" y="4079189"/>
                  </a:lnTo>
                  <a:lnTo>
                    <a:pt x="291858" y="4079189"/>
                  </a:lnTo>
                  <a:lnTo>
                    <a:pt x="291858" y="4152442"/>
                  </a:lnTo>
                  <a:lnTo>
                    <a:pt x="365125" y="4152442"/>
                  </a:lnTo>
                  <a:lnTo>
                    <a:pt x="365125" y="4225696"/>
                  </a:lnTo>
                  <a:lnTo>
                    <a:pt x="438378" y="4225696"/>
                  </a:lnTo>
                  <a:lnTo>
                    <a:pt x="438378" y="4152442"/>
                  </a:lnTo>
                  <a:lnTo>
                    <a:pt x="511632" y="4152442"/>
                  </a:lnTo>
                  <a:lnTo>
                    <a:pt x="511632" y="4079189"/>
                  </a:lnTo>
                  <a:close/>
                </a:path>
                <a:path w="511809" h="4881880">
                  <a:moveTo>
                    <a:pt x="511632" y="3934333"/>
                  </a:moveTo>
                  <a:lnTo>
                    <a:pt x="438378" y="3934333"/>
                  </a:lnTo>
                  <a:lnTo>
                    <a:pt x="438378" y="4007586"/>
                  </a:lnTo>
                  <a:lnTo>
                    <a:pt x="511632" y="4007586"/>
                  </a:lnTo>
                  <a:lnTo>
                    <a:pt x="511632" y="3934333"/>
                  </a:lnTo>
                  <a:close/>
                </a:path>
                <a:path w="511809" h="4881880">
                  <a:moveTo>
                    <a:pt x="511632" y="3787813"/>
                  </a:moveTo>
                  <a:lnTo>
                    <a:pt x="438378" y="3787813"/>
                  </a:lnTo>
                  <a:lnTo>
                    <a:pt x="438378" y="3861066"/>
                  </a:lnTo>
                  <a:lnTo>
                    <a:pt x="511632" y="3861066"/>
                  </a:lnTo>
                  <a:lnTo>
                    <a:pt x="511632" y="3787813"/>
                  </a:lnTo>
                  <a:close/>
                </a:path>
                <a:path w="511809" h="4881880">
                  <a:moveTo>
                    <a:pt x="511632" y="3642957"/>
                  </a:moveTo>
                  <a:lnTo>
                    <a:pt x="438378" y="3642957"/>
                  </a:lnTo>
                  <a:lnTo>
                    <a:pt x="438378" y="3716223"/>
                  </a:lnTo>
                  <a:lnTo>
                    <a:pt x="511632" y="3716223"/>
                  </a:lnTo>
                  <a:lnTo>
                    <a:pt x="511632" y="3642957"/>
                  </a:lnTo>
                  <a:close/>
                </a:path>
                <a:path w="511809" h="4881880">
                  <a:moveTo>
                    <a:pt x="511632" y="3496437"/>
                  </a:moveTo>
                  <a:lnTo>
                    <a:pt x="438378" y="3496437"/>
                  </a:lnTo>
                  <a:lnTo>
                    <a:pt x="438378" y="3569703"/>
                  </a:lnTo>
                  <a:lnTo>
                    <a:pt x="511632" y="3569703"/>
                  </a:lnTo>
                  <a:lnTo>
                    <a:pt x="511632" y="3496437"/>
                  </a:lnTo>
                  <a:close/>
                </a:path>
                <a:path w="511809" h="4881880">
                  <a:moveTo>
                    <a:pt x="511632" y="3351593"/>
                  </a:moveTo>
                  <a:lnTo>
                    <a:pt x="438378" y="3351593"/>
                  </a:lnTo>
                  <a:lnTo>
                    <a:pt x="438378" y="3424859"/>
                  </a:lnTo>
                  <a:lnTo>
                    <a:pt x="511632" y="3424859"/>
                  </a:lnTo>
                  <a:lnTo>
                    <a:pt x="511632" y="3351593"/>
                  </a:lnTo>
                  <a:close/>
                </a:path>
                <a:path w="511809" h="4881880">
                  <a:moveTo>
                    <a:pt x="511632" y="3205073"/>
                  </a:moveTo>
                  <a:lnTo>
                    <a:pt x="438378" y="3205073"/>
                  </a:lnTo>
                  <a:lnTo>
                    <a:pt x="438378" y="3278327"/>
                  </a:lnTo>
                  <a:lnTo>
                    <a:pt x="365125" y="3278327"/>
                  </a:lnTo>
                  <a:lnTo>
                    <a:pt x="365125" y="3205073"/>
                  </a:lnTo>
                  <a:lnTo>
                    <a:pt x="291858" y="3205073"/>
                  </a:lnTo>
                  <a:lnTo>
                    <a:pt x="291858" y="3278340"/>
                  </a:lnTo>
                  <a:lnTo>
                    <a:pt x="365125" y="3278340"/>
                  </a:lnTo>
                  <a:lnTo>
                    <a:pt x="365125" y="3351593"/>
                  </a:lnTo>
                  <a:lnTo>
                    <a:pt x="438378" y="3351593"/>
                  </a:lnTo>
                  <a:lnTo>
                    <a:pt x="438378" y="3278340"/>
                  </a:lnTo>
                  <a:lnTo>
                    <a:pt x="511632" y="3278340"/>
                  </a:lnTo>
                  <a:lnTo>
                    <a:pt x="511632" y="3205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34">
              <a:extLst>
                <a:ext uri="{FF2B5EF4-FFF2-40B4-BE49-F238E27FC236}">
                  <a16:creationId xmlns:a16="http://schemas.microsoft.com/office/drawing/2014/main" id="{EF163CCB-0D9A-1918-F605-95474BFEBDA9}"/>
                </a:ext>
              </a:extLst>
            </p:cNvPr>
            <p:cNvSpPr/>
            <p:nvPr/>
          </p:nvSpPr>
          <p:spPr>
            <a:xfrm>
              <a:off x="19199504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41"/>
                  </a:lnTo>
                  <a:lnTo>
                    <a:pt x="73266" y="1676641"/>
                  </a:lnTo>
                  <a:lnTo>
                    <a:pt x="73266" y="1603375"/>
                  </a:lnTo>
                  <a:close/>
                </a:path>
                <a:path w="510540" h="342519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58"/>
                  </a:lnTo>
                  <a:lnTo>
                    <a:pt x="73266" y="1238758"/>
                  </a:lnTo>
                  <a:lnTo>
                    <a:pt x="73266" y="1165491"/>
                  </a:lnTo>
                  <a:close/>
                </a:path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1238758"/>
                  </a:moveTo>
                  <a:lnTo>
                    <a:pt x="73266" y="1238758"/>
                  </a:lnTo>
                  <a:lnTo>
                    <a:pt x="73266" y="1311998"/>
                  </a:lnTo>
                  <a:lnTo>
                    <a:pt x="0" y="1311998"/>
                  </a:lnTo>
                  <a:lnTo>
                    <a:pt x="0" y="1385265"/>
                  </a:lnTo>
                  <a:lnTo>
                    <a:pt x="73266" y="1385265"/>
                  </a:lnTo>
                  <a:lnTo>
                    <a:pt x="73266" y="1312011"/>
                  </a:lnTo>
                  <a:lnTo>
                    <a:pt x="146519" y="1312011"/>
                  </a:lnTo>
                  <a:lnTo>
                    <a:pt x="146519" y="1238758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41"/>
                  </a:lnTo>
                  <a:lnTo>
                    <a:pt x="219773" y="1676641"/>
                  </a:lnTo>
                  <a:lnTo>
                    <a:pt x="219773" y="1603375"/>
                  </a:lnTo>
                  <a:close/>
                </a:path>
                <a:path w="510540" h="3425190">
                  <a:moveTo>
                    <a:pt x="219773" y="1456867"/>
                  </a:moveTo>
                  <a:lnTo>
                    <a:pt x="146519" y="1456867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67"/>
                  </a:lnTo>
                  <a:lnTo>
                    <a:pt x="0" y="1456867"/>
                  </a:lnTo>
                  <a:lnTo>
                    <a:pt x="0" y="1530121"/>
                  </a:lnTo>
                  <a:lnTo>
                    <a:pt x="73266" y="1530121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67"/>
                  </a:lnTo>
                  <a:close/>
                </a:path>
                <a:path w="510540" h="3425190">
                  <a:moveTo>
                    <a:pt x="219773" y="1312011"/>
                  </a:moveTo>
                  <a:lnTo>
                    <a:pt x="146519" y="1312011"/>
                  </a:lnTo>
                  <a:lnTo>
                    <a:pt x="146519" y="1385277"/>
                  </a:lnTo>
                  <a:lnTo>
                    <a:pt x="219773" y="1385277"/>
                  </a:lnTo>
                  <a:lnTo>
                    <a:pt x="219773" y="1312011"/>
                  </a:lnTo>
                  <a:close/>
                </a:path>
                <a:path w="510540" h="342519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58"/>
                  </a:lnTo>
                  <a:lnTo>
                    <a:pt x="219773" y="1238758"/>
                  </a:lnTo>
                  <a:lnTo>
                    <a:pt x="219773" y="1165491"/>
                  </a:lnTo>
                  <a:close/>
                </a:path>
                <a:path w="510540" h="342519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342519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342519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342519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52"/>
                  </a:lnTo>
                  <a:close/>
                </a:path>
                <a:path w="510540" h="3425190">
                  <a:moveTo>
                    <a:pt x="219773" y="437896"/>
                  </a:moveTo>
                  <a:lnTo>
                    <a:pt x="146519" y="437896"/>
                  </a:lnTo>
                  <a:lnTo>
                    <a:pt x="146519" y="511162"/>
                  </a:lnTo>
                  <a:lnTo>
                    <a:pt x="219773" y="511162"/>
                  </a:lnTo>
                  <a:lnTo>
                    <a:pt x="219773" y="437896"/>
                  </a:lnTo>
                  <a:close/>
                </a:path>
                <a:path w="510540" h="342519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510540" h="3425190">
                  <a:moveTo>
                    <a:pt x="219773" y="146532"/>
                  </a:moveTo>
                  <a:lnTo>
                    <a:pt x="146519" y="146532"/>
                  </a:lnTo>
                  <a:lnTo>
                    <a:pt x="146519" y="219786"/>
                  </a:lnTo>
                  <a:lnTo>
                    <a:pt x="219773" y="219786"/>
                  </a:lnTo>
                  <a:lnTo>
                    <a:pt x="219773" y="146532"/>
                  </a:lnTo>
                  <a:close/>
                </a:path>
                <a:path w="510540" h="3425190">
                  <a:moveTo>
                    <a:pt x="219773" y="12"/>
                  </a:moveTo>
                  <a:lnTo>
                    <a:pt x="146519" y="12"/>
                  </a:lnTo>
                  <a:lnTo>
                    <a:pt x="146519" y="73266"/>
                  </a:ln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79"/>
                  </a:lnTo>
                  <a:lnTo>
                    <a:pt x="219773" y="73279"/>
                  </a:lnTo>
                  <a:lnTo>
                    <a:pt x="219773" y="12"/>
                  </a:lnTo>
                  <a:close/>
                </a:path>
                <a:path w="510540" h="342519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205073"/>
                  </a:lnTo>
                  <a:close/>
                </a:path>
                <a:path w="510540" h="3425190">
                  <a:moveTo>
                    <a:pt x="363931" y="3060230"/>
                  </a:moveTo>
                  <a:lnTo>
                    <a:pt x="290664" y="3060230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30"/>
                  </a:lnTo>
                  <a:close/>
                </a:path>
                <a:path w="510540" h="342519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76"/>
                  </a:lnTo>
                  <a:lnTo>
                    <a:pt x="363931" y="2986976"/>
                  </a:lnTo>
                  <a:lnTo>
                    <a:pt x="363931" y="2913710"/>
                  </a:lnTo>
                  <a:close/>
                </a:path>
                <a:path w="510540" h="3425190">
                  <a:moveTo>
                    <a:pt x="363931" y="2768854"/>
                  </a:moveTo>
                  <a:lnTo>
                    <a:pt x="290664" y="2768854"/>
                  </a:lnTo>
                  <a:lnTo>
                    <a:pt x="290664" y="2842120"/>
                  </a:lnTo>
                  <a:lnTo>
                    <a:pt x="363931" y="2842120"/>
                  </a:lnTo>
                  <a:lnTo>
                    <a:pt x="363931" y="2768854"/>
                  </a:lnTo>
                  <a:close/>
                </a:path>
                <a:path w="510540" h="3425190">
                  <a:moveTo>
                    <a:pt x="363931" y="2477490"/>
                  </a:moveTo>
                  <a:lnTo>
                    <a:pt x="290664" y="2477490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90"/>
                  </a:lnTo>
                  <a:close/>
                </a:path>
                <a:path w="510540" h="3425190">
                  <a:moveTo>
                    <a:pt x="363931" y="2330970"/>
                  </a:moveTo>
                  <a:lnTo>
                    <a:pt x="290664" y="2330970"/>
                  </a:lnTo>
                  <a:lnTo>
                    <a:pt x="290664" y="2404224"/>
                  </a:lnTo>
                  <a:lnTo>
                    <a:pt x="363931" y="2404224"/>
                  </a:lnTo>
                  <a:lnTo>
                    <a:pt x="363931" y="2330970"/>
                  </a:lnTo>
                  <a:close/>
                </a:path>
                <a:path w="510540" h="3425190">
                  <a:moveTo>
                    <a:pt x="363931" y="2186114"/>
                  </a:moveTo>
                  <a:lnTo>
                    <a:pt x="290664" y="2186114"/>
                  </a:lnTo>
                  <a:lnTo>
                    <a:pt x="290664" y="2259380"/>
                  </a:lnTo>
                  <a:lnTo>
                    <a:pt x="363931" y="2259380"/>
                  </a:lnTo>
                  <a:lnTo>
                    <a:pt x="363931" y="2186114"/>
                  </a:lnTo>
                  <a:close/>
                </a:path>
                <a:path w="510540" h="342519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61"/>
                  </a:lnTo>
                  <a:lnTo>
                    <a:pt x="363931" y="2112861"/>
                  </a:lnTo>
                  <a:lnTo>
                    <a:pt x="363931" y="2039594"/>
                  </a:lnTo>
                  <a:close/>
                </a:path>
                <a:path w="510540" h="3425190">
                  <a:moveTo>
                    <a:pt x="363931" y="1894751"/>
                  </a:moveTo>
                  <a:lnTo>
                    <a:pt x="290664" y="1894751"/>
                  </a:lnTo>
                  <a:lnTo>
                    <a:pt x="290664" y="1968017"/>
                  </a:lnTo>
                  <a:lnTo>
                    <a:pt x="363931" y="1968017"/>
                  </a:lnTo>
                  <a:lnTo>
                    <a:pt x="363931" y="1894751"/>
                  </a:lnTo>
                  <a:close/>
                </a:path>
                <a:path w="510540" h="342519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41"/>
                  </a:lnTo>
                  <a:lnTo>
                    <a:pt x="363931" y="1676641"/>
                  </a:lnTo>
                  <a:lnTo>
                    <a:pt x="363931" y="1603375"/>
                  </a:lnTo>
                  <a:close/>
                </a:path>
                <a:path w="510540" h="3425190">
                  <a:moveTo>
                    <a:pt x="363931" y="1165491"/>
                  </a:moveTo>
                  <a:lnTo>
                    <a:pt x="290664" y="1165491"/>
                  </a:lnTo>
                  <a:lnTo>
                    <a:pt x="290664" y="1238758"/>
                  </a:lnTo>
                  <a:lnTo>
                    <a:pt x="363931" y="1238758"/>
                  </a:lnTo>
                  <a:lnTo>
                    <a:pt x="363931" y="1165491"/>
                  </a:lnTo>
                  <a:close/>
                </a:path>
                <a:path w="510540" h="3425190">
                  <a:moveTo>
                    <a:pt x="363931" y="1020635"/>
                  </a:moveTo>
                  <a:lnTo>
                    <a:pt x="290664" y="1020635"/>
                  </a:lnTo>
                  <a:lnTo>
                    <a:pt x="290664" y="1093901"/>
                  </a:lnTo>
                  <a:lnTo>
                    <a:pt x="363931" y="1093901"/>
                  </a:lnTo>
                  <a:lnTo>
                    <a:pt x="363931" y="1020635"/>
                  </a:lnTo>
                  <a:close/>
                </a:path>
                <a:path w="510540" h="3425190">
                  <a:moveTo>
                    <a:pt x="437184" y="3278352"/>
                  </a:moveTo>
                  <a:lnTo>
                    <a:pt x="363931" y="3278352"/>
                  </a:lnTo>
                  <a:lnTo>
                    <a:pt x="363931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606"/>
                  </a:lnTo>
                  <a:lnTo>
                    <a:pt x="437184" y="3351606"/>
                  </a:lnTo>
                  <a:lnTo>
                    <a:pt x="437184" y="3278352"/>
                  </a:lnTo>
                  <a:close/>
                </a:path>
                <a:path w="510540" h="3425190">
                  <a:moveTo>
                    <a:pt x="437184" y="2986976"/>
                  </a:moveTo>
                  <a:lnTo>
                    <a:pt x="363931" y="2986976"/>
                  </a:lnTo>
                  <a:lnTo>
                    <a:pt x="363931" y="3060230"/>
                  </a:lnTo>
                  <a:lnTo>
                    <a:pt x="437184" y="3060230"/>
                  </a:lnTo>
                  <a:lnTo>
                    <a:pt x="437184" y="2986976"/>
                  </a:lnTo>
                  <a:close/>
                </a:path>
                <a:path w="510540" h="3425190">
                  <a:moveTo>
                    <a:pt x="437184" y="2404224"/>
                  </a:moveTo>
                  <a:lnTo>
                    <a:pt x="363931" y="2404224"/>
                  </a:lnTo>
                  <a:lnTo>
                    <a:pt x="363931" y="2477490"/>
                  </a:lnTo>
                  <a:lnTo>
                    <a:pt x="437184" y="2477490"/>
                  </a:lnTo>
                  <a:lnTo>
                    <a:pt x="437184" y="2404224"/>
                  </a:lnTo>
                  <a:close/>
                </a:path>
                <a:path w="510540" h="3425190">
                  <a:moveTo>
                    <a:pt x="437184" y="2112861"/>
                  </a:moveTo>
                  <a:lnTo>
                    <a:pt x="363931" y="2112861"/>
                  </a:lnTo>
                  <a:lnTo>
                    <a:pt x="363931" y="2186114"/>
                  </a:lnTo>
                  <a:lnTo>
                    <a:pt x="437184" y="2186114"/>
                  </a:lnTo>
                  <a:lnTo>
                    <a:pt x="437184" y="2112861"/>
                  </a:lnTo>
                  <a:close/>
                </a:path>
                <a:path w="510540" h="3425190">
                  <a:moveTo>
                    <a:pt x="437184" y="1238758"/>
                  </a:moveTo>
                  <a:lnTo>
                    <a:pt x="363931" y="1238758"/>
                  </a:lnTo>
                  <a:lnTo>
                    <a:pt x="363931" y="1311998"/>
                  </a:lnTo>
                  <a:lnTo>
                    <a:pt x="290664" y="1311998"/>
                  </a:lnTo>
                  <a:lnTo>
                    <a:pt x="290664" y="1385265"/>
                  </a:lnTo>
                  <a:lnTo>
                    <a:pt x="363931" y="1385265"/>
                  </a:lnTo>
                  <a:lnTo>
                    <a:pt x="363931" y="1312011"/>
                  </a:lnTo>
                  <a:lnTo>
                    <a:pt x="437184" y="1312011"/>
                  </a:lnTo>
                  <a:lnTo>
                    <a:pt x="437184" y="1238758"/>
                  </a:lnTo>
                  <a:close/>
                </a:path>
                <a:path w="510540" h="3425190">
                  <a:moveTo>
                    <a:pt x="510451" y="3351606"/>
                  </a:moveTo>
                  <a:lnTo>
                    <a:pt x="437184" y="3351606"/>
                  </a:lnTo>
                  <a:lnTo>
                    <a:pt x="437184" y="3424872"/>
                  </a:lnTo>
                  <a:lnTo>
                    <a:pt x="510451" y="3424872"/>
                  </a:lnTo>
                  <a:lnTo>
                    <a:pt x="510451" y="3351606"/>
                  </a:lnTo>
                  <a:close/>
                </a:path>
                <a:path w="510540" h="3425190">
                  <a:moveTo>
                    <a:pt x="510451" y="3205086"/>
                  </a:moveTo>
                  <a:lnTo>
                    <a:pt x="437184" y="3205086"/>
                  </a:lnTo>
                  <a:lnTo>
                    <a:pt x="437184" y="3278352"/>
                  </a:lnTo>
                  <a:lnTo>
                    <a:pt x="510451" y="3278352"/>
                  </a:lnTo>
                  <a:lnTo>
                    <a:pt x="510451" y="3205086"/>
                  </a:lnTo>
                  <a:close/>
                </a:path>
                <a:path w="510540" h="3425190">
                  <a:moveTo>
                    <a:pt x="510451" y="3060230"/>
                  </a:moveTo>
                  <a:lnTo>
                    <a:pt x="437184" y="3060230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30"/>
                  </a:lnTo>
                  <a:close/>
                </a:path>
                <a:path w="510540" h="342519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76"/>
                  </a:lnTo>
                  <a:lnTo>
                    <a:pt x="510451" y="2986976"/>
                  </a:lnTo>
                  <a:lnTo>
                    <a:pt x="510451" y="2913710"/>
                  </a:lnTo>
                  <a:close/>
                </a:path>
                <a:path w="510540" h="342519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3425190">
                  <a:moveTo>
                    <a:pt x="510451" y="2622346"/>
                  </a:moveTo>
                  <a:lnTo>
                    <a:pt x="437184" y="2622346"/>
                  </a:lnTo>
                  <a:lnTo>
                    <a:pt x="437184" y="2695587"/>
                  </a:lnTo>
                  <a:lnTo>
                    <a:pt x="363931" y="2695587"/>
                  </a:lnTo>
                  <a:lnTo>
                    <a:pt x="363931" y="2622346"/>
                  </a:lnTo>
                  <a:lnTo>
                    <a:pt x="290664" y="2622346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46"/>
                  </a:lnTo>
                  <a:close/>
                </a:path>
                <a:path w="510540" h="3425190">
                  <a:moveTo>
                    <a:pt x="510451" y="2477490"/>
                  </a:moveTo>
                  <a:lnTo>
                    <a:pt x="437184" y="2477490"/>
                  </a:lnTo>
                  <a:lnTo>
                    <a:pt x="437184" y="2550744"/>
                  </a:lnTo>
                  <a:lnTo>
                    <a:pt x="510451" y="2550744"/>
                  </a:lnTo>
                  <a:lnTo>
                    <a:pt x="510451" y="2477490"/>
                  </a:lnTo>
                  <a:close/>
                </a:path>
                <a:path w="510540" h="3425190">
                  <a:moveTo>
                    <a:pt x="510451" y="2330970"/>
                  </a:moveTo>
                  <a:lnTo>
                    <a:pt x="437184" y="2330970"/>
                  </a:lnTo>
                  <a:lnTo>
                    <a:pt x="437184" y="2404224"/>
                  </a:lnTo>
                  <a:lnTo>
                    <a:pt x="510451" y="2404224"/>
                  </a:lnTo>
                  <a:lnTo>
                    <a:pt x="510451" y="2330970"/>
                  </a:lnTo>
                  <a:close/>
                </a:path>
                <a:path w="510540" h="3425190">
                  <a:moveTo>
                    <a:pt x="510451" y="2186114"/>
                  </a:moveTo>
                  <a:lnTo>
                    <a:pt x="437184" y="2186114"/>
                  </a:lnTo>
                  <a:lnTo>
                    <a:pt x="437184" y="2259380"/>
                  </a:lnTo>
                  <a:lnTo>
                    <a:pt x="510451" y="2259380"/>
                  </a:lnTo>
                  <a:lnTo>
                    <a:pt x="510451" y="2186114"/>
                  </a:lnTo>
                  <a:close/>
                </a:path>
                <a:path w="510540" h="3425190">
                  <a:moveTo>
                    <a:pt x="510451" y="2039594"/>
                  </a:moveTo>
                  <a:lnTo>
                    <a:pt x="437184" y="2039594"/>
                  </a:lnTo>
                  <a:lnTo>
                    <a:pt x="437184" y="2112861"/>
                  </a:lnTo>
                  <a:lnTo>
                    <a:pt x="510451" y="2112861"/>
                  </a:lnTo>
                  <a:lnTo>
                    <a:pt x="510451" y="2039594"/>
                  </a:lnTo>
                  <a:close/>
                </a:path>
                <a:path w="510540" h="3425190">
                  <a:moveTo>
                    <a:pt x="510451" y="1894751"/>
                  </a:moveTo>
                  <a:lnTo>
                    <a:pt x="437184" y="1894751"/>
                  </a:lnTo>
                  <a:lnTo>
                    <a:pt x="437184" y="1968017"/>
                  </a:lnTo>
                  <a:lnTo>
                    <a:pt x="510451" y="1968017"/>
                  </a:lnTo>
                  <a:lnTo>
                    <a:pt x="510451" y="1894751"/>
                  </a:lnTo>
                  <a:close/>
                </a:path>
                <a:path w="510540" h="3425190">
                  <a:moveTo>
                    <a:pt x="510451" y="1748231"/>
                  </a:moveTo>
                  <a:lnTo>
                    <a:pt x="437184" y="1748231"/>
                  </a:lnTo>
                  <a:lnTo>
                    <a:pt x="437184" y="1821484"/>
                  </a:lnTo>
                  <a:lnTo>
                    <a:pt x="363931" y="1821484"/>
                  </a:lnTo>
                  <a:lnTo>
                    <a:pt x="363931" y="1748231"/>
                  </a:lnTo>
                  <a:lnTo>
                    <a:pt x="290664" y="1748231"/>
                  </a:lnTo>
                  <a:lnTo>
                    <a:pt x="290664" y="1821497"/>
                  </a:lnTo>
                  <a:lnTo>
                    <a:pt x="363931" y="1821497"/>
                  </a:lnTo>
                  <a:lnTo>
                    <a:pt x="363931" y="1894751"/>
                  </a:lnTo>
                  <a:lnTo>
                    <a:pt x="437184" y="1894751"/>
                  </a:lnTo>
                  <a:lnTo>
                    <a:pt x="437184" y="1821497"/>
                  </a:lnTo>
                  <a:lnTo>
                    <a:pt x="510451" y="1821497"/>
                  </a:lnTo>
                  <a:lnTo>
                    <a:pt x="510451" y="1748231"/>
                  </a:lnTo>
                  <a:close/>
                </a:path>
                <a:path w="510540" h="3425190">
                  <a:moveTo>
                    <a:pt x="510451" y="1603375"/>
                  </a:moveTo>
                  <a:lnTo>
                    <a:pt x="437184" y="1603375"/>
                  </a:lnTo>
                  <a:lnTo>
                    <a:pt x="437184" y="1676641"/>
                  </a:lnTo>
                  <a:lnTo>
                    <a:pt x="510451" y="1676641"/>
                  </a:lnTo>
                  <a:lnTo>
                    <a:pt x="510451" y="1603375"/>
                  </a:lnTo>
                  <a:close/>
                </a:path>
                <a:path w="510540" h="3425190">
                  <a:moveTo>
                    <a:pt x="510451" y="1456855"/>
                  </a:moveTo>
                  <a:lnTo>
                    <a:pt x="437184" y="1456867"/>
                  </a:lnTo>
                  <a:lnTo>
                    <a:pt x="437184" y="1530108"/>
                  </a:lnTo>
                  <a:lnTo>
                    <a:pt x="363931" y="1530108"/>
                  </a:lnTo>
                  <a:lnTo>
                    <a:pt x="363931" y="1456867"/>
                  </a:lnTo>
                  <a:lnTo>
                    <a:pt x="290664" y="1456867"/>
                  </a:lnTo>
                  <a:lnTo>
                    <a:pt x="290664" y="1530121"/>
                  </a:lnTo>
                  <a:lnTo>
                    <a:pt x="363931" y="1530121"/>
                  </a:lnTo>
                  <a:lnTo>
                    <a:pt x="363931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  <a:path w="510540" h="3425190">
                  <a:moveTo>
                    <a:pt x="510451" y="1312011"/>
                  </a:moveTo>
                  <a:lnTo>
                    <a:pt x="437184" y="1312011"/>
                  </a:lnTo>
                  <a:lnTo>
                    <a:pt x="437184" y="1385277"/>
                  </a:lnTo>
                  <a:lnTo>
                    <a:pt x="510451" y="1385277"/>
                  </a:lnTo>
                  <a:lnTo>
                    <a:pt x="510451" y="1312011"/>
                  </a:lnTo>
                  <a:close/>
                </a:path>
                <a:path w="510540" h="3425190">
                  <a:moveTo>
                    <a:pt x="510451" y="1165491"/>
                  </a:moveTo>
                  <a:lnTo>
                    <a:pt x="437184" y="1165491"/>
                  </a:lnTo>
                  <a:lnTo>
                    <a:pt x="437184" y="1238758"/>
                  </a:lnTo>
                  <a:lnTo>
                    <a:pt x="510451" y="1238758"/>
                  </a:lnTo>
                  <a:lnTo>
                    <a:pt x="510451" y="11654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35">
              <a:extLst>
                <a:ext uri="{FF2B5EF4-FFF2-40B4-BE49-F238E27FC236}">
                  <a16:creationId xmlns:a16="http://schemas.microsoft.com/office/drawing/2014/main" id="{D8CB1D7B-B74E-C9A3-10E3-9F5E2C495E91}"/>
                </a:ext>
              </a:extLst>
            </p:cNvPr>
            <p:cNvSpPr/>
            <p:nvPr/>
          </p:nvSpPr>
          <p:spPr>
            <a:xfrm>
              <a:off x="19490170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655993"/>
                  </a:move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5993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146519" y="73266"/>
                  </a:move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66"/>
                  </a:lnTo>
                  <a:close/>
                </a:path>
                <a:path w="510540" h="342519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342519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342519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3425190">
                  <a:moveTo>
                    <a:pt x="219786" y="582752"/>
                  </a:moveTo>
                  <a:lnTo>
                    <a:pt x="146532" y="582752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52"/>
                  </a:lnTo>
                  <a:close/>
                </a:path>
                <a:path w="510540" h="3425190">
                  <a:moveTo>
                    <a:pt x="219786" y="437896"/>
                  </a:moveTo>
                  <a:lnTo>
                    <a:pt x="146532" y="437896"/>
                  </a:lnTo>
                  <a:lnTo>
                    <a:pt x="146532" y="511162"/>
                  </a:lnTo>
                  <a:lnTo>
                    <a:pt x="219786" y="511162"/>
                  </a:lnTo>
                  <a:lnTo>
                    <a:pt x="219786" y="437896"/>
                  </a:lnTo>
                  <a:close/>
                </a:path>
                <a:path w="510540" h="3425190">
                  <a:moveTo>
                    <a:pt x="219786" y="291376"/>
                  </a:moveTo>
                  <a:lnTo>
                    <a:pt x="146532" y="291376"/>
                  </a:lnTo>
                  <a:lnTo>
                    <a:pt x="146532" y="364642"/>
                  </a:lnTo>
                  <a:lnTo>
                    <a:pt x="219786" y="364642"/>
                  </a:lnTo>
                  <a:lnTo>
                    <a:pt x="219786" y="291376"/>
                  </a:lnTo>
                  <a:close/>
                </a:path>
                <a:path w="510540" h="3425190">
                  <a:moveTo>
                    <a:pt x="219786" y="146532"/>
                  </a:moveTo>
                  <a:lnTo>
                    <a:pt x="146532" y="146532"/>
                  </a:lnTo>
                  <a:lnTo>
                    <a:pt x="146532" y="219786"/>
                  </a:lnTo>
                  <a:lnTo>
                    <a:pt x="219786" y="219786"/>
                  </a:lnTo>
                  <a:lnTo>
                    <a:pt x="219786" y="146532"/>
                  </a:lnTo>
                  <a:close/>
                </a:path>
                <a:path w="510540" h="3425190">
                  <a:moveTo>
                    <a:pt x="219786" y="12"/>
                  </a:moveTo>
                  <a:lnTo>
                    <a:pt x="146532" y="12"/>
                  </a:lnTo>
                  <a:lnTo>
                    <a:pt x="146532" y="73279"/>
                  </a:lnTo>
                  <a:lnTo>
                    <a:pt x="219786" y="73279"/>
                  </a:lnTo>
                  <a:lnTo>
                    <a:pt x="219786" y="12"/>
                  </a:lnTo>
                  <a:close/>
                </a:path>
                <a:path w="510540" h="3425190">
                  <a:moveTo>
                    <a:pt x="363943" y="3205073"/>
                  </a:moveTo>
                  <a:lnTo>
                    <a:pt x="290690" y="3205073"/>
                  </a:lnTo>
                  <a:lnTo>
                    <a:pt x="290690" y="3278340"/>
                  </a:lnTo>
                  <a:lnTo>
                    <a:pt x="363943" y="3278340"/>
                  </a:lnTo>
                  <a:lnTo>
                    <a:pt x="363943" y="3205073"/>
                  </a:lnTo>
                  <a:close/>
                </a:path>
                <a:path w="510540" h="3425190">
                  <a:moveTo>
                    <a:pt x="363943" y="3060230"/>
                  </a:moveTo>
                  <a:lnTo>
                    <a:pt x="290690" y="3060230"/>
                  </a:lnTo>
                  <a:lnTo>
                    <a:pt x="290690" y="3133483"/>
                  </a:lnTo>
                  <a:lnTo>
                    <a:pt x="363943" y="3133483"/>
                  </a:lnTo>
                  <a:lnTo>
                    <a:pt x="363943" y="3060230"/>
                  </a:lnTo>
                  <a:close/>
                </a:path>
                <a:path w="510540" h="3425190">
                  <a:moveTo>
                    <a:pt x="363943" y="2913710"/>
                  </a:moveTo>
                  <a:lnTo>
                    <a:pt x="290690" y="2913710"/>
                  </a:lnTo>
                  <a:lnTo>
                    <a:pt x="290690" y="2986976"/>
                  </a:lnTo>
                  <a:lnTo>
                    <a:pt x="363943" y="2986976"/>
                  </a:lnTo>
                  <a:lnTo>
                    <a:pt x="363943" y="2913710"/>
                  </a:lnTo>
                  <a:close/>
                </a:path>
                <a:path w="510540" h="3425190">
                  <a:moveTo>
                    <a:pt x="363943" y="2768854"/>
                  </a:moveTo>
                  <a:lnTo>
                    <a:pt x="290690" y="2768854"/>
                  </a:lnTo>
                  <a:lnTo>
                    <a:pt x="290690" y="2842120"/>
                  </a:lnTo>
                  <a:lnTo>
                    <a:pt x="363943" y="2842120"/>
                  </a:lnTo>
                  <a:lnTo>
                    <a:pt x="363943" y="2768854"/>
                  </a:lnTo>
                  <a:close/>
                </a:path>
                <a:path w="510540" h="3425190">
                  <a:moveTo>
                    <a:pt x="363943" y="2477490"/>
                  </a:moveTo>
                  <a:lnTo>
                    <a:pt x="290690" y="2477490"/>
                  </a:lnTo>
                  <a:lnTo>
                    <a:pt x="290690" y="2550744"/>
                  </a:lnTo>
                  <a:lnTo>
                    <a:pt x="363943" y="2550744"/>
                  </a:lnTo>
                  <a:lnTo>
                    <a:pt x="363943" y="2477490"/>
                  </a:lnTo>
                  <a:close/>
                </a:path>
                <a:path w="510540" h="3425190">
                  <a:moveTo>
                    <a:pt x="363943" y="2330970"/>
                  </a:moveTo>
                  <a:lnTo>
                    <a:pt x="290690" y="2330970"/>
                  </a:lnTo>
                  <a:lnTo>
                    <a:pt x="290690" y="2404224"/>
                  </a:lnTo>
                  <a:lnTo>
                    <a:pt x="363943" y="2404224"/>
                  </a:lnTo>
                  <a:lnTo>
                    <a:pt x="363943" y="2330970"/>
                  </a:lnTo>
                  <a:close/>
                </a:path>
                <a:path w="510540" h="3425190">
                  <a:moveTo>
                    <a:pt x="363943" y="2186114"/>
                  </a:moveTo>
                  <a:lnTo>
                    <a:pt x="290690" y="2186114"/>
                  </a:lnTo>
                  <a:lnTo>
                    <a:pt x="290690" y="2259380"/>
                  </a:lnTo>
                  <a:lnTo>
                    <a:pt x="363943" y="2259380"/>
                  </a:lnTo>
                  <a:lnTo>
                    <a:pt x="363943" y="2186114"/>
                  </a:lnTo>
                  <a:close/>
                </a:path>
                <a:path w="510540" h="3425190">
                  <a:moveTo>
                    <a:pt x="363943" y="2039594"/>
                  </a:moveTo>
                  <a:lnTo>
                    <a:pt x="290690" y="2039594"/>
                  </a:lnTo>
                  <a:lnTo>
                    <a:pt x="290690" y="2112861"/>
                  </a:lnTo>
                  <a:lnTo>
                    <a:pt x="363943" y="2112861"/>
                  </a:lnTo>
                  <a:lnTo>
                    <a:pt x="363943" y="2039594"/>
                  </a:lnTo>
                  <a:close/>
                </a:path>
                <a:path w="510540" h="3425190">
                  <a:moveTo>
                    <a:pt x="363943" y="1894751"/>
                  </a:moveTo>
                  <a:lnTo>
                    <a:pt x="290690" y="1894751"/>
                  </a:lnTo>
                  <a:lnTo>
                    <a:pt x="290690" y="1968017"/>
                  </a:lnTo>
                  <a:lnTo>
                    <a:pt x="363943" y="1968017"/>
                  </a:lnTo>
                  <a:lnTo>
                    <a:pt x="363943" y="1894751"/>
                  </a:lnTo>
                  <a:close/>
                </a:path>
                <a:path w="510540" h="3425190">
                  <a:moveTo>
                    <a:pt x="363943" y="1603375"/>
                  </a:moveTo>
                  <a:lnTo>
                    <a:pt x="290690" y="1603375"/>
                  </a:lnTo>
                  <a:lnTo>
                    <a:pt x="290690" y="1676641"/>
                  </a:lnTo>
                  <a:lnTo>
                    <a:pt x="363943" y="1676641"/>
                  </a:lnTo>
                  <a:lnTo>
                    <a:pt x="363943" y="1603375"/>
                  </a:lnTo>
                  <a:close/>
                </a:path>
                <a:path w="510540" h="3425190">
                  <a:moveTo>
                    <a:pt x="363943" y="1165491"/>
                  </a:moveTo>
                  <a:lnTo>
                    <a:pt x="290690" y="1165491"/>
                  </a:lnTo>
                  <a:lnTo>
                    <a:pt x="290690" y="1238758"/>
                  </a:lnTo>
                  <a:lnTo>
                    <a:pt x="363943" y="1238758"/>
                  </a:lnTo>
                  <a:lnTo>
                    <a:pt x="363943" y="1165491"/>
                  </a:lnTo>
                  <a:close/>
                </a:path>
                <a:path w="510540" h="3425190">
                  <a:moveTo>
                    <a:pt x="363943" y="1020635"/>
                  </a:moveTo>
                  <a:lnTo>
                    <a:pt x="290690" y="1020635"/>
                  </a:lnTo>
                  <a:lnTo>
                    <a:pt x="290690" y="1093901"/>
                  </a:lnTo>
                  <a:lnTo>
                    <a:pt x="363943" y="1093901"/>
                  </a:lnTo>
                  <a:lnTo>
                    <a:pt x="363943" y="1020635"/>
                  </a:lnTo>
                  <a:close/>
                </a:path>
                <a:path w="510540" h="3425190">
                  <a:moveTo>
                    <a:pt x="363943" y="874102"/>
                  </a:moveTo>
                  <a:lnTo>
                    <a:pt x="290690" y="874102"/>
                  </a:lnTo>
                  <a:lnTo>
                    <a:pt x="290690" y="947369"/>
                  </a:lnTo>
                  <a:lnTo>
                    <a:pt x="363943" y="947369"/>
                  </a:lnTo>
                  <a:lnTo>
                    <a:pt x="363943" y="874102"/>
                  </a:lnTo>
                  <a:close/>
                </a:path>
                <a:path w="510540" h="3425190">
                  <a:moveTo>
                    <a:pt x="363943" y="729259"/>
                  </a:moveTo>
                  <a:lnTo>
                    <a:pt x="290690" y="729259"/>
                  </a:lnTo>
                  <a:lnTo>
                    <a:pt x="290690" y="802525"/>
                  </a:lnTo>
                  <a:lnTo>
                    <a:pt x="363943" y="802525"/>
                  </a:lnTo>
                  <a:lnTo>
                    <a:pt x="363943" y="729259"/>
                  </a:lnTo>
                  <a:close/>
                </a:path>
                <a:path w="510540" h="3425190">
                  <a:moveTo>
                    <a:pt x="437210" y="3278352"/>
                  </a:moveTo>
                  <a:lnTo>
                    <a:pt x="363943" y="3278352"/>
                  </a:lnTo>
                  <a:lnTo>
                    <a:pt x="363943" y="3351593"/>
                  </a:lnTo>
                  <a:lnTo>
                    <a:pt x="290690" y="3351593"/>
                  </a:lnTo>
                  <a:lnTo>
                    <a:pt x="290690" y="3424859"/>
                  </a:lnTo>
                  <a:lnTo>
                    <a:pt x="363943" y="3424859"/>
                  </a:lnTo>
                  <a:lnTo>
                    <a:pt x="363943" y="3351606"/>
                  </a:lnTo>
                  <a:lnTo>
                    <a:pt x="437210" y="3351606"/>
                  </a:lnTo>
                  <a:lnTo>
                    <a:pt x="437210" y="3278352"/>
                  </a:lnTo>
                  <a:close/>
                </a:path>
                <a:path w="510540" h="3425190">
                  <a:moveTo>
                    <a:pt x="437210" y="2986976"/>
                  </a:moveTo>
                  <a:lnTo>
                    <a:pt x="363943" y="2986976"/>
                  </a:lnTo>
                  <a:lnTo>
                    <a:pt x="363943" y="3060230"/>
                  </a:lnTo>
                  <a:lnTo>
                    <a:pt x="437210" y="3060230"/>
                  </a:lnTo>
                  <a:lnTo>
                    <a:pt x="437210" y="2986976"/>
                  </a:lnTo>
                  <a:close/>
                </a:path>
                <a:path w="510540" h="3425190">
                  <a:moveTo>
                    <a:pt x="437210" y="2404224"/>
                  </a:moveTo>
                  <a:lnTo>
                    <a:pt x="363943" y="2404224"/>
                  </a:lnTo>
                  <a:lnTo>
                    <a:pt x="363943" y="2477490"/>
                  </a:lnTo>
                  <a:lnTo>
                    <a:pt x="437210" y="2477490"/>
                  </a:lnTo>
                  <a:lnTo>
                    <a:pt x="437210" y="2404224"/>
                  </a:lnTo>
                  <a:close/>
                </a:path>
                <a:path w="510540" h="3425190">
                  <a:moveTo>
                    <a:pt x="437210" y="2112861"/>
                  </a:moveTo>
                  <a:lnTo>
                    <a:pt x="363943" y="2112861"/>
                  </a:lnTo>
                  <a:lnTo>
                    <a:pt x="363943" y="2186114"/>
                  </a:lnTo>
                  <a:lnTo>
                    <a:pt x="437210" y="2186114"/>
                  </a:lnTo>
                  <a:lnTo>
                    <a:pt x="437210" y="2112861"/>
                  </a:lnTo>
                  <a:close/>
                </a:path>
                <a:path w="510540" h="3425190">
                  <a:moveTo>
                    <a:pt x="437210" y="1238758"/>
                  </a:moveTo>
                  <a:lnTo>
                    <a:pt x="363943" y="1238758"/>
                  </a:lnTo>
                  <a:lnTo>
                    <a:pt x="363943" y="1311998"/>
                  </a:lnTo>
                  <a:lnTo>
                    <a:pt x="290690" y="1311998"/>
                  </a:lnTo>
                  <a:lnTo>
                    <a:pt x="290690" y="1385265"/>
                  </a:lnTo>
                  <a:lnTo>
                    <a:pt x="363943" y="1385265"/>
                  </a:lnTo>
                  <a:lnTo>
                    <a:pt x="363943" y="1312011"/>
                  </a:lnTo>
                  <a:lnTo>
                    <a:pt x="437210" y="1312011"/>
                  </a:lnTo>
                  <a:lnTo>
                    <a:pt x="437210" y="1238758"/>
                  </a:lnTo>
                  <a:close/>
                </a:path>
                <a:path w="510540" h="3425190">
                  <a:moveTo>
                    <a:pt x="510463" y="3351606"/>
                  </a:moveTo>
                  <a:lnTo>
                    <a:pt x="437210" y="3351606"/>
                  </a:lnTo>
                  <a:lnTo>
                    <a:pt x="437210" y="3424872"/>
                  </a:lnTo>
                  <a:lnTo>
                    <a:pt x="510463" y="3424872"/>
                  </a:lnTo>
                  <a:lnTo>
                    <a:pt x="510463" y="3351606"/>
                  </a:lnTo>
                  <a:close/>
                </a:path>
                <a:path w="510540" h="3425190">
                  <a:moveTo>
                    <a:pt x="510463" y="3205086"/>
                  </a:moveTo>
                  <a:lnTo>
                    <a:pt x="437210" y="3205086"/>
                  </a:lnTo>
                  <a:lnTo>
                    <a:pt x="437210" y="3278352"/>
                  </a:lnTo>
                  <a:lnTo>
                    <a:pt x="510463" y="3278352"/>
                  </a:lnTo>
                  <a:lnTo>
                    <a:pt x="510463" y="3205086"/>
                  </a:lnTo>
                  <a:close/>
                </a:path>
                <a:path w="510540" h="3425190">
                  <a:moveTo>
                    <a:pt x="510463" y="3060230"/>
                  </a:moveTo>
                  <a:lnTo>
                    <a:pt x="437210" y="3060230"/>
                  </a:lnTo>
                  <a:lnTo>
                    <a:pt x="437210" y="3133483"/>
                  </a:lnTo>
                  <a:lnTo>
                    <a:pt x="510463" y="3133483"/>
                  </a:lnTo>
                  <a:lnTo>
                    <a:pt x="510463" y="3060230"/>
                  </a:lnTo>
                  <a:close/>
                </a:path>
                <a:path w="510540" h="3425190">
                  <a:moveTo>
                    <a:pt x="510463" y="2913710"/>
                  </a:moveTo>
                  <a:lnTo>
                    <a:pt x="437210" y="2913710"/>
                  </a:lnTo>
                  <a:lnTo>
                    <a:pt x="437210" y="2986976"/>
                  </a:lnTo>
                  <a:lnTo>
                    <a:pt x="510463" y="2986976"/>
                  </a:lnTo>
                  <a:lnTo>
                    <a:pt x="510463" y="2913710"/>
                  </a:lnTo>
                  <a:close/>
                </a:path>
                <a:path w="510540" h="3425190">
                  <a:moveTo>
                    <a:pt x="510463" y="2768854"/>
                  </a:moveTo>
                  <a:lnTo>
                    <a:pt x="437210" y="2768854"/>
                  </a:lnTo>
                  <a:lnTo>
                    <a:pt x="437210" y="2842120"/>
                  </a:lnTo>
                  <a:lnTo>
                    <a:pt x="510463" y="2842120"/>
                  </a:lnTo>
                  <a:lnTo>
                    <a:pt x="510463" y="2768854"/>
                  </a:lnTo>
                  <a:close/>
                </a:path>
                <a:path w="510540" h="3425190">
                  <a:moveTo>
                    <a:pt x="510463" y="2622346"/>
                  </a:moveTo>
                  <a:lnTo>
                    <a:pt x="437210" y="2622346"/>
                  </a:lnTo>
                  <a:lnTo>
                    <a:pt x="437210" y="2695587"/>
                  </a:lnTo>
                  <a:lnTo>
                    <a:pt x="363943" y="2695587"/>
                  </a:lnTo>
                  <a:lnTo>
                    <a:pt x="363943" y="2622346"/>
                  </a:lnTo>
                  <a:lnTo>
                    <a:pt x="290690" y="2622346"/>
                  </a:lnTo>
                  <a:lnTo>
                    <a:pt x="290690" y="2695600"/>
                  </a:lnTo>
                  <a:lnTo>
                    <a:pt x="363943" y="2695600"/>
                  </a:lnTo>
                  <a:lnTo>
                    <a:pt x="363943" y="2768854"/>
                  </a:lnTo>
                  <a:lnTo>
                    <a:pt x="437210" y="2768854"/>
                  </a:lnTo>
                  <a:lnTo>
                    <a:pt x="437210" y="2695600"/>
                  </a:lnTo>
                  <a:lnTo>
                    <a:pt x="510463" y="2695600"/>
                  </a:lnTo>
                  <a:lnTo>
                    <a:pt x="510463" y="2622346"/>
                  </a:lnTo>
                  <a:close/>
                </a:path>
                <a:path w="510540" h="3425190">
                  <a:moveTo>
                    <a:pt x="510463" y="2477490"/>
                  </a:moveTo>
                  <a:lnTo>
                    <a:pt x="437210" y="2477490"/>
                  </a:lnTo>
                  <a:lnTo>
                    <a:pt x="437210" y="2550744"/>
                  </a:lnTo>
                  <a:lnTo>
                    <a:pt x="510463" y="2550744"/>
                  </a:lnTo>
                  <a:lnTo>
                    <a:pt x="510463" y="2477490"/>
                  </a:lnTo>
                  <a:close/>
                </a:path>
                <a:path w="510540" h="3425190">
                  <a:moveTo>
                    <a:pt x="510463" y="2330970"/>
                  </a:moveTo>
                  <a:lnTo>
                    <a:pt x="437210" y="2330970"/>
                  </a:lnTo>
                  <a:lnTo>
                    <a:pt x="437210" y="2404224"/>
                  </a:lnTo>
                  <a:lnTo>
                    <a:pt x="510463" y="2404224"/>
                  </a:lnTo>
                  <a:lnTo>
                    <a:pt x="510463" y="2330970"/>
                  </a:lnTo>
                  <a:close/>
                </a:path>
                <a:path w="510540" h="3425190">
                  <a:moveTo>
                    <a:pt x="510463" y="2186114"/>
                  </a:moveTo>
                  <a:lnTo>
                    <a:pt x="437210" y="2186114"/>
                  </a:lnTo>
                  <a:lnTo>
                    <a:pt x="437210" y="2259380"/>
                  </a:lnTo>
                  <a:lnTo>
                    <a:pt x="510463" y="2259380"/>
                  </a:lnTo>
                  <a:lnTo>
                    <a:pt x="510463" y="2186114"/>
                  </a:lnTo>
                  <a:close/>
                </a:path>
                <a:path w="510540" h="3425190">
                  <a:moveTo>
                    <a:pt x="510463" y="2039594"/>
                  </a:moveTo>
                  <a:lnTo>
                    <a:pt x="437210" y="2039594"/>
                  </a:lnTo>
                  <a:lnTo>
                    <a:pt x="437210" y="2112861"/>
                  </a:lnTo>
                  <a:lnTo>
                    <a:pt x="510463" y="2112861"/>
                  </a:lnTo>
                  <a:lnTo>
                    <a:pt x="510463" y="2039594"/>
                  </a:lnTo>
                  <a:close/>
                </a:path>
                <a:path w="510540" h="3425190">
                  <a:moveTo>
                    <a:pt x="510463" y="1894751"/>
                  </a:moveTo>
                  <a:lnTo>
                    <a:pt x="437210" y="1894751"/>
                  </a:lnTo>
                  <a:lnTo>
                    <a:pt x="437210" y="1968017"/>
                  </a:lnTo>
                  <a:lnTo>
                    <a:pt x="510463" y="1968017"/>
                  </a:lnTo>
                  <a:lnTo>
                    <a:pt x="510463" y="1894751"/>
                  </a:lnTo>
                  <a:close/>
                </a:path>
                <a:path w="510540" h="3425190">
                  <a:moveTo>
                    <a:pt x="510463" y="1748231"/>
                  </a:moveTo>
                  <a:lnTo>
                    <a:pt x="437210" y="1748231"/>
                  </a:lnTo>
                  <a:lnTo>
                    <a:pt x="437210" y="1821484"/>
                  </a:lnTo>
                  <a:lnTo>
                    <a:pt x="363943" y="1821484"/>
                  </a:lnTo>
                  <a:lnTo>
                    <a:pt x="363943" y="1748231"/>
                  </a:lnTo>
                  <a:lnTo>
                    <a:pt x="290690" y="1748231"/>
                  </a:lnTo>
                  <a:lnTo>
                    <a:pt x="290690" y="1821497"/>
                  </a:lnTo>
                  <a:lnTo>
                    <a:pt x="363943" y="1821497"/>
                  </a:lnTo>
                  <a:lnTo>
                    <a:pt x="363943" y="1894751"/>
                  </a:lnTo>
                  <a:lnTo>
                    <a:pt x="437210" y="1894751"/>
                  </a:lnTo>
                  <a:lnTo>
                    <a:pt x="437210" y="1821497"/>
                  </a:lnTo>
                  <a:lnTo>
                    <a:pt x="510463" y="1821497"/>
                  </a:lnTo>
                  <a:lnTo>
                    <a:pt x="510463" y="1748231"/>
                  </a:lnTo>
                  <a:close/>
                </a:path>
                <a:path w="510540" h="3425190">
                  <a:moveTo>
                    <a:pt x="510463" y="1603375"/>
                  </a:moveTo>
                  <a:lnTo>
                    <a:pt x="437210" y="1603375"/>
                  </a:lnTo>
                  <a:lnTo>
                    <a:pt x="437210" y="1676641"/>
                  </a:lnTo>
                  <a:lnTo>
                    <a:pt x="510463" y="1676641"/>
                  </a:lnTo>
                  <a:lnTo>
                    <a:pt x="510463" y="1603375"/>
                  </a:lnTo>
                  <a:close/>
                </a:path>
                <a:path w="510540" h="3425190">
                  <a:moveTo>
                    <a:pt x="510463" y="1456855"/>
                  </a:moveTo>
                  <a:lnTo>
                    <a:pt x="437210" y="1456855"/>
                  </a:lnTo>
                  <a:lnTo>
                    <a:pt x="437210" y="1530108"/>
                  </a:lnTo>
                  <a:lnTo>
                    <a:pt x="363943" y="1530108"/>
                  </a:lnTo>
                  <a:lnTo>
                    <a:pt x="363943" y="1456855"/>
                  </a:lnTo>
                  <a:lnTo>
                    <a:pt x="290690" y="1456855"/>
                  </a:lnTo>
                  <a:lnTo>
                    <a:pt x="290690" y="1530121"/>
                  </a:lnTo>
                  <a:lnTo>
                    <a:pt x="363943" y="1530121"/>
                  </a:lnTo>
                  <a:lnTo>
                    <a:pt x="363943" y="1603375"/>
                  </a:lnTo>
                  <a:lnTo>
                    <a:pt x="437210" y="1603375"/>
                  </a:lnTo>
                  <a:lnTo>
                    <a:pt x="437210" y="1530121"/>
                  </a:lnTo>
                  <a:lnTo>
                    <a:pt x="510463" y="1530121"/>
                  </a:lnTo>
                  <a:lnTo>
                    <a:pt x="510463" y="1456855"/>
                  </a:lnTo>
                  <a:close/>
                </a:path>
                <a:path w="510540" h="3425190">
                  <a:moveTo>
                    <a:pt x="510463" y="1312011"/>
                  </a:moveTo>
                  <a:lnTo>
                    <a:pt x="437210" y="1312011"/>
                  </a:lnTo>
                  <a:lnTo>
                    <a:pt x="437210" y="1385277"/>
                  </a:lnTo>
                  <a:lnTo>
                    <a:pt x="510463" y="1385277"/>
                  </a:lnTo>
                  <a:lnTo>
                    <a:pt x="510463" y="1312011"/>
                  </a:lnTo>
                  <a:close/>
                </a:path>
                <a:path w="510540" h="3425190">
                  <a:moveTo>
                    <a:pt x="510463" y="1165491"/>
                  </a:moveTo>
                  <a:lnTo>
                    <a:pt x="437210" y="1165491"/>
                  </a:lnTo>
                  <a:lnTo>
                    <a:pt x="437210" y="1238758"/>
                  </a:lnTo>
                  <a:lnTo>
                    <a:pt x="510463" y="1238758"/>
                  </a:lnTo>
                  <a:lnTo>
                    <a:pt x="510463" y="1165491"/>
                  </a:lnTo>
                  <a:close/>
                </a:path>
                <a:path w="510540" h="3425190">
                  <a:moveTo>
                    <a:pt x="510463" y="1020635"/>
                  </a:moveTo>
                  <a:lnTo>
                    <a:pt x="437210" y="1020635"/>
                  </a:lnTo>
                  <a:lnTo>
                    <a:pt x="437210" y="1093901"/>
                  </a:lnTo>
                  <a:lnTo>
                    <a:pt x="510463" y="1093901"/>
                  </a:lnTo>
                  <a:lnTo>
                    <a:pt x="510463" y="1020635"/>
                  </a:lnTo>
                  <a:close/>
                </a:path>
                <a:path w="510540" h="3425190">
                  <a:moveTo>
                    <a:pt x="510463" y="874115"/>
                  </a:moveTo>
                  <a:lnTo>
                    <a:pt x="437210" y="874115"/>
                  </a:lnTo>
                  <a:lnTo>
                    <a:pt x="437210" y="947369"/>
                  </a:lnTo>
                  <a:lnTo>
                    <a:pt x="363943" y="947369"/>
                  </a:lnTo>
                  <a:lnTo>
                    <a:pt x="363943" y="1020635"/>
                  </a:lnTo>
                  <a:lnTo>
                    <a:pt x="437210" y="1020635"/>
                  </a:lnTo>
                  <a:lnTo>
                    <a:pt x="437210" y="947381"/>
                  </a:lnTo>
                  <a:lnTo>
                    <a:pt x="510463" y="947381"/>
                  </a:lnTo>
                  <a:lnTo>
                    <a:pt x="510463" y="874115"/>
                  </a:lnTo>
                  <a:close/>
                </a:path>
                <a:path w="510540" h="3425190">
                  <a:moveTo>
                    <a:pt x="510463" y="729259"/>
                  </a:moveTo>
                  <a:lnTo>
                    <a:pt x="437210" y="729259"/>
                  </a:lnTo>
                  <a:lnTo>
                    <a:pt x="437210" y="802525"/>
                  </a:lnTo>
                  <a:lnTo>
                    <a:pt x="510463" y="802525"/>
                  </a:lnTo>
                  <a:lnTo>
                    <a:pt x="510463" y="729259"/>
                  </a:lnTo>
                  <a:close/>
                </a:path>
                <a:path w="510540" h="3425190">
                  <a:moveTo>
                    <a:pt x="510463" y="582752"/>
                  </a:moveTo>
                  <a:lnTo>
                    <a:pt x="437210" y="582752"/>
                  </a:lnTo>
                  <a:lnTo>
                    <a:pt x="437210" y="655993"/>
                  </a:lnTo>
                  <a:lnTo>
                    <a:pt x="363943" y="655993"/>
                  </a:lnTo>
                  <a:lnTo>
                    <a:pt x="363943" y="582752"/>
                  </a:lnTo>
                  <a:lnTo>
                    <a:pt x="290690" y="582752"/>
                  </a:lnTo>
                  <a:lnTo>
                    <a:pt x="290690" y="656005"/>
                  </a:lnTo>
                  <a:lnTo>
                    <a:pt x="363943" y="656005"/>
                  </a:lnTo>
                  <a:lnTo>
                    <a:pt x="363943" y="729259"/>
                  </a:lnTo>
                  <a:lnTo>
                    <a:pt x="437210" y="729259"/>
                  </a:lnTo>
                  <a:lnTo>
                    <a:pt x="437210" y="656005"/>
                  </a:lnTo>
                  <a:lnTo>
                    <a:pt x="510463" y="656005"/>
                  </a:lnTo>
                  <a:lnTo>
                    <a:pt x="510463" y="582752"/>
                  </a:lnTo>
                  <a:close/>
                </a:path>
                <a:path w="510540" h="3425190">
                  <a:moveTo>
                    <a:pt x="510463" y="437896"/>
                  </a:moveTo>
                  <a:lnTo>
                    <a:pt x="437210" y="437896"/>
                  </a:lnTo>
                  <a:lnTo>
                    <a:pt x="437210" y="511162"/>
                  </a:lnTo>
                  <a:lnTo>
                    <a:pt x="510463" y="511162"/>
                  </a:lnTo>
                  <a:lnTo>
                    <a:pt x="510463" y="437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36">
              <a:extLst>
                <a:ext uri="{FF2B5EF4-FFF2-40B4-BE49-F238E27FC236}">
                  <a16:creationId xmlns:a16="http://schemas.microsoft.com/office/drawing/2014/main" id="{3FDACB58-9729-84E7-9E09-CF1FA7823F08}"/>
                </a:ext>
              </a:extLst>
            </p:cNvPr>
            <p:cNvSpPr/>
            <p:nvPr/>
          </p:nvSpPr>
          <p:spPr>
            <a:xfrm>
              <a:off x="16582250" y="5"/>
              <a:ext cx="3522345" cy="11285220"/>
            </a:xfrm>
            <a:custGeom>
              <a:avLst/>
              <a:gdLst/>
              <a:ahLst/>
              <a:cxnLst/>
              <a:rect l="l" t="t" r="r" b="b"/>
              <a:pathLst>
                <a:path w="3522344" h="11285220">
                  <a:moveTo>
                    <a:pt x="73253" y="1597317"/>
                  </a:moveTo>
                  <a:lnTo>
                    <a:pt x="0" y="1597317"/>
                  </a:lnTo>
                  <a:lnTo>
                    <a:pt x="0" y="1670570"/>
                  </a:lnTo>
                  <a:lnTo>
                    <a:pt x="73253" y="1670570"/>
                  </a:lnTo>
                  <a:lnTo>
                    <a:pt x="73253" y="1597317"/>
                  </a:lnTo>
                  <a:close/>
                </a:path>
                <a:path w="3522344" h="11285220">
                  <a:moveTo>
                    <a:pt x="73253" y="1450784"/>
                  </a:moveTo>
                  <a:lnTo>
                    <a:pt x="0" y="1450784"/>
                  </a:lnTo>
                  <a:lnTo>
                    <a:pt x="0" y="1524050"/>
                  </a:lnTo>
                  <a:lnTo>
                    <a:pt x="73253" y="1524050"/>
                  </a:lnTo>
                  <a:lnTo>
                    <a:pt x="73253" y="1450784"/>
                  </a:lnTo>
                  <a:close/>
                </a:path>
                <a:path w="3522344" h="11285220">
                  <a:moveTo>
                    <a:pt x="73253" y="1305941"/>
                  </a:moveTo>
                  <a:lnTo>
                    <a:pt x="0" y="1305941"/>
                  </a:lnTo>
                  <a:lnTo>
                    <a:pt x="0" y="1379194"/>
                  </a:lnTo>
                  <a:lnTo>
                    <a:pt x="73253" y="1379194"/>
                  </a:lnTo>
                  <a:lnTo>
                    <a:pt x="73253" y="1305941"/>
                  </a:lnTo>
                  <a:close/>
                </a:path>
                <a:path w="3522344" h="11285220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3522344" h="11285220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3522344" h="11285220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3522344" h="11285220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3522344" h="11285220">
                  <a:moveTo>
                    <a:pt x="73253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576681"/>
                  </a:lnTo>
                  <a:close/>
                </a:path>
                <a:path w="3522344" h="11285220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3522344" h="11285220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3522344" h="11285220">
                  <a:moveTo>
                    <a:pt x="73253" y="140449"/>
                  </a:move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49"/>
                  </a:lnTo>
                  <a:close/>
                </a:path>
                <a:path w="3522344" h="11285220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3522344" h="11285220">
                  <a:moveTo>
                    <a:pt x="146532" y="1524050"/>
                  </a:moveTo>
                  <a:lnTo>
                    <a:pt x="73266" y="1524050"/>
                  </a:lnTo>
                  <a:lnTo>
                    <a:pt x="73266" y="1597304"/>
                  </a:lnTo>
                  <a:lnTo>
                    <a:pt x="146532" y="1597304"/>
                  </a:lnTo>
                  <a:lnTo>
                    <a:pt x="146532" y="1524050"/>
                  </a:lnTo>
                  <a:close/>
                </a:path>
                <a:path w="3522344" h="11285220">
                  <a:moveTo>
                    <a:pt x="146532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32" y="1305941"/>
                  </a:lnTo>
                  <a:lnTo>
                    <a:pt x="146532" y="1232687"/>
                  </a:lnTo>
                  <a:close/>
                </a:path>
                <a:path w="3522344" h="11285220">
                  <a:moveTo>
                    <a:pt x="146532" y="649922"/>
                  </a:moveTo>
                  <a:lnTo>
                    <a:pt x="73266" y="649922"/>
                  </a:lnTo>
                  <a:lnTo>
                    <a:pt x="73266" y="723188"/>
                  </a:lnTo>
                  <a:lnTo>
                    <a:pt x="146532" y="723188"/>
                  </a:lnTo>
                  <a:lnTo>
                    <a:pt x="146532" y="649922"/>
                  </a:lnTo>
                  <a:close/>
                </a:path>
                <a:path w="3522344" h="11285220">
                  <a:moveTo>
                    <a:pt x="146532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32" y="431812"/>
                  </a:lnTo>
                  <a:lnTo>
                    <a:pt x="146532" y="358559"/>
                  </a:lnTo>
                  <a:close/>
                </a:path>
                <a:path w="3522344" h="11285220">
                  <a:moveTo>
                    <a:pt x="146532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32" y="140462"/>
                  </a:lnTo>
                  <a:lnTo>
                    <a:pt x="146532" y="67195"/>
                  </a:lnTo>
                  <a:close/>
                </a:path>
                <a:path w="3522344" h="11285220">
                  <a:moveTo>
                    <a:pt x="219786" y="1597304"/>
                  </a:moveTo>
                  <a:lnTo>
                    <a:pt x="146532" y="1597304"/>
                  </a:lnTo>
                  <a:lnTo>
                    <a:pt x="146532" y="1670558"/>
                  </a:lnTo>
                  <a:lnTo>
                    <a:pt x="219786" y="1670558"/>
                  </a:lnTo>
                  <a:lnTo>
                    <a:pt x="219786" y="1597304"/>
                  </a:lnTo>
                  <a:close/>
                </a:path>
                <a:path w="3522344" h="11285220">
                  <a:moveTo>
                    <a:pt x="219786" y="1450784"/>
                  </a:moveTo>
                  <a:lnTo>
                    <a:pt x="146532" y="1450784"/>
                  </a:lnTo>
                  <a:lnTo>
                    <a:pt x="146532" y="1524050"/>
                  </a:lnTo>
                  <a:lnTo>
                    <a:pt x="219786" y="1524050"/>
                  </a:lnTo>
                  <a:lnTo>
                    <a:pt x="219786" y="1450784"/>
                  </a:lnTo>
                  <a:close/>
                </a:path>
                <a:path w="3522344" h="11285220">
                  <a:moveTo>
                    <a:pt x="219786" y="1305941"/>
                  </a:moveTo>
                  <a:lnTo>
                    <a:pt x="146532" y="1305941"/>
                  </a:lnTo>
                  <a:lnTo>
                    <a:pt x="146532" y="1379194"/>
                  </a:lnTo>
                  <a:lnTo>
                    <a:pt x="219786" y="1379194"/>
                  </a:lnTo>
                  <a:lnTo>
                    <a:pt x="219786" y="1305941"/>
                  </a:lnTo>
                  <a:close/>
                </a:path>
                <a:path w="3522344" h="11285220">
                  <a:moveTo>
                    <a:pt x="219786" y="1159421"/>
                  </a:moveTo>
                  <a:lnTo>
                    <a:pt x="146532" y="1159421"/>
                  </a:lnTo>
                  <a:lnTo>
                    <a:pt x="146532" y="1232687"/>
                  </a:lnTo>
                  <a:lnTo>
                    <a:pt x="219786" y="1232687"/>
                  </a:lnTo>
                  <a:lnTo>
                    <a:pt x="219786" y="1159421"/>
                  </a:lnTo>
                  <a:close/>
                </a:path>
                <a:path w="3522344" h="11285220">
                  <a:moveTo>
                    <a:pt x="219786" y="1014564"/>
                  </a:moveTo>
                  <a:lnTo>
                    <a:pt x="146532" y="1014564"/>
                  </a:lnTo>
                  <a:lnTo>
                    <a:pt x="146532" y="1087818"/>
                  </a:lnTo>
                  <a:lnTo>
                    <a:pt x="219786" y="1087818"/>
                  </a:lnTo>
                  <a:lnTo>
                    <a:pt x="219786" y="1014564"/>
                  </a:lnTo>
                  <a:close/>
                </a:path>
                <a:path w="3522344" h="11285220">
                  <a:moveTo>
                    <a:pt x="219786" y="868045"/>
                  </a:moveTo>
                  <a:lnTo>
                    <a:pt x="146532" y="868045"/>
                  </a:lnTo>
                  <a:lnTo>
                    <a:pt x="146532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32" y="1014564"/>
                  </a:lnTo>
                  <a:lnTo>
                    <a:pt x="146532" y="941311"/>
                  </a:lnTo>
                  <a:lnTo>
                    <a:pt x="219786" y="941311"/>
                  </a:lnTo>
                  <a:lnTo>
                    <a:pt x="219786" y="868045"/>
                  </a:lnTo>
                  <a:close/>
                </a:path>
                <a:path w="3522344" h="11285220">
                  <a:moveTo>
                    <a:pt x="219786" y="723188"/>
                  </a:moveTo>
                  <a:lnTo>
                    <a:pt x="146532" y="723188"/>
                  </a:lnTo>
                  <a:lnTo>
                    <a:pt x="146532" y="796442"/>
                  </a:lnTo>
                  <a:lnTo>
                    <a:pt x="219786" y="796442"/>
                  </a:lnTo>
                  <a:lnTo>
                    <a:pt x="219786" y="723188"/>
                  </a:lnTo>
                  <a:close/>
                </a:path>
                <a:path w="3522344" h="11285220">
                  <a:moveTo>
                    <a:pt x="219786" y="576668"/>
                  </a:moveTo>
                  <a:lnTo>
                    <a:pt x="146532" y="576668"/>
                  </a:lnTo>
                  <a:lnTo>
                    <a:pt x="146532" y="649922"/>
                  </a:lnTo>
                  <a:lnTo>
                    <a:pt x="219786" y="649922"/>
                  </a:lnTo>
                  <a:lnTo>
                    <a:pt x="219786" y="576668"/>
                  </a:lnTo>
                  <a:close/>
                </a:path>
                <a:path w="3522344" h="11285220">
                  <a:moveTo>
                    <a:pt x="219786" y="431812"/>
                  </a:moveTo>
                  <a:lnTo>
                    <a:pt x="146532" y="431812"/>
                  </a:lnTo>
                  <a:lnTo>
                    <a:pt x="146532" y="505079"/>
                  </a:lnTo>
                  <a:lnTo>
                    <a:pt x="219786" y="505079"/>
                  </a:lnTo>
                  <a:lnTo>
                    <a:pt x="219786" y="431812"/>
                  </a:lnTo>
                  <a:close/>
                </a:path>
                <a:path w="3522344" h="11285220">
                  <a:moveTo>
                    <a:pt x="219786" y="285305"/>
                  </a:moveTo>
                  <a:lnTo>
                    <a:pt x="146532" y="285305"/>
                  </a:lnTo>
                  <a:lnTo>
                    <a:pt x="146532" y="358559"/>
                  </a:lnTo>
                  <a:lnTo>
                    <a:pt x="219786" y="358559"/>
                  </a:lnTo>
                  <a:lnTo>
                    <a:pt x="219786" y="285305"/>
                  </a:lnTo>
                  <a:close/>
                </a:path>
                <a:path w="3522344" h="11285220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3522344" h="11285220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3522344" h="11285220">
                  <a:moveTo>
                    <a:pt x="363943" y="1597317"/>
                  </a:moveTo>
                  <a:lnTo>
                    <a:pt x="290690" y="1597317"/>
                  </a:lnTo>
                  <a:lnTo>
                    <a:pt x="290690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3522344" h="11285220">
                  <a:moveTo>
                    <a:pt x="363943" y="1450784"/>
                  </a:moveTo>
                  <a:lnTo>
                    <a:pt x="290690" y="1450784"/>
                  </a:lnTo>
                  <a:lnTo>
                    <a:pt x="290690" y="1524050"/>
                  </a:lnTo>
                  <a:lnTo>
                    <a:pt x="363943" y="1524050"/>
                  </a:lnTo>
                  <a:lnTo>
                    <a:pt x="363943" y="1450784"/>
                  </a:lnTo>
                  <a:close/>
                </a:path>
                <a:path w="3522344" h="11285220">
                  <a:moveTo>
                    <a:pt x="363943" y="1305941"/>
                  </a:moveTo>
                  <a:lnTo>
                    <a:pt x="290690" y="1305941"/>
                  </a:lnTo>
                  <a:lnTo>
                    <a:pt x="290690" y="1379194"/>
                  </a:lnTo>
                  <a:lnTo>
                    <a:pt x="363943" y="1379194"/>
                  </a:lnTo>
                  <a:lnTo>
                    <a:pt x="363943" y="1305941"/>
                  </a:lnTo>
                  <a:close/>
                </a:path>
                <a:path w="3522344" h="11285220">
                  <a:moveTo>
                    <a:pt x="437210" y="1524050"/>
                  </a:moveTo>
                  <a:lnTo>
                    <a:pt x="363943" y="1524050"/>
                  </a:lnTo>
                  <a:lnTo>
                    <a:pt x="363943" y="1597304"/>
                  </a:lnTo>
                  <a:lnTo>
                    <a:pt x="437210" y="1597304"/>
                  </a:lnTo>
                  <a:lnTo>
                    <a:pt x="437210" y="1524050"/>
                  </a:lnTo>
                  <a:close/>
                </a:path>
                <a:path w="3522344" h="11285220">
                  <a:moveTo>
                    <a:pt x="510463" y="1597304"/>
                  </a:moveTo>
                  <a:lnTo>
                    <a:pt x="437210" y="1597304"/>
                  </a:lnTo>
                  <a:lnTo>
                    <a:pt x="437210" y="1670558"/>
                  </a:lnTo>
                  <a:lnTo>
                    <a:pt x="510463" y="1670558"/>
                  </a:lnTo>
                  <a:lnTo>
                    <a:pt x="510463" y="1597304"/>
                  </a:lnTo>
                  <a:close/>
                </a:path>
                <a:path w="3522344" h="11285220">
                  <a:moveTo>
                    <a:pt x="510463" y="1450784"/>
                  </a:moveTo>
                  <a:lnTo>
                    <a:pt x="437210" y="1450784"/>
                  </a:lnTo>
                  <a:lnTo>
                    <a:pt x="437210" y="1524050"/>
                  </a:lnTo>
                  <a:lnTo>
                    <a:pt x="510463" y="1524050"/>
                  </a:lnTo>
                  <a:lnTo>
                    <a:pt x="510463" y="1450784"/>
                  </a:lnTo>
                  <a:close/>
                </a:path>
                <a:path w="3522344" h="11285220">
                  <a:moveTo>
                    <a:pt x="510463" y="1305941"/>
                  </a:moveTo>
                  <a:lnTo>
                    <a:pt x="437210" y="1305941"/>
                  </a:lnTo>
                  <a:lnTo>
                    <a:pt x="437210" y="1379194"/>
                  </a:lnTo>
                  <a:lnTo>
                    <a:pt x="510463" y="1379194"/>
                  </a:lnTo>
                  <a:lnTo>
                    <a:pt x="510463" y="1305941"/>
                  </a:lnTo>
                  <a:close/>
                </a:path>
                <a:path w="3522344" h="11285220">
                  <a:moveTo>
                    <a:pt x="3271863" y="8298193"/>
                  </a:moveTo>
                  <a:lnTo>
                    <a:pt x="3198609" y="8298193"/>
                  </a:lnTo>
                  <a:lnTo>
                    <a:pt x="3198609" y="8371446"/>
                  </a:lnTo>
                  <a:lnTo>
                    <a:pt x="3271863" y="8371446"/>
                  </a:lnTo>
                  <a:lnTo>
                    <a:pt x="3271863" y="8298193"/>
                  </a:lnTo>
                  <a:close/>
                </a:path>
                <a:path w="3522344" h="11285220">
                  <a:moveTo>
                    <a:pt x="3271863" y="8151673"/>
                  </a:moveTo>
                  <a:lnTo>
                    <a:pt x="3198609" y="8151673"/>
                  </a:lnTo>
                  <a:lnTo>
                    <a:pt x="3198609" y="8224939"/>
                  </a:lnTo>
                  <a:lnTo>
                    <a:pt x="3271863" y="8224939"/>
                  </a:lnTo>
                  <a:lnTo>
                    <a:pt x="3271863" y="8151673"/>
                  </a:lnTo>
                  <a:close/>
                </a:path>
                <a:path w="3522344" h="11285220">
                  <a:moveTo>
                    <a:pt x="3271863" y="8006829"/>
                  </a:moveTo>
                  <a:lnTo>
                    <a:pt x="3198609" y="8006829"/>
                  </a:lnTo>
                  <a:lnTo>
                    <a:pt x="3198609" y="8080083"/>
                  </a:lnTo>
                  <a:lnTo>
                    <a:pt x="3271863" y="8080083"/>
                  </a:lnTo>
                  <a:lnTo>
                    <a:pt x="3271863" y="8006829"/>
                  </a:lnTo>
                  <a:close/>
                </a:path>
                <a:path w="3522344" h="11285220">
                  <a:moveTo>
                    <a:pt x="3271863" y="7860297"/>
                  </a:moveTo>
                  <a:lnTo>
                    <a:pt x="3198609" y="7860297"/>
                  </a:lnTo>
                  <a:lnTo>
                    <a:pt x="3198609" y="7933563"/>
                  </a:lnTo>
                  <a:lnTo>
                    <a:pt x="3271863" y="7933563"/>
                  </a:lnTo>
                  <a:lnTo>
                    <a:pt x="3271863" y="7860297"/>
                  </a:lnTo>
                  <a:close/>
                </a:path>
                <a:path w="3522344" h="11285220">
                  <a:moveTo>
                    <a:pt x="3345129" y="8224939"/>
                  </a:moveTo>
                  <a:lnTo>
                    <a:pt x="3271863" y="8224939"/>
                  </a:lnTo>
                  <a:lnTo>
                    <a:pt x="3271863" y="8298193"/>
                  </a:lnTo>
                  <a:lnTo>
                    <a:pt x="3345129" y="8298193"/>
                  </a:lnTo>
                  <a:lnTo>
                    <a:pt x="3345129" y="8224939"/>
                  </a:lnTo>
                  <a:close/>
                </a:path>
                <a:path w="3522344" h="11285220">
                  <a:moveTo>
                    <a:pt x="3418382" y="8298193"/>
                  </a:moveTo>
                  <a:lnTo>
                    <a:pt x="3345129" y="8298193"/>
                  </a:lnTo>
                  <a:lnTo>
                    <a:pt x="3345129" y="8371459"/>
                  </a:lnTo>
                  <a:lnTo>
                    <a:pt x="3418382" y="8371459"/>
                  </a:lnTo>
                  <a:lnTo>
                    <a:pt x="3418382" y="8298193"/>
                  </a:lnTo>
                  <a:close/>
                </a:path>
                <a:path w="3522344" h="11285220">
                  <a:moveTo>
                    <a:pt x="3418382" y="8151673"/>
                  </a:moveTo>
                  <a:lnTo>
                    <a:pt x="3345129" y="8151673"/>
                  </a:lnTo>
                  <a:lnTo>
                    <a:pt x="3345129" y="8224939"/>
                  </a:lnTo>
                  <a:lnTo>
                    <a:pt x="3418382" y="8224939"/>
                  </a:lnTo>
                  <a:lnTo>
                    <a:pt x="3418382" y="8151673"/>
                  </a:lnTo>
                  <a:close/>
                </a:path>
                <a:path w="3522344" h="11285220">
                  <a:moveTo>
                    <a:pt x="3418382" y="8006829"/>
                  </a:moveTo>
                  <a:lnTo>
                    <a:pt x="3345129" y="8006829"/>
                  </a:lnTo>
                  <a:lnTo>
                    <a:pt x="3345129" y="8080083"/>
                  </a:lnTo>
                  <a:lnTo>
                    <a:pt x="3418382" y="8080083"/>
                  </a:lnTo>
                  <a:lnTo>
                    <a:pt x="3418382" y="8006829"/>
                  </a:lnTo>
                  <a:close/>
                </a:path>
                <a:path w="3522344" h="11285220">
                  <a:moveTo>
                    <a:pt x="3418382" y="7860309"/>
                  </a:moveTo>
                  <a:lnTo>
                    <a:pt x="3345129" y="7860309"/>
                  </a:lnTo>
                  <a:lnTo>
                    <a:pt x="3345129" y="7933563"/>
                  </a:lnTo>
                  <a:lnTo>
                    <a:pt x="3271863" y="7933563"/>
                  </a:lnTo>
                  <a:lnTo>
                    <a:pt x="3271863" y="8006829"/>
                  </a:lnTo>
                  <a:lnTo>
                    <a:pt x="3345129" y="8006829"/>
                  </a:lnTo>
                  <a:lnTo>
                    <a:pt x="3345129" y="7933576"/>
                  </a:lnTo>
                  <a:lnTo>
                    <a:pt x="3418382" y="7933576"/>
                  </a:lnTo>
                  <a:lnTo>
                    <a:pt x="3418382" y="7860309"/>
                  </a:lnTo>
                  <a:close/>
                </a:path>
                <a:path w="3522344" h="11285220">
                  <a:moveTo>
                    <a:pt x="3521849" y="11211890"/>
                  </a:moveTo>
                  <a:lnTo>
                    <a:pt x="3489274" y="11211890"/>
                  </a:lnTo>
                  <a:lnTo>
                    <a:pt x="3489274" y="11285157"/>
                  </a:lnTo>
                  <a:lnTo>
                    <a:pt x="3521849" y="11285157"/>
                  </a:lnTo>
                  <a:lnTo>
                    <a:pt x="3521849" y="11211890"/>
                  </a:lnTo>
                  <a:close/>
                </a:path>
                <a:path w="3522344" h="11285220">
                  <a:moveTo>
                    <a:pt x="3521849" y="11065370"/>
                  </a:moveTo>
                  <a:lnTo>
                    <a:pt x="3489274" y="11065370"/>
                  </a:lnTo>
                  <a:lnTo>
                    <a:pt x="3489274" y="11138637"/>
                  </a:lnTo>
                  <a:lnTo>
                    <a:pt x="3521849" y="11138637"/>
                  </a:lnTo>
                  <a:lnTo>
                    <a:pt x="3521849" y="11065370"/>
                  </a:lnTo>
                  <a:close/>
                </a:path>
                <a:path w="3522344" h="11285220">
                  <a:moveTo>
                    <a:pt x="3521849" y="10920527"/>
                  </a:moveTo>
                  <a:lnTo>
                    <a:pt x="3489274" y="10920527"/>
                  </a:lnTo>
                  <a:lnTo>
                    <a:pt x="3489274" y="10993780"/>
                  </a:lnTo>
                  <a:lnTo>
                    <a:pt x="3521849" y="10993780"/>
                  </a:lnTo>
                  <a:lnTo>
                    <a:pt x="3521849" y="10920527"/>
                  </a:lnTo>
                  <a:close/>
                </a:path>
                <a:path w="3522344" h="11285220">
                  <a:moveTo>
                    <a:pt x="3521849" y="10774007"/>
                  </a:moveTo>
                  <a:lnTo>
                    <a:pt x="3489274" y="10774007"/>
                  </a:lnTo>
                  <a:lnTo>
                    <a:pt x="3489274" y="10847273"/>
                  </a:lnTo>
                  <a:lnTo>
                    <a:pt x="3521849" y="10847273"/>
                  </a:lnTo>
                  <a:lnTo>
                    <a:pt x="3521849" y="10774007"/>
                  </a:lnTo>
                  <a:close/>
                </a:path>
                <a:path w="3522344" h="11285220">
                  <a:moveTo>
                    <a:pt x="3521849" y="10629151"/>
                  </a:moveTo>
                  <a:lnTo>
                    <a:pt x="3489274" y="10629151"/>
                  </a:lnTo>
                  <a:lnTo>
                    <a:pt x="3489274" y="10702417"/>
                  </a:lnTo>
                  <a:lnTo>
                    <a:pt x="3521849" y="10702417"/>
                  </a:lnTo>
                  <a:lnTo>
                    <a:pt x="3521849" y="10629151"/>
                  </a:lnTo>
                  <a:close/>
                </a:path>
                <a:path w="3522344" h="11285220">
                  <a:moveTo>
                    <a:pt x="3521849" y="10482643"/>
                  </a:moveTo>
                  <a:lnTo>
                    <a:pt x="3489274" y="10482643"/>
                  </a:lnTo>
                  <a:lnTo>
                    <a:pt x="3489274" y="10555897"/>
                  </a:lnTo>
                  <a:lnTo>
                    <a:pt x="3521849" y="10555897"/>
                  </a:lnTo>
                  <a:lnTo>
                    <a:pt x="3521849" y="10482643"/>
                  </a:lnTo>
                  <a:close/>
                </a:path>
                <a:path w="3522344" h="11285220">
                  <a:moveTo>
                    <a:pt x="3521849" y="10337787"/>
                  </a:moveTo>
                  <a:lnTo>
                    <a:pt x="3489274" y="10337787"/>
                  </a:lnTo>
                  <a:lnTo>
                    <a:pt x="3489274" y="10411041"/>
                  </a:lnTo>
                  <a:lnTo>
                    <a:pt x="3521849" y="10411041"/>
                  </a:lnTo>
                  <a:lnTo>
                    <a:pt x="3521849" y="10337787"/>
                  </a:lnTo>
                  <a:close/>
                </a:path>
                <a:path w="3522344" h="11285220">
                  <a:moveTo>
                    <a:pt x="3521849" y="10191267"/>
                  </a:moveTo>
                  <a:lnTo>
                    <a:pt x="3489274" y="10191267"/>
                  </a:lnTo>
                  <a:lnTo>
                    <a:pt x="3489274" y="10264521"/>
                  </a:lnTo>
                  <a:lnTo>
                    <a:pt x="3521849" y="10264521"/>
                  </a:lnTo>
                  <a:lnTo>
                    <a:pt x="3521849" y="10191267"/>
                  </a:lnTo>
                  <a:close/>
                </a:path>
                <a:path w="3522344" h="11285220">
                  <a:moveTo>
                    <a:pt x="3521849" y="10046411"/>
                  </a:moveTo>
                  <a:lnTo>
                    <a:pt x="3489274" y="10046411"/>
                  </a:lnTo>
                  <a:lnTo>
                    <a:pt x="3489274" y="10119677"/>
                  </a:lnTo>
                  <a:lnTo>
                    <a:pt x="3521849" y="10119677"/>
                  </a:lnTo>
                  <a:lnTo>
                    <a:pt x="3521849" y="10046411"/>
                  </a:lnTo>
                  <a:close/>
                </a:path>
                <a:path w="3522344" h="11285220">
                  <a:moveTo>
                    <a:pt x="3521849" y="9899891"/>
                  </a:moveTo>
                  <a:lnTo>
                    <a:pt x="3489274" y="9899891"/>
                  </a:lnTo>
                  <a:lnTo>
                    <a:pt x="3489274" y="9973158"/>
                  </a:lnTo>
                  <a:lnTo>
                    <a:pt x="3521849" y="9973158"/>
                  </a:lnTo>
                  <a:lnTo>
                    <a:pt x="3521849" y="9899891"/>
                  </a:lnTo>
                  <a:close/>
                </a:path>
                <a:path w="3522344" h="11285220">
                  <a:moveTo>
                    <a:pt x="3521849" y="9755048"/>
                  </a:moveTo>
                  <a:lnTo>
                    <a:pt x="3489274" y="9755048"/>
                  </a:lnTo>
                  <a:lnTo>
                    <a:pt x="3489274" y="9828314"/>
                  </a:lnTo>
                  <a:lnTo>
                    <a:pt x="3521849" y="9828314"/>
                  </a:lnTo>
                  <a:lnTo>
                    <a:pt x="3521849" y="9755048"/>
                  </a:lnTo>
                  <a:close/>
                </a:path>
                <a:path w="3522344" h="11285220">
                  <a:moveTo>
                    <a:pt x="3521849" y="9608528"/>
                  </a:moveTo>
                  <a:lnTo>
                    <a:pt x="3489274" y="9608528"/>
                  </a:lnTo>
                  <a:lnTo>
                    <a:pt x="3489274" y="9681794"/>
                  </a:lnTo>
                  <a:lnTo>
                    <a:pt x="3521849" y="9681794"/>
                  </a:lnTo>
                  <a:lnTo>
                    <a:pt x="3521849" y="9608528"/>
                  </a:lnTo>
                  <a:close/>
                </a:path>
                <a:path w="3522344" h="11285220">
                  <a:moveTo>
                    <a:pt x="3521849" y="9463672"/>
                  </a:moveTo>
                  <a:lnTo>
                    <a:pt x="3489274" y="9463672"/>
                  </a:lnTo>
                  <a:lnTo>
                    <a:pt x="3489274" y="9536938"/>
                  </a:lnTo>
                  <a:lnTo>
                    <a:pt x="3521849" y="9536938"/>
                  </a:lnTo>
                  <a:lnTo>
                    <a:pt x="3521849" y="9463672"/>
                  </a:lnTo>
                  <a:close/>
                </a:path>
                <a:path w="3522344" h="11285220">
                  <a:moveTo>
                    <a:pt x="3521849" y="9317152"/>
                  </a:moveTo>
                  <a:lnTo>
                    <a:pt x="3489274" y="9317152"/>
                  </a:lnTo>
                  <a:lnTo>
                    <a:pt x="3489274" y="9390418"/>
                  </a:lnTo>
                  <a:lnTo>
                    <a:pt x="3521849" y="9390418"/>
                  </a:lnTo>
                  <a:lnTo>
                    <a:pt x="3521849" y="9317152"/>
                  </a:lnTo>
                  <a:close/>
                </a:path>
                <a:path w="3522344" h="11285220">
                  <a:moveTo>
                    <a:pt x="3521849" y="9172296"/>
                  </a:moveTo>
                  <a:lnTo>
                    <a:pt x="3489274" y="9172296"/>
                  </a:lnTo>
                  <a:lnTo>
                    <a:pt x="3489274" y="9245562"/>
                  </a:lnTo>
                  <a:lnTo>
                    <a:pt x="3521849" y="9245562"/>
                  </a:lnTo>
                  <a:lnTo>
                    <a:pt x="3521849" y="9172296"/>
                  </a:lnTo>
                  <a:close/>
                </a:path>
                <a:path w="3522344" h="11285220">
                  <a:moveTo>
                    <a:pt x="3521849" y="9025788"/>
                  </a:moveTo>
                  <a:lnTo>
                    <a:pt x="3489274" y="9025788"/>
                  </a:lnTo>
                  <a:lnTo>
                    <a:pt x="3489274" y="9099055"/>
                  </a:lnTo>
                  <a:lnTo>
                    <a:pt x="3521849" y="9099055"/>
                  </a:lnTo>
                  <a:lnTo>
                    <a:pt x="3521849" y="9025788"/>
                  </a:lnTo>
                  <a:close/>
                </a:path>
                <a:path w="3522344" h="11285220">
                  <a:moveTo>
                    <a:pt x="3521849" y="8880932"/>
                  </a:moveTo>
                  <a:lnTo>
                    <a:pt x="3489274" y="8880932"/>
                  </a:lnTo>
                  <a:lnTo>
                    <a:pt x="3489274" y="8954198"/>
                  </a:lnTo>
                  <a:lnTo>
                    <a:pt x="3521849" y="8954198"/>
                  </a:lnTo>
                  <a:lnTo>
                    <a:pt x="3521849" y="8880932"/>
                  </a:lnTo>
                  <a:close/>
                </a:path>
                <a:path w="3522344" h="11285220">
                  <a:moveTo>
                    <a:pt x="3521849" y="8734400"/>
                  </a:moveTo>
                  <a:lnTo>
                    <a:pt x="3489274" y="8734400"/>
                  </a:lnTo>
                  <a:lnTo>
                    <a:pt x="3489274" y="8807666"/>
                  </a:lnTo>
                  <a:lnTo>
                    <a:pt x="3521849" y="8807666"/>
                  </a:lnTo>
                  <a:lnTo>
                    <a:pt x="3521849" y="8734400"/>
                  </a:lnTo>
                  <a:close/>
                </a:path>
                <a:path w="3522344" h="11285220">
                  <a:moveTo>
                    <a:pt x="3521849" y="8589556"/>
                  </a:moveTo>
                  <a:lnTo>
                    <a:pt x="3489274" y="8589556"/>
                  </a:lnTo>
                  <a:lnTo>
                    <a:pt x="3489274" y="8662822"/>
                  </a:lnTo>
                  <a:lnTo>
                    <a:pt x="3521849" y="8662822"/>
                  </a:lnTo>
                  <a:lnTo>
                    <a:pt x="3521849" y="8589556"/>
                  </a:lnTo>
                  <a:close/>
                </a:path>
                <a:path w="3522344" h="11285220">
                  <a:moveTo>
                    <a:pt x="3521849" y="8443049"/>
                  </a:moveTo>
                  <a:lnTo>
                    <a:pt x="3489274" y="8443049"/>
                  </a:lnTo>
                  <a:lnTo>
                    <a:pt x="3489274" y="8516302"/>
                  </a:lnTo>
                  <a:lnTo>
                    <a:pt x="3521849" y="8516302"/>
                  </a:lnTo>
                  <a:lnTo>
                    <a:pt x="3521849" y="8443049"/>
                  </a:lnTo>
                  <a:close/>
                </a:path>
                <a:path w="3522344" h="11285220">
                  <a:moveTo>
                    <a:pt x="3521849" y="8298193"/>
                  </a:moveTo>
                  <a:lnTo>
                    <a:pt x="3489274" y="8298193"/>
                  </a:lnTo>
                  <a:lnTo>
                    <a:pt x="3489274" y="8371446"/>
                  </a:lnTo>
                  <a:lnTo>
                    <a:pt x="3521849" y="8371446"/>
                  </a:lnTo>
                  <a:lnTo>
                    <a:pt x="3521849" y="8298193"/>
                  </a:lnTo>
                  <a:close/>
                </a:path>
                <a:path w="3522344" h="11285220">
                  <a:moveTo>
                    <a:pt x="3521849" y="8151673"/>
                  </a:moveTo>
                  <a:lnTo>
                    <a:pt x="3489274" y="8151673"/>
                  </a:lnTo>
                  <a:lnTo>
                    <a:pt x="3489274" y="8224939"/>
                  </a:lnTo>
                  <a:lnTo>
                    <a:pt x="3521849" y="8224939"/>
                  </a:lnTo>
                  <a:lnTo>
                    <a:pt x="3521849" y="8151673"/>
                  </a:lnTo>
                  <a:close/>
                </a:path>
                <a:path w="3522344" h="11285220">
                  <a:moveTo>
                    <a:pt x="3521849" y="8006829"/>
                  </a:moveTo>
                  <a:lnTo>
                    <a:pt x="3489274" y="8006829"/>
                  </a:lnTo>
                  <a:lnTo>
                    <a:pt x="3489274" y="8080083"/>
                  </a:lnTo>
                  <a:lnTo>
                    <a:pt x="3521849" y="8080083"/>
                  </a:lnTo>
                  <a:lnTo>
                    <a:pt x="3521849" y="8006829"/>
                  </a:lnTo>
                  <a:close/>
                </a:path>
                <a:path w="3522344" h="11285220">
                  <a:moveTo>
                    <a:pt x="3521849" y="7860297"/>
                  </a:moveTo>
                  <a:lnTo>
                    <a:pt x="3489274" y="7860297"/>
                  </a:lnTo>
                  <a:lnTo>
                    <a:pt x="3489274" y="7933563"/>
                  </a:lnTo>
                  <a:lnTo>
                    <a:pt x="3521849" y="7933563"/>
                  </a:lnTo>
                  <a:lnTo>
                    <a:pt x="3521849" y="7860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37">
              <a:extLst>
                <a:ext uri="{FF2B5EF4-FFF2-40B4-BE49-F238E27FC236}">
                  <a16:creationId xmlns:a16="http://schemas.microsoft.com/office/drawing/2014/main" id="{4956C0C0-AAC2-C675-1D43-EE4C3DD8891F}"/>
                </a:ext>
              </a:extLst>
            </p:cNvPr>
            <p:cNvSpPr/>
            <p:nvPr/>
          </p:nvSpPr>
          <p:spPr>
            <a:xfrm>
              <a:off x="16872941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801369" h="1670685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801369" h="1670685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801369" h="1670685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801369" h="1670685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801369" h="1670685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801369" h="1670685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801369" h="1670685">
                  <a:moveTo>
                    <a:pt x="146519" y="1232687"/>
                  </a:moveTo>
                  <a:lnTo>
                    <a:pt x="73253" y="1232687"/>
                  </a:lnTo>
                  <a:lnTo>
                    <a:pt x="73253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53" y="649922"/>
                  </a:lnTo>
                  <a:lnTo>
                    <a:pt x="73253" y="576681"/>
                  </a:ln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53" y="358559"/>
                  </a:lnTo>
                  <a:lnTo>
                    <a:pt x="73253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801369" h="1670685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801369" h="1670685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801369" h="1670685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53" y="941298"/>
                  </a:lnTo>
                  <a:lnTo>
                    <a:pt x="73253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18" y="1524050"/>
                  </a:lnTo>
                  <a:lnTo>
                    <a:pt x="363918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18" y="1232687"/>
                  </a:lnTo>
                  <a:lnTo>
                    <a:pt x="363918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18" y="649922"/>
                  </a:lnTo>
                  <a:lnTo>
                    <a:pt x="363918" y="576681"/>
                  </a:ln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18" y="358559"/>
                  </a:lnTo>
                  <a:lnTo>
                    <a:pt x="363918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18" y="67195"/>
                  </a:lnTo>
                  <a:lnTo>
                    <a:pt x="363918" y="140449"/>
                  </a:ln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38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38" y="1670558"/>
                  </a:lnTo>
                  <a:lnTo>
                    <a:pt x="510438" y="1597304"/>
                  </a:lnTo>
                  <a:close/>
                </a:path>
                <a:path w="801369" h="1670685">
                  <a:moveTo>
                    <a:pt x="510438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38" y="1524050"/>
                  </a:lnTo>
                  <a:lnTo>
                    <a:pt x="510438" y="1450784"/>
                  </a:lnTo>
                  <a:close/>
                </a:path>
                <a:path w="801369" h="1670685">
                  <a:moveTo>
                    <a:pt x="510438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38" y="1379194"/>
                  </a:lnTo>
                  <a:lnTo>
                    <a:pt x="510438" y="1305941"/>
                  </a:lnTo>
                  <a:close/>
                </a:path>
                <a:path w="801369" h="1670685">
                  <a:moveTo>
                    <a:pt x="510438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38" y="1232687"/>
                  </a:lnTo>
                  <a:lnTo>
                    <a:pt x="510438" y="1159421"/>
                  </a:lnTo>
                  <a:close/>
                </a:path>
                <a:path w="801369" h="1670685">
                  <a:moveTo>
                    <a:pt x="510438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38" y="1087818"/>
                  </a:lnTo>
                  <a:lnTo>
                    <a:pt x="510438" y="1014564"/>
                  </a:lnTo>
                  <a:close/>
                </a:path>
                <a:path w="801369" h="1670685">
                  <a:moveTo>
                    <a:pt x="510438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18" y="941298"/>
                  </a:lnTo>
                  <a:lnTo>
                    <a:pt x="363918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38" y="941311"/>
                  </a:lnTo>
                  <a:lnTo>
                    <a:pt x="510438" y="868045"/>
                  </a:lnTo>
                  <a:close/>
                </a:path>
                <a:path w="801369" h="1670685">
                  <a:moveTo>
                    <a:pt x="510438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38" y="796442"/>
                  </a:lnTo>
                  <a:lnTo>
                    <a:pt x="510438" y="723188"/>
                  </a:lnTo>
                  <a:close/>
                </a:path>
                <a:path w="801369" h="1670685">
                  <a:moveTo>
                    <a:pt x="510438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38" y="649922"/>
                  </a:lnTo>
                  <a:lnTo>
                    <a:pt x="510438" y="576668"/>
                  </a:lnTo>
                  <a:close/>
                </a:path>
                <a:path w="801369" h="1670685">
                  <a:moveTo>
                    <a:pt x="510438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38" y="505079"/>
                  </a:lnTo>
                  <a:lnTo>
                    <a:pt x="510438" y="431812"/>
                  </a:lnTo>
                  <a:close/>
                </a:path>
                <a:path w="801369" h="1670685">
                  <a:moveTo>
                    <a:pt x="510438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38" y="358559"/>
                  </a:lnTo>
                  <a:lnTo>
                    <a:pt x="510438" y="285305"/>
                  </a:lnTo>
                  <a:close/>
                </a:path>
                <a:path w="801369" h="1670685">
                  <a:moveTo>
                    <a:pt x="510438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38" y="213715"/>
                  </a:lnTo>
                  <a:lnTo>
                    <a:pt x="510438" y="140462"/>
                  </a:lnTo>
                  <a:close/>
                </a:path>
                <a:path w="801369" h="1670685">
                  <a:moveTo>
                    <a:pt x="510438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38" y="67195"/>
                  </a:lnTo>
                  <a:lnTo>
                    <a:pt x="510438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450784"/>
                  </a:lnTo>
                  <a:lnTo>
                    <a:pt x="581342" y="1450784"/>
                  </a:lnTo>
                  <a:lnTo>
                    <a:pt x="581342" y="1524050"/>
                  </a:lnTo>
                  <a:lnTo>
                    <a:pt x="654596" y="1524050"/>
                  </a:lnTo>
                  <a:lnTo>
                    <a:pt x="654596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596" y="1232687"/>
                  </a:lnTo>
                  <a:lnTo>
                    <a:pt x="654596" y="1305941"/>
                  </a:ln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801116" y="1597304"/>
                  </a:moveTo>
                  <a:lnTo>
                    <a:pt x="727862" y="1597304"/>
                  </a:lnTo>
                  <a:lnTo>
                    <a:pt x="727862" y="1670558"/>
                  </a:lnTo>
                  <a:lnTo>
                    <a:pt x="801116" y="1670558"/>
                  </a:lnTo>
                  <a:lnTo>
                    <a:pt x="801116" y="1597304"/>
                  </a:lnTo>
                  <a:close/>
                </a:path>
                <a:path w="801369" h="1670685">
                  <a:moveTo>
                    <a:pt x="801116" y="1450784"/>
                  </a:moveTo>
                  <a:lnTo>
                    <a:pt x="727862" y="1450784"/>
                  </a:lnTo>
                  <a:lnTo>
                    <a:pt x="727862" y="1524050"/>
                  </a:lnTo>
                  <a:lnTo>
                    <a:pt x="801116" y="1524050"/>
                  </a:lnTo>
                  <a:lnTo>
                    <a:pt x="801116" y="1450784"/>
                  </a:lnTo>
                  <a:close/>
                </a:path>
                <a:path w="801369" h="1670685">
                  <a:moveTo>
                    <a:pt x="801116" y="1305941"/>
                  </a:moveTo>
                  <a:lnTo>
                    <a:pt x="727862" y="1305941"/>
                  </a:lnTo>
                  <a:lnTo>
                    <a:pt x="727862" y="1379194"/>
                  </a:lnTo>
                  <a:lnTo>
                    <a:pt x="801116" y="1379194"/>
                  </a:lnTo>
                  <a:lnTo>
                    <a:pt x="801116" y="1305941"/>
                  </a:lnTo>
                  <a:close/>
                </a:path>
                <a:path w="801369" h="1670685">
                  <a:moveTo>
                    <a:pt x="801116" y="1159421"/>
                  </a:moveTo>
                  <a:lnTo>
                    <a:pt x="727862" y="1159421"/>
                  </a:lnTo>
                  <a:lnTo>
                    <a:pt x="727862" y="1232687"/>
                  </a:lnTo>
                  <a:lnTo>
                    <a:pt x="801116" y="1232687"/>
                  </a:lnTo>
                  <a:lnTo>
                    <a:pt x="801116" y="1159421"/>
                  </a:lnTo>
                  <a:close/>
                </a:path>
                <a:path w="801369" h="1670685">
                  <a:moveTo>
                    <a:pt x="801116" y="1014564"/>
                  </a:moveTo>
                  <a:lnTo>
                    <a:pt x="727862" y="1014564"/>
                  </a:lnTo>
                  <a:lnTo>
                    <a:pt x="727862" y="1087818"/>
                  </a:lnTo>
                  <a:lnTo>
                    <a:pt x="801116" y="1087818"/>
                  </a:lnTo>
                  <a:lnTo>
                    <a:pt x="801116" y="1014564"/>
                  </a:lnTo>
                  <a:close/>
                </a:path>
                <a:path w="801369" h="1670685">
                  <a:moveTo>
                    <a:pt x="801116" y="868045"/>
                  </a:moveTo>
                  <a:lnTo>
                    <a:pt x="727862" y="868045"/>
                  </a:lnTo>
                  <a:lnTo>
                    <a:pt x="727862" y="941298"/>
                  </a:lnTo>
                  <a:lnTo>
                    <a:pt x="654608" y="941298"/>
                  </a:lnTo>
                  <a:lnTo>
                    <a:pt x="654608" y="868032"/>
                  </a:lnTo>
                  <a:lnTo>
                    <a:pt x="581342" y="868032"/>
                  </a:lnTo>
                  <a:lnTo>
                    <a:pt x="581342" y="941298"/>
                  </a:lnTo>
                  <a:lnTo>
                    <a:pt x="654596" y="941298"/>
                  </a:lnTo>
                  <a:lnTo>
                    <a:pt x="654596" y="1014564"/>
                  </a:ln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311"/>
                  </a:lnTo>
                  <a:lnTo>
                    <a:pt x="801116" y="941311"/>
                  </a:lnTo>
                  <a:lnTo>
                    <a:pt x="801116" y="868045"/>
                  </a:lnTo>
                  <a:close/>
                </a:path>
                <a:path w="801369" h="1670685">
                  <a:moveTo>
                    <a:pt x="801116" y="723188"/>
                  </a:moveTo>
                  <a:lnTo>
                    <a:pt x="727862" y="723188"/>
                  </a:lnTo>
                  <a:lnTo>
                    <a:pt x="727862" y="796442"/>
                  </a:lnTo>
                  <a:lnTo>
                    <a:pt x="801116" y="796442"/>
                  </a:lnTo>
                  <a:lnTo>
                    <a:pt x="801116" y="723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38">
              <a:extLst>
                <a:ext uri="{FF2B5EF4-FFF2-40B4-BE49-F238E27FC236}">
                  <a16:creationId xmlns:a16="http://schemas.microsoft.com/office/drawing/2014/main" id="{A81E0B2B-DFBC-5D99-7B3D-D22C78434583}"/>
                </a:ext>
              </a:extLst>
            </p:cNvPr>
            <p:cNvSpPr/>
            <p:nvPr/>
          </p:nvSpPr>
          <p:spPr>
            <a:xfrm>
              <a:off x="17454284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22"/>
                  </a:lnTo>
                  <a:lnTo>
                    <a:pt x="73266" y="576681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66" y="649922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285305"/>
                  </a:ln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431812"/>
                  </a:ln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576681"/>
                  </a:move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57668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140449"/>
                  </a:move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49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31" y="1524050"/>
                  </a:lnTo>
                  <a:lnTo>
                    <a:pt x="363931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31" y="649922"/>
                  </a:lnTo>
                  <a:lnTo>
                    <a:pt x="363931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31" y="358559"/>
                  </a:lnTo>
                  <a:lnTo>
                    <a:pt x="363931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31" y="67195"/>
                  </a:lnTo>
                  <a:lnTo>
                    <a:pt x="363931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51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801369" h="1670685">
                  <a:moveTo>
                    <a:pt x="510451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801369" h="1670685">
                  <a:moveTo>
                    <a:pt x="510451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801369" h="1670685">
                  <a:moveTo>
                    <a:pt x="510451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801369" h="1670685">
                  <a:moveTo>
                    <a:pt x="510451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801369" h="1670685">
                  <a:moveTo>
                    <a:pt x="510451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801369" h="1670685">
                  <a:moveTo>
                    <a:pt x="510451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51" y="796442"/>
                  </a:lnTo>
                  <a:lnTo>
                    <a:pt x="510451" y="723188"/>
                  </a:lnTo>
                  <a:close/>
                </a:path>
                <a:path w="801369" h="1670685">
                  <a:moveTo>
                    <a:pt x="510451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801369" h="1670685">
                  <a:moveTo>
                    <a:pt x="510451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801369" h="1670685">
                  <a:moveTo>
                    <a:pt x="510451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801369" h="1670685">
                  <a:moveTo>
                    <a:pt x="510451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801369" h="1670685">
                  <a:moveTo>
                    <a:pt x="510451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450784"/>
                  </a:moveTo>
                  <a:lnTo>
                    <a:pt x="581342" y="1450784"/>
                  </a:lnTo>
                  <a:lnTo>
                    <a:pt x="581342" y="1524050"/>
                  </a:lnTo>
                  <a:lnTo>
                    <a:pt x="654608" y="1524050"/>
                  </a:lnTo>
                  <a:lnTo>
                    <a:pt x="654608" y="1450784"/>
                  </a:lnTo>
                  <a:close/>
                </a:path>
                <a:path w="801369" h="1670685">
                  <a:moveTo>
                    <a:pt x="654608" y="1305941"/>
                  </a:move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1014564"/>
                  </a:move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close/>
                </a:path>
                <a:path w="801369" h="1670685">
                  <a:moveTo>
                    <a:pt x="654608" y="868032"/>
                  </a:moveTo>
                  <a:lnTo>
                    <a:pt x="581342" y="868032"/>
                  </a:lnTo>
                  <a:lnTo>
                    <a:pt x="581342" y="941298"/>
                  </a:lnTo>
                  <a:lnTo>
                    <a:pt x="654608" y="941298"/>
                  </a:lnTo>
                  <a:lnTo>
                    <a:pt x="654608" y="868032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654608" y="431812"/>
                  </a:moveTo>
                  <a:lnTo>
                    <a:pt x="581342" y="431812"/>
                  </a:lnTo>
                  <a:lnTo>
                    <a:pt x="581342" y="505079"/>
                  </a:lnTo>
                  <a:lnTo>
                    <a:pt x="654608" y="505079"/>
                  </a:lnTo>
                  <a:lnTo>
                    <a:pt x="654608" y="431812"/>
                  </a:lnTo>
                  <a:close/>
                </a:path>
                <a:path w="801369" h="1670685">
                  <a:moveTo>
                    <a:pt x="654608" y="285305"/>
                  </a:moveTo>
                  <a:lnTo>
                    <a:pt x="581342" y="285305"/>
                  </a:lnTo>
                  <a:lnTo>
                    <a:pt x="581342" y="358559"/>
                  </a:lnTo>
                  <a:lnTo>
                    <a:pt x="654608" y="358559"/>
                  </a:lnTo>
                  <a:lnTo>
                    <a:pt x="654608" y="285305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727862" y="941298"/>
                  </a:moveTo>
                  <a:lnTo>
                    <a:pt x="654608" y="94129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801369" h="1670685">
                  <a:moveTo>
                    <a:pt x="727862" y="649922"/>
                  </a:moveTo>
                  <a:lnTo>
                    <a:pt x="654608" y="649922"/>
                  </a:lnTo>
                  <a:lnTo>
                    <a:pt x="654608" y="576681"/>
                  </a:lnTo>
                  <a:lnTo>
                    <a:pt x="581342" y="576681"/>
                  </a:lnTo>
                  <a:lnTo>
                    <a:pt x="581342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727862" y="723188"/>
                  </a:lnTo>
                  <a:lnTo>
                    <a:pt x="727862" y="649922"/>
                  </a:lnTo>
                  <a:close/>
                </a:path>
                <a:path w="801369" h="1670685">
                  <a:moveTo>
                    <a:pt x="727862" y="358559"/>
                  </a:moveTo>
                  <a:lnTo>
                    <a:pt x="654608" y="358559"/>
                  </a:lnTo>
                  <a:lnTo>
                    <a:pt x="654608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801369" h="1670685">
                  <a:moveTo>
                    <a:pt x="727862" y="67195"/>
                  </a:moveTo>
                  <a:lnTo>
                    <a:pt x="654608" y="67195"/>
                  </a:lnTo>
                  <a:lnTo>
                    <a:pt x="654608" y="140449"/>
                  </a:lnTo>
                  <a:lnTo>
                    <a:pt x="581342" y="140449"/>
                  </a:lnTo>
                  <a:lnTo>
                    <a:pt x="581342" y="213715"/>
                  </a:lnTo>
                  <a:lnTo>
                    <a:pt x="654608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801369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801369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801369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801369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801369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801369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801369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42"/>
                  </a:lnTo>
                  <a:lnTo>
                    <a:pt x="801128" y="796442"/>
                  </a:lnTo>
                  <a:lnTo>
                    <a:pt x="801128" y="723188"/>
                  </a:lnTo>
                  <a:close/>
                </a:path>
                <a:path w="801369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801369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801369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39">
              <a:extLst>
                <a:ext uri="{FF2B5EF4-FFF2-40B4-BE49-F238E27FC236}">
                  <a16:creationId xmlns:a16="http://schemas.microsoft.com/office/drawing/2014/main" id="{7241C5CB-5D31-DB32-0003-669A736630FB}"/>
                </a:ext>
              </a:extLst>
            </p:cNvPr>
            <p:cNvSpPr/>
            <p:nvPr/>
          </p:nvSpPr>
          <p:spPr>
            <a:xfrm>
              <a:off x="18035626" y="5"/>
              <a:ext cx="1092200" cy="1670685"/>
            </a:xfrm>
            <a:custGeom>
              <a:avLst/>
              <a:gdLst/>
              <a:ahLst/>
              <a:cxnLst/>
              <a:rect l="l" t="t" r="r" b="b"/>
              <a:pathLst>
                <a:path w="1092200" h="1670685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1092200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1092200" h="1670685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1092200" h="1670685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1092200" h="1670685">
                  <a:moveTo>
                    <a:pt x="363943" y="1597317"/>
                  </a:moveTo>
                  <a:lnTo>
                    <a:pt x="290677" y="1597317"/>
                  </a:lnTo>
                  <a:lnTo>
                    <a:pt x="290677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1092200" h="1670685">
                  <a:moveTo>
                    <a:pt x="363943" y="1159408"/>
                  </a:moveTo>
                  <a:lnTo>
                    <a:pt x="290677" y="1159408"/>
                  </a:lnTo>
                  <a:lnTo>
                    <a:pt x="290677" y="1232674"/>
                  </a:lnTo>
                  <a:lnTo>
                    <a:pt x="363943" y="1232674"/>
                  </a:lnTo>
                  <a:lnTo>
                    <a:pt x="363943" y="1159408"/>
                  </a:lnTo>
                  <a:close/>
                </a:path>
                <a:path w="1092200" h="1670685">
                  <a:moveTo>
                    <a:pt x="437197" y="1524050"/>
                  </a:moveTo>
                  <a:lnTo>
                    <a:pt x="363943" y="1524050"/>
                  </a:lnTo>
                  <a:lnTo>
                    <a:pt x="363943" y="1450784"/>
                  </a:lnTo>
                  <a:lnTo>
                    <a:pt x="290677" y="1450784"/>
                  </a:lnTo>
                  <a:lnTo>
                    <a:pt x="290677" y="1524050"/>
                  </a:lnTo>
                  <a:lnTo>
                    <a:pt x="363931" y="1524050"/>
                  </a:lnTo>
                  <a:lnTo>
                    <a:pt x="363931" y="1597304"/>
                  </a:lnTo>
                  <a:lnTo>
                    <a:pt x="437197" y="1597304"/>
                  </a:lnTo>
                  <a:lnTo>
                    <a:pt x="437197" y="1524050"/>
                  </a:lnTo>
                  <a:close/>
                </a:path>
                <a:path w="1092200" h="1670685">
                  <a:moveTo>
                    <a:pt x="437197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290677" y="1305941"/>
                  </a:lnTo>
                  <a:lnTo>
                    <a:pt x="290677" y="1379194"/>
                  </a:lnTo>
                  <a:lnTo>
                    <a:pt x="363943" y="1379194"/>
                  </a:lnTo>
                  <a:lnTo>
                    <a:pt x="363943" y="1305941"/>
                  </a:lnTo>
                  <a:lnTo>
                    <a:pt x="437197" y="1305941"/>
                  </a:lnTo>
                  <a:lnTo>
                    <a:pt x="437197" y="1232687"/>
                  </a:lnTo>
                  <a:close/>
                </a:path>
                <a:path w="1092200" h="1670685">
                  <a:moveTo>
                    <a:pt x="437197" y="649935"/>
                  </a:moveTo>
                  <a:lnTo>
                    <a:pt x="363943" y="649935"/>
                  </a:lnTo>
                  <a:lnTo>
                    <a:pt x="363943" y="576681"/>
                  </a:lnTo>
                  <a:lnTo>
                    <a:pt x="290677" y="576681"/>
                  </a:lnTo>
                  <a:lnTo>
                    <a:pt x="290677" y="649935"/>
                  </a:lnTo>
                  <a:lnTo>
                    <a:pt x="363931" y="649935"/>
                  </a:lnTo>
                  <a:lnTo>
                    <a:pt x="363931" y="723188"/>
                  </a:lnTo>
                  <a:lnTo>
                    <a:pt x="290677" y="723188"/>
                  </a:lnTo>
                  <a:lnTo>
                    <a:pt x="290677" y="796455"/>
                  </a:lnTo>
                  <a:lnTo>
                    <a:pt x="363943" y="796455"/>
                  </a:lnTo>
                  <a:lnTo>
                    <a:pt x="363943" y="723188"/>
                  </a:lnTo>
                  <a:lnTo>
                    <a:pt x="437197" y="723188"/>
                  </a:lnTo>
                  <a:lnTo>
                    <a:pt x="437197" y="649935"/>
                  </a:lnTo>
                  <a:close/>
                </a:path>
                <a:path w="1092200" h="1670685">
                  <a:moveTo>
                    <a:pt x="437197" y="358559"/>
                  </a:moveTo>
                  <a:lnTo>
                    <a:pt x="363943" y="358559"/>
                  </a:lnTo>
                  <a:lnTo>
                    <a:pt x="363943" y="285305"/>
                  </a:lnTo>
                  <a:lnTo>
                    <a:pt x="290677" y="285305"/>
                  </a:lnTo>
                  <a:lnTo>
                    <a:pt x="290677" y="358559"/>
                  </a:lnTo>
                  <a:lnTo>
                    <a:pt x="363931" y="358559"/>
                  </a:lnTo>
                  <a:lnTo>
                    <a:pt x="363931" y="431812"/>
                  </a:lnTo>
                  <a:lnTo>
                    <a:pt x="290677" y="431812"/>
                  </a:lnTo>
                  <a:lnTo>
                    <a:pt x="290677" y="505079"/>
                  </a:lnTo>
                  <a:lnTo>
                    <a:pt x="363943" y="505079"/>
                  </a:lnTo>
                  <a:lnTo>
                    <a:pt x="363943" y="431812"/>
                  </a:lnTo>
                  <a:lnTo>
                    <a:pt x="437197" y="431812"/>
                  </a:lnTo>
                  <a:lnTo>
                    <a:pt x="437197" y="358559"/>
                  </a:lnTo>
                  <a:close/>
                </a:path>
                <a:path w="1092200" h="1670685">
                  <a:moveTo>
                    <a:pt x="437197" y="67195"/>
                  </a:moveTo>
                  <a:lnTo>
                    <a:pt x="363943" y="67195"/>
                  </a:lnTo>
                  <a:lnTo>
                    <a:pt x="363943" y="0"/>
                  </a:lnTo>
                  <a:lnTo>
                    <a:pt x="290677" y="0"/>
                  </a:lnTo>
                  <a:lnTo>
                    <a:pt x="290677" y="67195"/>
                  </a:lnTo>
                  <a:lnTo>
                    <a:pt x="363931" y="67195"/>
                  </a:lnTo>
                  <a:lnTo>
                    <a:pt x="363931" y="140449"/>
                  </a:lnTo>
                  <a:lnTo>
                    <a:pt x="290677" y="140449"/>
                  </a:lnTo>
                  <a:lnTo>
                    <a:pt x="290677" y="213715"/>
                  </a:lnTo>
                  <a:lnTo>
                    <a:pt x="363943" y="213715"/>
                  </a:lnTo>
                  <a:lnTo>
                    <a:pt x="363931" y="140462"/>
                  </a:lnTo>
                  <a:lnTo>
                    <a:pt x="437197" y="140462"/>
                  </a:lnTo>
                  <a:lnTo>
                    <a:pt x="437197" y="67195"/>
                  </a:lnTo>
                  <a:close/>
                </a:path>
                <a:path w="1092200" h="1670685">
                  <a:moveTo>
                    <a:pt x="510451" y="1597304"/>
                  </a:moveTo>
                  <a:lnTo>
                    <a:pt x="437197" y="1597304"/>
                  </a:lnTo>
                  <a:lnTo>
                    <a:pt x="437197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1092200" h="1670685">
                  <a:moveTo>
                    <a:pt x="510451" y="1450784"/>
                  </a:moveTo>
                  <a:lnTo>
                    <a:pt x="437197" y="1450784"/>
                  </a:lnTo>
                  <a:lnTo>
                    <a:pt x="437197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1092200" h="1670685">
                  <a:moveTo>
                    <a:pt x="510451" y="1305941"/>
                  </a:moveTo>
                  <a:lnTo>
                    <a:pt x="437197" y="1305941"/>
                  </a:lnTo>
                  <a:lnTo>
                    <a:pt x="437197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1092200" h="1670685">
                  <a:moveTo>
                    <a:pt x="510451" y="1159421"/>
                  </a:moveTo>
                  <a:lnTo>
                    <a:pt x="437197" y="1159421"/>
                  </a:lnTo>
                  <a:lnTo>
                    <a:pt x="437197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1092200" h="1670685">
                  <a:moveTo>
                    <a:pt x="510451" y="1014564"/>
                  </a:moveTo>
                  <a:lnTo>
                    <a:pt x="437197" y="1014564"/>
                  </a:lnTo>
                  <a:lnTo>
                    <a:pt x="437197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1092200" h="1670685">
                  <a:moveTo>
                    <a:pt x="510451" y="868045"/>
                  </a:moveTo>
                  <a:lnTo>
                    <a:pt x="437197" y="868045"/>
                  </a:lnTo>
                  <a:lnTo>
                    <a:pt x="437197" y="941298"/>
                  </a:lnTo>
                  <a:lnTo>
                    <a:pt x="363943" y="941298"/>
                  </a:lnTo>
                  <a:lnTo>
                    <a:pt x="363943" y="868032"/>
                  </a:lnTo>
                  <a:lnTo>
                    <a:pt x="290677" y="868032"/>
                  </a:lnTo>
                  <a:lnTo>
                    <a:pt x="290677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290677" y="1014564"/>
                  </a:lnTo>
                  <a:lnTo>
                    <a:pt x="290677" y="1087818"/>
                  </a:lnTo>
                  <a:lnTo>
                    <a:pt x="363943" y="1087818"/>
                  </a:lnTo>
                  <a:lnTo>
                    <a:pt x="363943" y="1014564"/>
                  </a:lnTo>
                  <a:lnTo>
                    <a:pt x="437197" y="1014564"/>
                  </a:lnTo>
                  <a:lnTo>
                    <a:pt x="437197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1092200" h="1670685">
                  <a:moveTo>
                    <a:pt x="510451" y="723188"/>
                  </a:moveTo>
                  <a:lnTo>
                    <a:pt x="437197" y="723188"/>
                  </a:lnTo>
                  <a:lnTo>
                    <a:pt x="437197" y="796455"/>
                  </a:lnTo>
                  <a:lnTo>
                    <a:pt x="510451" y="796455"/>
                  </a:lnTo>
                  <a:lnTo>
                    <a:pt x="510451" y="723188"/>
                  </a:lnTo>
                  <a:close/>
                </a:path>
                <a:path w="1092200" h="1670685">
                  <a:moveTo>
                    <a:pt x="510451" y="576668"/>
                  </a:moveTo>
                  <a:lnTo>
                    <a:pt x="437197" y="576668"/>
                  </a:lnTo>
                  <a:lnTo>
                    <a:pt x="437197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1092200" h="1670685">
                  <a:moveTo>
                    <a:pt x="510451" y="431812"/>
                  </a:moveTo>
                  <a:lnTo>
                    <a:pt x="437197" y="431812"/>
                  </a:lnTo>
                  <a:lnTo>
                    <a:pt x="437197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1092200" h="1670685">
                  <a:moveTo>
                    <a:pt x="510451" y="285305"/>
                  </a:moveTo>
                  <a:lnTo>
                    <a:pt x="437197" y="285305"/>
                  </a:lnTo>
                  <a:lnTo>
                    <a:pt x="437197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1092200" h="1670685">
                  <a:moveTo>
                    <a:pt x="510451" y="140462"/>
                  </a:moveTo>
                  <a:lnTo>
                    <a:pt x="437197" y="140462"/>
                  </a:lnTo>
                  <a:lnTo>
                    <a:pt x="437197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1092200" h="1670685">
                  <a:moveTo>
                    <a:pt x="510451" y="0"/>
                  </a:moveTo>
                  <a:lnTo>
                    <a:pt x="437197" y="0"/>
                  </a:lnTo>
                  <a:lnTo>
                    <a:pt x="437197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1092200" h="1670685">
                  <a:moveTo>
                    <a:pt x="654621" y="1597317"/>
                  </a:moveTo>
                  <a:lnTo>
                    <a:pt x="581355" y="1597317"/>
                  </a:lnTo>
                  <a:lnTo>
                    <a:pt x="581355" y="1670570"/>
                  </a:lnTo>
                  <a:lnTo>
                    <a:pt x="654621" y="1670570"/>
                  </a:lnTo>
                  <a:lnTo>
                    <a:pt x="654621" y="1597317"/>
                  </a:lnTo>
                  <a:close/>
                </a:path>
                <a:path w="1092200" h="1670685">
                  <a:moveTo>
                    <a:pt x="654621" y="1159408"/>
                  </a:moveTo>
                  <a:lnTo>
                    <a:pt x="581355" y="1159408"/>
                  </a:lnTo>
                  <a:lnTo>
                    <a:pt x="581355" y="1232674"/>
                  </a:lnTo>
                  <a:lnTo>
                    <a:pt x="654621" y="1232674"/>
                  </a:lnTo>
                  <a:lnTo>
                    <a:pt x="654621" y="1159408"/>
                  </a:lnTo>
                  <a:close/>
                </a:path>
                <a:path w="1092200" h="1670685">
                  <a:moveTo>
                    <a:pt x="727862" y="1524050"/>
                  </a:moveTo>
                  <a:lnTo>
                    <a:pt x="654621" y="1524050"/>
                  </a:lnTo>
                  <a:lnTo>
                    <a:pt x="654621" y="1450784"/>
                  </a:lnTo>
                  <a:lnTo>
                    <a:pt x="581355" y="1450784"/>
                  </a:lnTo>
                  <a:lnTo>
                    <a:pt x="581355" y="1524050"/>
                  </a:ln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1092200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581355" y="1305941"/>
                  </a:lnTo>
                  <a:lnTo>
                    <a:pt x="581355" y="1379194"/>
                  </a:lnTo>
                  <a:lnTo>
                    <a:pt x="654621" y="1379194"/>
                  </a:lnTo>
                  <a:lnTo>
                    <a:pt x="654621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1092200" h="1670685">
                  <a:moveTo>
                    <a:pt x="727862" y="941298"/>
                  </a:moveTo>
                  <a:lnTo>
                    <a:pt x="654621" y="941298"/>
                  </a:lnTo>
                  <a:lnTo>
                    <a:pt x="654621" y="868032"/>
                  </a:lnTo>
                  <a:lnTo>
                    <a:pt x="581355" y="868032"/>
                  </a:lnTo>
                  <a:lnTo>
                    <a:pt x="581355" y="941298"/>
                  </a:lnTo>
                  <a:lnTo>
                    <a:pt x="654608" y="941298"/>
                  </a:lnTo>
                  <a:lnTo>
                    <a:pt x="654608" y="1014564"/>
                  </a:lnTo>
                  <a:lnTo>
                    <a:pt x="581355" y="1014564"/>
                  </a:lnTo>
                  <a:lnTo>
                    <a:pt x="581355" y="1087818"/>
                  </a:lnTo>
                  <a:lnTo>
                    <a:pt x="654621" y="1087818"/>
                  </a:lnTo>
                  <a:lnTo>
                    <a:pt x="654621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1092200" h="1670685">
                  <a:moveTo>
                    <a:pt x="727862" y="649935"/>
                  </a:moveTo>
                  <a:lnTo>
                    <a:pt x="654621" y="649935"/>
                  </a:lnTo>
                  <a:lnTo>
                    <a:pt x="654621" y="576681"/>
                  </a:lnTo>
                  <a:lnTo>
                    <a:pt x="581355" y="576681"/>
                  </a:lnTo>
                  <a:lnTo>
                    <a:pt x="581355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581355" y="723188"/>
                  </a:lnTo>
                  <a:lnTo>
                    <a:pt x="581355" y="796455"/>
                  </a:lnTo>
                  <a:lnTo>
                    <a:pt x="654621" y="796455"/>
                  </a:lnTo>
                  <a:lnTo>
                    <a:pt x="654621" y="723188"/>
                  </a:lnTo>
                  <a:lnTo>
                    <a:pt x="727862" y="723188"/>
                  </a:lnTo>
                  <a:lnTo>
                    <a:pt x="727862" y="649935"/>
                  </a:lnTo>
                  <a:close/>
                </a:path>
                <a:path w="1092200" h="1670685">
                  <a:moveTo>
                    <a:pt x="727862" y="358559"/>
                  </a:moveTo>
                  <a:lnTo>
                    <a:pt x="654621" y="358559"/>
                  </a:lnTo>
                  <a:lnTo>
                    <a:pt x="654621" y="285305"/>
                  </a:lnTo>
                  <a:lnTo>
                    <a:pt x="581355" y="285305"/>
                  </a:lnTo>
                  <a:lnTo>
                    <a:pt x="581355" y="358559"/>
                  </a:lnTo>
                  <a:lnTo>
                    <a:pt x="654608" y="358559"/>
                  </a:lnTo>
                  <a:lnTo>
                    <a:pt x="654608" y="431812"/>
                  </a:lnTo>
                  <a:lnTo>
                    <a:pt x="581355" y="431812"/>
                  </a:lnTo>
                  <a:lnTo>
                    <a:pt x="581355" y="505079"/>
                  </a:lnTo>
                  <a:lnTo>
                    <a:pt x="654621" y="505079"/>
                  </a:lnTo>
                  <a:lnTo>
                    <a:pt x="654621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1092200" h="1670685">
                  <a:moveTo>
                    <a:pt x="727862" y="67195"/>
                  </a:moveTo>
                  <a:lnTo>
                    <a:pt x="654621" y="67195"/>
                  </a:lnTo>
                  <a:lnTo>
                    <a:pt x="654621" y="0"/>
                  </a:lnTo>
                  <a:lnTo>
                    <a:pt x="581355" y="0"/>
                  </a:lnTo>
                  <a:lnTo>
                    <a:pt x="581355" y="67195"/>
                  </a:lnTo>
                  <a:lnTo>
                    <a:pt x="654608" y="67195"/>
                  </a:lnTo>
                  <a:lnTo>
                    <a:pt x="654608" y="140449"/>
                  </a:lnTo>
                  <a:lnTo>
                    <a:pt x="581355" y="140449"/>
                  </a:lnTo>
                  <a:lnTo>
                    <a:pt x="581355" y="213715"/>
                  </a:lnTo>
                  <a:lnTo>
                    <a:pt x="654621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1092200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1092200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1092200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1092200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1092200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1092200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1092200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55"/>
                  </a:lnTo>
                  <a:lnTo>
                    <a:pt x="801128" y="796455"/>
                  </a:lnTo>
                  <a:lnTo>
                    <a:pt x="801128" y="723188"/>
                  </a:lnTo>
                  <a:close/>
                </a:path>
                <a:path w="1092200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1092200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1092200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  <a:path w="1092200" h="1670685">
                  <a:moveTo>
                    <a:pt x="801128" y="140462"/>
                  </a:moveTo>
                  <a:lnTo>
                    <a:pt x="727875" y="140462"/>
                  </a:lnTo>
                  <a:lnTo>
                    <a:pt x="727875" y="213715"/>
                  </a:lnTo>
                  <a:lnTo>
                    <a:pt x="801128" y="213715"/>
                  </a:lnTo>
                  <a:lnTo>
                    <a:pt x="801128" y="140462"/>
                  </a:lnTo>
                  <a:close/>
                </a:path>
                <a:path w="1092200" h="1670685">
                  <a:moveTo>
                    <a:pt x="801128" y="0"/>
                  </a:moveTo>
                  <a:lnTo>
                    <a:pt x="727875" y="0"/>
                  </a:lnTo>
                  <a:lnTo>
                    <a:pt x="727875" y="67195"/>
                  </a:lnTo>
                  <a:lnTo>
                    <a:pt x="801128" y="67195"/>
                  </a:lnTo>
                  <a:lnTo>
                    <a:pt x="801128" y="0"/>
                  </a:lnTo>
                  <a:close/>
                </a:path>
                <a:path w="1092200" h="1670685">
                  <a:moveTo>
                    <a:pt x="945286" y="1597317"/>
                  </a:moveTo>
                  <a:lnTo>
                    <a:pt x="872020" y="1597317"/>
                  </a:lnTo>
                  <a:lnTo>
                    <a:pt x="872020" y="1670570"/>
                  </a:lnTo>
                  <a:lnTo>
                    <a:pt x="945286" y="1670570"/>
                  </a:lnTo>
                  <a:lnTo>
                    <a:pt x="945286" y="1597317"/>
                  </a:lnTo>
                  <a:close/>
                </a:path>
                <a:path w="1092200" h="1670685">
                  <a:moveTo>
                    <a:pt x="945286" y="1450784"/>
                  </a:moveTo>
                  <a:lnTo>
                    <a:pt x="872020" y="1450784"/>
                  </a:lnTo>
                  <a:lnTo>
                    <a:pt x="872020" y="1524050"/>
                  </a:lnTo>
                  <a:lnTo>
                    <a:pt x="945286" y="1524050"/>
                  </a:lnTo>
                  <a:lnTo>
                    <a:pt x="945286" y="1450784"/>
                  </a:lnTo>
                  <a:close/>
                </a:path>
                <a:path w="1092200" h="1670685">
                  <a:moveTo>
                    <a:pt x="945286" y="1305941"/>
                  </a:moveTo>
                  <a:lnTo>
                    <a:pt x="872020" y="1305941"/>
                  </a:lnTo>
                  <a:lnTo>
                    <a:pt x="872020" y="1379194"/>
                  </a:lnTo>
                  <a:lnTo>
                    <a:pt x="945286" y="1379194"/>
                  </a:lnTo>
                  <a:lnTo>
                    <a:pt x="945286" y="1305941"/>
                  </a:lnTo>
                  <a:close/>
                </a:path>
                <a:path w="1092200" h="1670685">
                  <a:moveTo>
                    <a:pt x="1018540" y="1524050"/>
                  </a:moveTo>
                  <a:lnTo>
                    <a:pt x="945286" y="1524050"/>
                  </a:lnTo>
                  <a:lnTo>
                    <a:pt x="945286" y="1597304"/>
                  </a:lnTo>
                  <a:lnTo>
                    <a:pt x="1018540" y="1597304"/>
                  </a:lnTo>
                  <a:lnTo>
                    <a:pt x="1018540" y="1524050"/>
                  </a:lnTo>
                  <a:close/>
                </a:path>
                <a:path w="1092200" h="1670685">
                  <a:moveTo>
                    <a:pt x="1091793" y="1597304"/>
                  </a:moveTo>
                  <a:lnTo>
                    <a:pt x="1018540" y="1597304"/>
                  </a:lnTo>
                  <a:lnTo>
                    <a:pt x="1018540" y="1670558"/>
                  </a:lnTo>
                  <a:lnTo>
                    <a:pt x="1091793" y="1670558"/>
                  </a:lnTo>
                  <a:lnTo>
                    <a:pt x="1091793" y="1597304"/>
                  </a:lnTo>
                  <a:close/>
                </a:path>
                <a:path w="1092200" h="1670685">
                  <a:moveTo>
                    <a:pt x="1091793" y="1450784"/>
                  </a:moveTo>
                  <a:lnTo>
                    <a:pt x="1018540" y="1450784"/>
                  </a:lnTo>
                  <a:lnTo>
                    <a:pt x="1018540" y="1524050"/>
                  </a:lnTo>
                  <a:lnTo>
                    <a:pt x="1091793" y="1524050"/>
                  </a:lnTo>
                  <a:lnTo>
                    <a:pt x="1091793" y="1450784"/>
                  </a:lnTo>
                  <a:close/>
                </a:path>
                <a:path w="1092200" h="1670685">
                  <a:moveTo>
                    <a:pt x="1091793" y="1305941"/>
                  </a:moveTo>
                  <a:lnTo>
                    <a:pt x="1018540" y="1305941"/>
                  </a:lnTo>
                  <a:lnTo>
                    <a:pt x="1018540" y="1379194"/>
                  </a:lnTo>
                  <a:lnTo>
                    <a:pt x="1091793" y="1379194"/>
                  </a:lnTo>
                  <a:lnTo>
                    <a:pt x="1091793" y="1305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40">
              <a:extLst>
                <a:ext uri="{FF2B5EF4-FFF2-40B4-BE49-F238E27FC236}">
                  <a16:creationId xmlns:a16="http://schemas.microsoft.com/office/drawing/2014/main" id="{4776124D-6C5C-C8BB-EAFA-B2113E5003BF}"/>
                </a:ext>
              </a:extLst>
            </p:cNvPr>
            <p:cNvSpPr/>
            <p:nvPr/>
          </p:nvSpPr>
          <p:spPr>
            <a:xfrm>
              <a:off x="18907646" y="5"/>
              <a:ext cx="220345" cy="1379220"/>
            </a:xfrm>
            <a:custGeom>
              <a:avLst/>
              <a:gdLst/>
              <a:ahLst/>
              <a:cxnLst/>
              <a:rect l="l" t="t" r="r" b="b"/>
              <a:pathLst>
                <a:path w="220344" h="1379220">
                  <a:moveTo>
                    <a:pt x="73266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66" y="1232674"/>
                  </a:lnTo>
                  <a:lnTo>
                    <a:pt x="73266" y="1159408"/>
                  </a:lnTo>
                  <a:close/>
                </a:path>
                <a:path w="220344" h="1379220">
                  <a:moveTo>
                    <a:pt x="73266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66" y="1087818"/>
                  </a:lnTo>
                  <a:lnTo>
                    <a:pt x="73266" y="1014564"/>
                  </a:lnTo>
                  <a:close/>
                </a:path>
                <a:path w="220344" h="1379220">
                  <a:moveTo>
                    <a:pt x="73266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66" y="941298"/>
                  </a:lnTo>
                  <a:lnTo>
                    <a:pt x="73266" y="868032"/>
                  </a:lnTo>
                  <a:close/>
                </a:path>
                <a:path w="220344" h="1379220">
                  <a:moveTo>
                    <a:pt x="73266" y="723188"/>
                  </a:moveTo>
                  <a:lnTo>
                    <a:pt x="0" y="723188"/>
                  </a:lnTo>
                  <a:lnTo>
                    <a:pt x="0" y="796455"/>
                  </a:lnTo>
                  <a:lnTo>
                    <a:pt x="73266" y="796455"/>
                  </a:lnTo>
                  <a:lnTo>
                    <a:pt x="73266" y="723188"/>
                  </a:lnTo>
                  <a:close/>
                </a:path>
                <a:path w="220344" h="1379220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35"/>
                  </a:lnTo>
                  <a:lnTo>
                    <a:pt x="73266" y="576681"/>
                  </a:lnTo>
                  <a:close/>
                </a:path>
                <a:path w="220344" h="1379220">
                  <a:moveTo>
                    <a:pt x="73266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close/>
                </a:path>
                <a:path w="220344" h="1379220">
                  <a:moveTo>
                    <a:pt x="73266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66" y="358559"/>
                  </a:lnTo>
                  <a:lnTo>
                    <a:pt x="73266" y="285305"/>
                  </a:lnTo>
                  <a:close/>
                </a:path>
                <a:path w="220344" h="1379220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220344" h="1379220">
                  <a:moveTo>
                    <a:pt x="146519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220344" h="1379220">
                  <a:moveTo>
                    <a:pt x="146519" y="649935"/>
                  </a:moveTo>
                  <a:lnTo>
                    <a:pt x="73266" y="649935"/>
                  </a:lnTo>
                  <a:lnTo>
                    <a:pt x="73266" y="723188"/>
                  </a:lnTo>
                  <a:lnTo>
                    <a:pt x="146519" y="723188"/>
                  </a:lnTo>
                  <a:lnTo>
                    <a:pt x="146519" y="649935"/>
                  </a:lnTo>
                  <a:close/>
                </a:path>
                <a:path w="220344" h="1379220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220344" h="1379220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220344" h="1379220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220344" h="1379220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220344" h="1379220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220344" h="1379220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220344" h="1379220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55"/>
                  </a:lnTo>
                  <a:lnTo>
                    <a:pt x="219773" y="796455"/>
                  </a:lnTo>
                  <a:lnTo>
                    <a:pt x="219773" y="723188"/>
                  </a:lnTo>
                  <a:close/>
                </a:path>
                <a:path w="220344" h="1379220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220344" h="1379220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220344" h="1379220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220344" h="1379220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220344" h="1379220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848B-1CB4-4043-C65C-DC7D915B366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615442" y="892511"/>
            <a:ext cx="15513281" cy="7666731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76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object 9">
            <a:extLst>
              <a:ext uri="{FF2B5EF4-FFF2-40B4-BE49-F238E27FC236}">
                <a16:creationId xmlns:a16="http://schemas.microsoft.com/office/drawing/2014/main" id="{31C5C97F-6A16-1D30-1ACC-65852724C2A2}"/>
              </a:ext>
            </a:extLst>
          </p:cNvPr>
          <p:cNvSpPr/>
          <p:nvPr userDrawn="1"/>
        </p:nvSpPr>
        <p:spPr>
          <a:xfrm>
            <a:off x="12173462" y="0"/>
            <a:ext cx="7931150" cy="11308715"/>
          </a:xfrm>
          <a:custGeom>
            <a:avLst/>
            <a:gdLst/>
            <a:ahLst/>
            <a:cxnLst/>
            <a:rect l="l" t="t" r="r" b="b"/>
            <a:pathLst>
              <a:path w="7931150" h="11308715">
                <a:moveTo>
                  <a:pt x="7930638" y="0"/>
                </a:moveTo>
                <a:lnTo>
                  <a:pt x="0" y="0"/>
                </a:lnTo>
                <a:lnTo>
                  <a:pt x="0" y="11308556"/>
                </a:lnTo>
                <a:lnTo>
                  <a:pt x="7930638" y="11308556"/>
                </a:lnTo>
                <a:lnTo>
                  <a:pt x="7930638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0A7137A-3287-794E-8C91-9BEA86C85AD4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8917793"/>
            <a:ext cx="8985706" cy="2462213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32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848B-1CB4-4043-C65C-DC7D915B366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615442" y="892511"/>
            <a:ext cx="15513281" cy="7666731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4" name="Holder 6">
            <a:extLst>
              <a:ext uri="{FF2B5EF4-FFF2-40B4-BE49-F238E27FC236}">
                <a16:creationId xmlns:a16="http://schemas.microsoft.com/office/drawing/2014/main" id="{04E2EE2D-4011-E491-95A4-BD1EF31BB5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72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322BF74-8492-704D-E9B2-A5DD0A0BD442}"/>
              </a:ext>
            </a:extLst>
          </p:cNvPr>
          <p:cNvGrpSpPr/>
          <p:nvPr userDrawn="1"/>
        </p:nvGrpSpPr>
        <p:grpSpPr>
          <a:xfrm>
            <a:off x="12172029" y="0"/>
            <a:ext cx="7932583" cy="11308715"/>
            <a:chOff x="12172029" y="0"/>
            <a:chExt cx="7932583" cy="11308715"/>
          </a:xfrm>
        </p:grpSpPr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416CAB9C-E39B-C2C7-EC41-43FCF73C461F}"/>
                </a:ext>
              </a:extLst>
            </p:cNvPr>
            <p:cNvSpPr/>
            <p:nvPr/>
          </p:nvSpPr>
          <p:spPr>
            <a:xfrm>
              <a:off x="12173462" y="0"/>
              <a:ext cx="7931150" cy="11308715"/>
            </a:xfrm>
            <a:custGeom>
              <a:avLst/>
              <a:gdLst/>
              <a:ahLst/>
              <a:cxnLst/>
              <a:rect l="l" t="t" r="r" b="b"/>
              <a:pathLst>
                <a:path w="7931150" h="11308715">
                  <a:moveTo>
                    <a:pt x="793063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930638" y="11308556"/>
                  </a:lnTo>
                  <a:lnTo>
                    <a:pt x="7930638" y="0"/>
                  </a:lnTo>
                  <a:close/>
                </a:path>
              </a:pathLst>
            </a:custGeom>
            <a:solidFill>
              <a:srgbClr val="C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A356AE6D-1BCC-6F7E-D2C3-B6BA117B828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69197" y="0"/>
              <a:ext cx="934901" cy="7831215"/>
            </a:xfrm>
            <a:prstGeom prst="rect">
              <a:avLst/>
            </a:prstGeom>
          </p:spPr>
        </p:pic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39570455-618B-E388-449B-13061DF0725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2029" y="1996028"/>
              <a:ext cx="3496453" cy="8741106"/>
            </a:xfrm>
            <a:prstGeom prst="rect">
              <a:avLst/>
            </a:prstGeom>
          </p:spPr>
        </p:pic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id="{4A24F3B0-2988-23FD-9CDA-53DE3172142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6147296"/>
              <a:ext cx="99243" cy="99243"/>
            </a:xfrm>
            <a:prstGeom prst="rect">
              <a:avLst/>
            </a:prstGeom>
          </p:spPr>
        </p:pic>
        <p:pic>
          <p:nvPicPr>
            <p:cNvPr id="15" name="object 13">
              <a:extLst>
                <a:ext uri="{FF2B5EF4-FFF2-40B4-BE49-F238E27FC236}">
                  <a16:creationId xmlns:a16="http://schemas.microsoft.com/office/drawing/2014/main" id="{F40C4133-0FF3-78C7-3028-5553D2F53CF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5855927"/>
              <a:ext cx="99243" cy="99243"/>
            </a:xfrm>
            <a:prstGeom prst="rect">
              <a:avLst/>
            </a:prstGeom>
          </p:spPr>
        </p:pic>
        <p:pic>
          <p:nvPicPr>
            <p:cNvPr id="16" name="object 14">
              <a:extLst>
                <a:ext uri="{FF2B5EF4-FFF2-40B4-BE49-F238E27FC236}">
                  <a16:creationId xmlns:a16="http://schemas.microsoft.com/office/drawing/2014/main" id="{1C86ACAE-1AD2-5CDE-54DA-C76F6BA0A79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5564551"/>
              <a:ext cx="99243" cy="99253"/>
            </a:xfrm>
            <a:prstGeom prst="rect">
              <a:avLst/>
            </a:prstGeom>
          </p:spPr>
        </p:pic>
        <p:pic>
          <p:nvPicPr>
            <p:cNvPr id="18" name="object 15">
              <a:extLst>
                <a:ext uri="{FF2B5EF4-FFF2-40B4-BE49-F238E27FC236}">
                  <a16:creationId xmlns:a16="http://schemas.microsoft.com/office/drawing/2014/main" id="{0FCB36F1-847C-13A7-6898-9D7C469FDC0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7998" y="5273182"/>
              <a:ext cx="99243" cy="99253"/>
            </a:xfrm>
            <a:prstGeom prst="rect">
              <a:avLst/>
            </a:prstGeom>
          </p:spPr>
        </p:pic>
        <p:pic>
          <p:nvPicPr>
            <p:cNvPr id="19" name="object 16">
              <a:extLst>
                <a:ext uri="{FF2B5EF4-FFF2-40B4-BE49-F238E27FC236}">
                  <a16:creationId xmlns:a16="http://schemas.microsoft.com/office/drawing/2014/main" id="{FD0EB2E5-9B50-E905-6CAC-F02F402528C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4981812"/>
              <a:ext cx="99243" cy="99253"/>
            </a:xfrm>
            <a:prstGeom prst="rect">
              <a:avLst/>
            </a:prstGeom>
          </p:spPr>
        </p:pic>
        <p:pic>
          <p:nvPicPr>
            <p:cNvPr id="21" name="object 17">
              <a:extLst>
                <a:ext uri="{FF2B5EF4-FFF2-40B4-BE49-F238E27FC236}">
                  <a16:creationId xmlns:a16="http://schemas.microsoft.com/office/drawing/2014/main" id="{7DD60D35-958E-7A26-4863-ABC0E7AF88B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4690442"/>
              <a:ext cx="99243" cy="99253"/>
            </a:xfrm>
            <a:prstGeom prst="rect">
              <a:avLst/>
            </a:prstGeom>
          </p:spPr>
        </p:pic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3FE53C38-035F-9A53-A418-934B5631A7D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4399078"/>
              <a:ext cx="99243" cy="99243"/>
            </a:xfrm>
            <a:prstGeom prst="rect">
              <a:avLst/>
            </a:prstGeom>
          </p:spPr>
        </p:pic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1C1694C1-5924-8C1B-389B-E93D02A3CBC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4107703"/>
              <a:ext cx="99243" cy="99243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B5A333BD-2FFD-23EB-AE61-C3306DB97BF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3816331"/>
              <a:ext cx="99243" cy="99253"/>
            </a:xfrm>
            <a:prstGeom prst="rect">
              <a:avLst/>
            </a:prstGeom>
          </p:spPr>
        </p:pic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CEF9A20D-326A-453C-FF2D-F607F175353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3524963"/>
              <a:ext cx="99243" cy="99253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E4CE94BB-8D51-F747-31BA-B38B2E7E030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3233591"/>
              <a:ext cx="99243" cy="99253"/>
            </a:xfrm>
            <a:prstGeom prst="rect">
              <a:avLst/>
            </a:prstGeom>
          </p:spPr>
        </p:pic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18A1B188-EFB4-12B9-9922-707A1DE601F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942224"/>
              <a:ext cx="99243" cy="99243"/>
            </a:xfrm>
            <a:prstGeom prst="rect">
              <a:avLst/>
            </a:prstGeom>
          </p:spPr>
        </p:pic>
        <p:pic>
          <p:nvPicPr>
            <p:cNvPr id="28" name="object 24">
              <a:extLst>
                <a:ext uri="{FF2B5EF4-FFF2-40B4-BE49-F238E27FC236}">
                  <a16:creationId xmlns:a16="http://schemas.microsoft.com/office/drawing/2014/main" id="{213976D6-C17E-D655-6610-A9DC3D1C2F0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650854"/>
              <a:ext cx="99243" cy="99243"/>
            </a:xfrm>
            <a:prstGeom prst="rect">
              <a:avLst/>
            </a:prstGeom>
          </p:spPr>
        </p:pic>
        <p:pic>
          <p:nvPicPr>
            <p:cNvPr id="29" name="object 25">
              <a:extLst>
                <a:ext uri="{FF2B5EF4-FFF2-40B4-BE49-F238E27FC236}">
                  <a16:creationId xmlns:a16="http://schemas.microsoft.com/office/drawing/2014/main" id="{84552B3C-2A15-3E07-76F5-8A3B3BC452F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359482"/>
              <a:ext cx="99243" cy="99243"/>
            </a:xfrm>
            <a:prstGeom prst="rect">
              <a:avLst/>
            </a:prstGeom>
          </p:spPr>
        </p:pic>
        <p:pic>
          <p:nvPicPr>
            <p:cNvPr id="30" name="object 26">
              <a:extLst>
                <a:ext uri="{FF2B5EF4-FFF2-40B4-BE49-F238E27FC236}">
                  <a16:creationId xmlns:a16="http://schemas.microsoft.com/office/drawing/2014/main" id="{46A6FC3E-A633-5380-3C19-791273DA323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37998" y="2068111"/>
              <a:ext cx="99243" cy="99243"/>
            </a:xfrm>
            <a:prstGeom prst="rect">
              <a:avLst/>
            </a:prstGeom>
          </p:spPr>
        </p:pic>
        <p:pic>
          <p:nvPicPr>
            <p:cNvPr id="31" name="object 27">
              <a:extLst>
                <a:ext uri="{FF2B5EF4-FFF2-40B4-BE49-F238E27FC236}">
                  <a16:creationId xmlns:a16="http://schemas.microsoft.com/office/drawing/2014/main" id="{1E157BCD-8992-05B6-652B-0B7D33E37EA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998" y="1776739"/>
              <a:ext cx="99243" cy="99253"/>
            </a:xfrm>
            <a:prstGeom prst="rect">
              <a:avLst/>
            </a:prstGeom>
          </p:spPr>
        </p:pic>
        <p:pic>
          <p:nvPicPr>
            <p:cNvPr id="32" name="object 28">
              <a:extLst>
                <a:ext uri="{FF2B5EF4-FFF2-40B4-BE49-F238E27FC236}">
                  <a16:creationId xmlns:a16="http://schemas.microsoft.com/office/drawing/2014/main" id="{786D4FCE-BC58-C701-B4D9-002CDDB4302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6147296"/>
              <a:ext cx="99243" cy="99243"/>
            </a:xfrm>
            <a:prstGeom prst="rect">
              <a:avLst/>
            </a:prstGeom>
          </p:spPr>
        </p:pic>
        <p:pic>
          <p:nvPicPr>
            <p:cNvPr id="33" name="object 29">
              <a:extLst>
                <a:ext uri="{FF2B5EF4-FFF2-40B4-BE49-F238E27FC236}">
                  <a16:creationId xmlns:a16="http://schemas.microsoft.com/office/drawing/2014/main" id="{B1845097-0200-C9DA-BBE7-6698357C9DC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5855927"/>
              <a:ext cx="99243" cy="99243"/>
            </a:xfrm>
            <a:prstGeom prst="rect">
              <a:avLst/>
            </a:prstGeom>
          </p:spPr>
        </p:pic>
        <p:pic>
          <p:nvPicPr>
            <p:cNvPr id="34" name="object 30">
              <a:extLst>
                <a:ext uri="{FF2B5EF4-FFF2-40B4-BE49-F238E27FC236}">
                  <a16:creationId xmlns:a16="http://schemas.microsoft.com/office/drawing/2014/main" id="{AA216984-1E84-4960-0CB7-1861DC5A1A2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5564551"/>
              <a:ext cx="99243" cy="99253"/>
            </a:xfrm>
            <a:prstGeom prst="rect">
              <a:avLst/>
            </a:prstGeom>
          </p:spPr>
        </p:pic>
        <p:pic>
          <p:nvPicPr>
            <p:cNvPr id="35" name="object 31">
              <a:extLst>
                <a:ext uri="{FF2B5EF4-FFF2-40B4-BE49-F238E27FC236}">
                  <a16:creationId xmlns:a16="http://schemas.microsoft.com/office/drawing/2014/main" id="{374D2156-4162-1860-0F8A-EE86A012774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29368" y="5273182"/>
              <a:ext cx="99243" cy="99253"/>
            </a:xfrm>
            <a:prstGeom prst="rect">
              <a:avLst/>
            </a:prstGeom>
          </p:spPr>
        </p:pic>
        <p:pic>
          <p:nvPicPr>
            <p:cNvPr id="36" name="object 32">
              <a:extLst>
                <a:ext uri="{FF2B5EF4-FFF2-40B4-BE49-F238E27FC236}">
                  <a16:creationId xmlns:a16="http://schemas.microsoft.com/office/drawing/2014/main" id="{0155460B-0C82-AE95-171F-E1ABCCC49E7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4981812"/>
              <a:ext cx="99243" cy="99253"/>
            </a:xfrm>
            <a:prstGeom prst="rect">
              <a:avLst/>
            </a:prstGeom>
          </p:spPr>
        </p:pic>
        <p:pic>
          <p:nvPicPr>
            <p:cNvPr id="37" name="object 33">
              <a:extLst>
                <a:ext uri="{FF2B5EF4-FFF2-40B4-BE49-F238E27FC236}">
                  <a16:creationId xmlns:a16="http://schemas.microsoft.com/office/drawing/2014/main" id="{FAAA2DBA-D203-8851-B5CC-E917912AFE2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4690442"/>
              <a:ext cx="99243" cy="99253"/>
            </a:xfrm>
            <a:prstGeom prst="rect">
              <a:avLst/>
            </a:prstGeom>
          </p:spPr>
        </p:pic>
        <p:pic>
          <p:nvPicPr>
            <p:cNvPr id="38" name="object 34">
              <a:extLst>
                <a:ext uri="{FF2B5EF4-FFF2-40B4-BE49-F238E27FC236}">
                  <a16:creationId xmlns:a16="http://schemas.microsoft.com/office/drawing/2014/main" id="{7AC28E12-ECEC-CD6B-1728-DE5F99B9D62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4399078"/>
              <a:ext cx="99243" cy="99243"/>
            </a:xfrm>
            <a:prstGeom prst="rect">
              <a:avLst/>
            </a:prstGeom>
          </p:spPr>
        </p:pic>
        <p:pic>
          <p:nvPicPr>
            <p:cNvPr id="39" name="object 35">
              <a:extLst>
                <a:ext uri="{FF2B5EF4-FFF2-40B4-BE49-F238E27FC236}">
                  <a16:creationId xmlns:a16="http://schemas.microsoft.com/office/drawing/2014/main" id="{94B390CC-4438-60B6-D5EA-C67EB1AD7A0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4107703"/>
              <a:ext cx="99243" cy="99243"/>
            </a:xfrm>
            <a:prstGeom prst="rect">
              <a:avLst/>
            </a:prstGeom>
          </p:spPr>
        </p:pic>
        <p:pic>
          <p:nvPicPr>
            <p:cNvPr id="40" name="object 36">
              <a:extLst>
                <a:ext uri="{FF2B5EF4-FFF2-40B4-BE49-F238E27FC236}">
                  <a16:creationId xmlns:a16="http://schemas.microsoft.com/office/drawing/2014/main" id="{EC9218DF-7114-1A55-01A3-D6AC2ABC3D1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3816331"/>
              <a:ext cx="99243" cy="99253"/>
            </a:xfrm>
            <a:prstGeom prst="rect">
              <a:avLst/>
            </a:prstGeom>
          </p:spPr>
        </p:pic>
        <p:pic>
          <p:nvPicPr>
            <p:cNvPr id="41" name="object 37">
              <a:extLst>
                <a:ext uri="{FF2B5EF4-FFF2-40B4-BE49-F238E27FC236}">
                  <a16:creationId xmlns:a16="http://schemas.microsoft.com/office/drawing/2014/main" id="{3373486D-F33F-6F3C-B6EB-8A48C32C0B4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3524963"/>
              <a:ext cx="99243" cy="99253"/>
            </a:xfrm>
            <a:prstGeom prst="rect">
              <a:avLst/>
            </a:prstGeom>
          </p:spPr>
        </p:pic>
        <p:pic>
          <p:nvPicPr>
            <p:cNvPr id="42" name="object 38">
              <a:extLst>
                <a:ext uri="{FF2B5EF4-FFF2-40B4-BE49-F238E27FC236}">
                  <a16:creationId xmlns:a16="http://schemas.microsoft.com/office/drawing/2014/main" id="{F5C8758D-DC50-B375-2688-32138AA5DE1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3233591"/>
              <a:ext cx="99243" cy="99253"/>
            </a:xfrm>
            <a:prstGeom prst="rect">
              <a:avLst/>
            </a:prstGeom>
          </p:spPr>
        </p:pic>
        <p:pic>
          <p:nvPicPr>
            <p:cNvPr id="43" name="object 39">
              <a:extLst>
                <a:ext uri="{FF2B5EF4-FFF2-40B4-BE49-F238E27FC236}">
                  <a16:creationId xmlns:a16="http://schemas.microsoft.com/office/drawing/2014/main" id="{9E34661E-6CD7-E4D9-6C51-456D589727D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942224"/>
              <a:ext cx="99243" cy="99243"/>
            </a:xfrm>
            <a:prstGeom prst="rect">
              <a:avLst/>
            </a:prstGeom>
          </p:spPr>
        </p:pic>
        <p:pic>
          <p:nvPicPr>
            <p:cNvPr id="44" name="object 40">
              <a:extLst>
                <a:ext uri="{FF2B5EF4-FFF2-40B4-BE49-F238E27FC236}">
                  <a16:creationId xmlns:a16="http://schemas.microsoft.com/office/drawing/2014/main" id="{7DC457B4-25D3-6281-E630-97412050448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650854"/>
              <a:ext cx="99243" cy="99243"/>
            </a:xfrm>
            <a:prstGeom prst="rect">
              <a:avLst/>
            </a:prstGeom>
          </p:spPr>
        </p:pic>
        <p:pic>
          <p:nvPicPr>
            <p:cNvPr id="45" name="object 41">
              <a:extLst>
                <a:ext uri="{FF2B5EF4-FFF2-40B4-BE49-F238E27FC236}">
                  <a16:creationId xmlns:a16="http://schemas.microsoft.com/office/drawing/2014/main" id="{B68C13B6-B01F-C296-6F7D-F10843A499A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359482"/>
              <a:ext cx="99243" cy="99243"/>
            </a:xfrm>
            <a:prstGeom prst="rect">
              <a:avLst/>
            </a:prstGeom>
          </p:spPr>
        </p:pic>
        <p:pic>
          <p:nvPicPr>
            <p:cNvPr id="46" name="object 42">
              <a:extLst>
                <a:ext uri="{FF2B5EF4-FFF2-40B4-BE49-F238E27FC236}">
                  <a16:creationId xmlns:a16="http://schemas.microsoft.com/office/drawing/2014/main" id="{2DBE0108-7C3C-0082-834B-9CEE3FD4CEB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929368" y="2068111"/>
              <a:ext cx="99243" cy="99243"/>
            </a:xfrm>
            <a:prstGeom prst="rect">
              <a:avLst/>
            </a:prstGeom>
          </p:spPr>
        </p:pic>
        <p:pic>
          <p:nvPicPr>
            <p:cNvPr id="47" name="object 43">
              <a:extLst>
                <a:ext uri="{FF2B5EF4-FFF2-40B4-BE49-F238E27FC236}">
                  <a16:creationId xmlns:a16="http://schemas.microsoft.com/office/drawing/2014/main" id="{7EF95DEF-5D95-147C-FD47-2D036EE0258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29368" y="1776739"/>
              <a:ext cx="99243" cy="99253"/>
            </a:xfrm>
            <a:prstGeom prst="rect">
              <a:avLst/>
            </a:prstGeom>
          </p:spPr>
        </p:pic>
        <p:pic>
          <p:nvPicPr>
            <p:cNvPr id="48" name="object 44">
              <a:extLst>
                <a:ext uri="{FF2B5EF4-FFF2-40B4-BE49-F238E27FC236}">
                  <a16:creationId xmlns:a16="http://schemas.microsoft.com/office/drawing/2014/main" id="{1DF0F16C-A560-EF19-62E1-22DCD843977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6147296"/>
              <a:ext cx="99243" cy="99243"/>
            </a:xfrm>
            <a:prstGeom prst="rect">
              <a:avLst/>
            </a:prstGeom>
          </p:spPr>
        </p:pic>
        <p:pic>
          <p:nvPicPr>
            <p:cNvPr id="49" name="object 45">
              <a:extLst>
                <a:ext uri="{FF2B5EF4-FFF2-40B4-BE49-F238E27FC236}">
                  <a16:creationId xmlns:a16="http://schemas.microsoft.com/office/drawing/2014/main" id="{79CDF909-4F00-52EC-86B2-9B2AB52113B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5855927"/>
              <a:ext cx="99243" cy="99243"/>
            </a:xfrm>
            <a:prstGeom prst="rect">
              <a:avLst/>
            </a:prstGeom>
          </p:spPr>
        </p:pic>
        <p:pic>
          <p:nvPicPr>
            <p:cNvPr id="50" name="object 46">
              <a:extLst>
                <a:ext uri="{FF2B5EF4-FFF2-40B4-BE49-F238E27FC236}">
                  <a16:creationId xmlns:a16="http://schemas.microsoft.com/office/drawing/2014/main" id="{5833CA61-A3D8-D636-AD5D-F5DEAF89075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5564551"/>
              <a:ext cx="99243" cy="99253"/>
            </a:xfrm>
            <a:prstGeom prst="rect">
              <a:avLst/>
            </a:prstGeom>
          </p:spPr>
        </p:pic>
        <p:pic>
          <p:nvPicPr>
            <p:cNvPr id="51" name="object 47">
              <a:extLst>
                <a:ext uri="{FF2B5EF4-FFF2-40B4-BE49-F238E27FC236}">
                  <a16:creationId xmlns:a16="http://schemas.microsoft.com/office/drawing/2014/main" id="{BC146CB8-40A2-47D5-5084-42F41B4B4C1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20738" y="5273182"/>
              <a:ext cx="99243" cy="99253"/>
            </a:xfrm>
            <a:prstGeom prst="rect">
              <a:avLst/>
            </a:prstGeom>
          </p:spPr>
        </p:pic>
        <p:pic>
          <p:nvPicPr>
            <p:cNvPr id="52" name="object 48">
              <a:extLst>
                <a:ext uri="{FF2B5EF4-FFF2-40B4-BE49-F238E27FC236}">
                  <a16:creationId xmlns:a16="http://schemas.microsoft.com/office/drawing/2014/main" id="{1A5821BA-7E50-9211-E368-929EED93C9A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4981812"/>
              <a:ext cx="99243" cy="99253"/>
            </a:xfrm>
            <a:prstGeom prst="rect">
              <a:avLst/>
            </a:prstGeom>
          </p:spPr>
        </p:pic>
        <p:pic>
          <p:nvPicPr>
            <p:cNvPr id="53" name="object 49">
              <a:extLst>
                <a:ext uri="{FF2B5EF4-FFF2-40B4-BE49-F238E27FC236}">
                  <a16:creationId xmlns:a16="http://schemas.microsoft.com/office/drawing/2014/main" id="{3A52B425-1267-C14B-1AC6-11B3F66CE2A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4690442"/>
              <a:ext cx="99243" cy="99253"/>
            </a:xfrm>
            <a:prstGeom prst="rect">
              <a:avLst/>
            </a:prstGeom>
          </p:spPr>
        </p:pic>
        <p:pic>
          <p:nvPicPr>
            <p:cNvPr id="54" name="object 50">
              <a:extLst>
                <a:ext uri="{FF2B5EF4-FFF2-40B4-BE49-F238E27FC236}">
                  <a16:creationId xmlns:a16="http://schemas.microsoft.com/office/drawing/2014/main" id="{75F0E33C-C112-3AC9-4883-F283C72E41C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4399078"/>
              <a:ext cx="99243" cy="99243"/>
            </a:xfrm>
            <a:prstGeom prst="rect">
              <a:avLst/>
            </a:prstGeom>
          </p:spPr>
        </p:pic>
        <p:pic>
          <p:nvPicPr>
            <p:cNvPr id="55" name="object 51">
              <a:extLst>
                <a:ext uri="{FF2B5EF4-FFF2-40B4-BE49-F238E27FC236}">
                  <a16:creationId xmlns:a16="http://schemas.microsoft.com/office/drawing/2014/main" id="{E81FE9AD-AE87-F776-8359-48F2A4293AB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4107703"/>
              <a:ext cx="99243" cy="99243"/>
            </a:xfrm>
            <a:prstGeom prst="rect">
              <a:avLst/>
            </a:prstGeom>
          </p:spPr>
        </p:pic>
        <p:pic>
          <p:nvPicPr>
            <p:cNvPr id="56" name="object 52">
              <a:extLst>
                <a:ext uri="{FF2B5EF4-FFF2-40B4-BE49-F238E27FC236}">
                  <a16:creationId xmlns:a16="http://schemas.microsoft.com/office/drawing/2014/main" id="{3AB09380-E207-1557-96C5-187B71B361D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3816331"/>
              <a:ext cx="99243" cy="99253"/>
            </a:xfrm>
            <a:prstGeom prst="rect">
              <a:avLst/>
            </a:prstGeom>
          </p:spPr>
        </p:pic>
        <p:pic>
          <p:nvPicPr>
            <p:cNvPr id="57" name="object 53">
              <a:extLst>
                <a:ext uri="{FF2B5EF4-FFF2-40B4-BE49-F238E27FC236}">
                  <a16:creationId xmlns:a16="http://schemas.microsoft.com/office/drawing/2014/main" id="{F0FAC751-CD39-B703-F7D3-DE7D83CBC0D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3524963"/>
              <a:ext cx="99243" cy="99253"/>
            </a:xfrm>
            <a:prstGeom prst="rect">
              <a:avLst/>
            </a:prstGeom>
          </p:spPr>
        </p:pic>
        <p:pic>
          <p:nvPicPr>
            <p:cNvPr id="58" name="object 54">
              <a:extLst>
                <a:ext uri="{FF2B5EF4-FFF2-40B4-BE49-F238E27FC236}">
                  <a16:creationId xmlns:a16="http://schemas.microsoft.com/office/drawing/2014/main" id="{79DD6FF7-84CF-ECF2-A5EF-E30D1B49BB3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3233591"/>
              <a:ext cx="99243" cy="99253"/>
            </a:xfrm>
            <a:prstGeom prst="rect">
              <a:avLst/>
            </a:prstGeom>
          </p:spPr>
        </p:pic>
        <p:pic>
          <p:nvPicPr>
            <p:cNvPr id="59" name="object 55">
              <a:extLst>
                <a:ext uri="{FF2B5EF4-FFF2-40B4-BE49-F238E27FC236}">
                  <a16:creationId xmlns:a16="http://schemas.microsoft.com/office/drawing/2014/main" id="{771CDFB0-BE3C-0803-B4BD-FF5FAB4C668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942224"/>
              <a:ext cx="99243" cy="99243"/>
            </a:xfrm>
            <a:prstGeom prst="rect">
              <a:avLst/>
            </a:prstGeom>
          </p:spPr>
        </p:pic>
        <p:pic>
          <p:nvPicPr>
            <p:cNvPr id="60" name="object 56">
              <a:extLst>
                <a:ext uri="{FF2B5EF4-FFF2-40B4-BE49-F238E27FC236}">
                  <a16:creationId xmlns:a16="http://schemas.microsoft.com/office/drawing/2014/main" id="{F4993DCA-6E25-5598-3D57-F0F3B1EDB1C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650854"/>
              <a:ext cx="99243" cy="99243"/>
            </a:xfrm>
            <a:prstGeom prst="rect">
              <a:avLst/>
            </a:prstGeom>
          </p:spPr>
        </p:pic>
        <p:pic>
          <p:nvPicPr>
            <p:cNvPr id="61" name="object 57">
              <a:extLst>
                <a:ext uri="{FF2B5EF4-FFF2-40B4-BE49-F238E27FC236}">
                  <a16:creationId xmlns:a16="http://schemas.microsoft.com/office/drawing/2014/main" id="{3EC96479-D22D-0464-F654-A8B04F0276C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359482"/>
              <a:ext cx="99243" cy="99243"/>
            </a:xfrm>
            <a:prstGeom prst="rect">
              <a:avLst/>
            </a:prstGeom>
          </p:spPr>
        </p:pic>
        <p:pic>
          <p:nvPicPr>
            <p:cNvPr id="62" name="object 58">
              <a:extLst>
                <a:ext uri="{FF2B5EF4-FFF2-40B4-BE49-F238E27FC236}">
                  <a16:creationId xmlns:a16="http://schemas.microsoft.com/office/drawing/2014/main" id="{AAEF825B-1D87-279C-2120-43709345F39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20738" y="2068111"/>
              <a:ext cx="99243" cy="99243"/>
            </a:xfrm>
            <a:prstGeom prst="rect">
              <a:avLst/>
            </a:prstGeom>
          </p:spPr>
        </p:pic>
        <p:pic>
          <p:nvPicPr>
            <p:cNvPr id="63" name="object 59">
              <a:extLst>
                <a:ext uri="{FF2B5EF4-FFF2-40B4-BE49-F238E27FC236}">
                  <a16:creationId xmlns:a16="http://schemas.microsoft.com/office/drawing/2014/main" id="{34C3FEDF-8C63-79FA-027D-75DBFDE9871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20738" y="1776739"/>
              <a:ext cx="99243" cy="99253"/>
            </a:xfrm>
            <a:prstGeom prst="rect">
              <a:avLst/>
            </a:prstGeom>
          </p:spPr>
        </p:pic>
        <p:pic>
          <p:nvPicPr>
            <p:cNvPr id="64" name="object 60">
              <a:extLst>
                <a:ext uri="{FF2B5EF4-FFF2-40B4-BE49-F238E27FC236}">
                  <a16:creationId xmlns:a16="http://schemas.microsoft.com/office/drawing/2014/main" id="{F5A71B25-0246-D9DB-3538-C6F52B492E7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6147296"/>
              <a:ext cx="99243" cy="99243"/>
            </a:xfrm>
            <a:prstGeom prst="rect">
              <a:avLst/>
            </a:prstGeom>
          </p:spPr>
        </p:pic>
        <p:pic>
          <p:nvPicPr>
            <p:cNvPr id="65" name="object 61">
              <a:extLst>
                <a:ext uri="{FF2B5EF4-FFF2-40B4-BE49-F238E27FC236}">
                  <a16:creationId xmlns:a16="http://schemas.microsoft.com/office/drawing/2014/main" id="{93A6BD86-2993-5D0E-E1F0-19CD60EE2C6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5855927"/>
              <a:ext cx="99243" cy="99243"/>
            </a:xfrm>
            <a:prstGeom prst="rect">
              <a:avLst/>
            </a:prstGeom>
          </p:spPr>
        </p:pic>
        <p:pic>
          <p:nvPicPr>
            <p:cNvPr id="66" name="object 62">
              <a:extLst>
                <a:ext uri="{FF2B5EF4-FFF2-40B4-BE49-F238E27FC236}">
                  <a16:creationId xmlns:a16="http://schemas.microsoft.com/office/drawing/2014/main" id="{5F31DAA6-C556-D513-0029-F3EC9A5FAEE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5564551"/>
              <a:ext cx="99243" cy="99253"/>
            </a:xfrm>
            <a:prstGeom prst="rect">
              <a:avLst/>
            </a:prstGeom>
          </p:spPr>
        </p:pic>
        <p:pic>
          <p:nvPicPr>
            <p:cNvPr id="67" name="object 63">
              <a:extLst>
                <a:ext uri="{FF2B5EF4-FFF2-40B4-BE49-F238E27FC236}">
                  <a16:creationId xmlns:a16="http://schemas.microsoft.com/office/drawing/2014/main" id="{81282946-EBB4-C3C6-465B-7C30CBFE83D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12108" y="5273182"/>
              <a:ext cx="99243" cy="99253"/>
            </a:xfrm>
            <a:prstGeom prst="rect">
              <a:avLst/>
            </a:prstGeom>
          </p:spPr>
        </p:pic>
        <p:pic>
          <p:nvPicPr>
            <p:cNvPr id="68" name="object 64">
              <a:extLst>
                <a:ext uri="{FF2B5EF4-FFF2-40B4-BE49-F238E27FC236}">
                  <a16:creationId xmlns:a16="http://schemas.microsoft.com/office/drawing/2014/main" id="{5FDCBD68-870E-C3CD-64E2-F1FE50196F7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4981812"/>
              <a:ext cx="99243" cy="99253"/>
            </a:xfrm>
            <a:prstGeom prst="rect">
              <a:avLst/>
            </a:prstGeom>
          </p:spPr>
        </p:pic>
        <p:pic>
          <p:nvPicPr>
            <p:cNvPr id="69" name="object 65">
              <a:extLst>
                <a:ext uri="{FF2B5EF4-FFF2-40B4-BE49-F238E27FC236}">
                  <a16:creationId xmlns:a16="http://schemas.microsoft.com/office/drawing/2014/main" id="{43F3F3D4-214E-1C3E-41AF-11057AA89D8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4690442"/>
              <a:ext cx="99243" cy="99253"/>
            </a:xfrm>
            <a:prstGeom prst="rect">
              <a:avLst/>
            </a:prstGeom>
          </p:spPr>
        </p:pic>
        <p:pic>
          <p:nvPicPr>
            <p:cNvPr id="70" name="object 66">
              <a:extLst>
                <a:ext uri="{FF2B5EF4-FFF2-40B4-BE49-F238E27FC236}">
                  <a16:creationId xmlns:a16="http://schemas.microsoft.com/office/drawing/2014/main" id="{1DB02FB5-9DCB-2AF8-2DEC-7E555946CDF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4399078"/>
              <a:ext cx="99243" cy="99243"/>
            </a:xfrm>
            <a:prstGeom prst="rect">
              <a:avLst/>
            </a:prstGeom>
          </p:spPr>
        </p:pic>
        <p:pic>
          <p:nvPicPr>
            <p:cNvPr id="71" name="object 67">
              <a:extLst>
                <a:ext uri="{FF2B5EF4-FFF2-40B4-BE49-F238E27FC236}">
                  <a16:creationId xmlns:a16="http://schemas.microsoft.com/office/drawing/2014/main" id="{2A9FEC14-B325-24F8-86A7-BA3C4C10A39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4107703"/>
              <a:ext cx="99243" cy="99243"/>
            </a:xfrm>
            <a:prstGeom prst="rect">
              <a:avLst/>
            </a:prstGeom>
          </p:spPr>
        </p:pic>
        <p:pic>
          <p:nvPicPr>
            <p:cNvPr id="72" name="object 68">
              <a:extLst>
                <a:ext uri="{FF2B5EF4-FFF2-40B4-BE49-F238E27FC236}">
                  <a16:creationId xmlns:a16="http://schemas.microsoft.com/office/drawing/2014/main" id="{BF3DF33D-4877-DF80-B675-4D70EBF834F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3524963"/>
              <a:ext cx="99243" cy="99253"/>
            </a:xfrm>
            <a:prstGeom prst="rect">
              <a:avLst/>
            </a:prstGeom>
          </p:spPr>
        </p:pic>
        <p:pic>
          <p:nvPicPr>
            <p:cNvPr id="73" name="object 69">
              <a:extLst>
                <a:ext uri="{FF2B5EF4-FFF2-40B4-BE49-F238E27FC236}">
                  <a16:creationId xmlns:a16="http://schemas.microsoft.com/office/drawing/2014/main" id="{B2881DA5-6597-7688-B3A8-654B0F37903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3816331"/>
              <a:ext cx="99243" cy="99253"/>
            </a:xfrm>
            <a:prstGeom prst="rect">
              <a:avLst/>
            </a:prstGeom>
          </p:spPr>
        </p:pic>
        <p:pic>
          <p:nvPicPr>
            <p:cNvPr id="74" name="object 70">
              <a:extLst>
                <a:ext uri="{FF2B5EF4-FFF2-40B4-BE49-F238E27FC236}">
                  <a16:creationId xmlns:a16="http://schemas.microsoft.com/office/drawing/2014/main" id="{6A10D779-08E9-2CEA-529D-C30FBE1B364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3233591"/>
              <a:ext cx="99243" cy="99253"/>
            </a:xfrm>
            <a:prstGeom prst="rect">
              <a:avLst/>
            </a:prstGeom>
          </p:spPr>
        </p:pic>
        <p:pic>
          <p:nvPicPr>
            <p:cNvPr id="75" name="object 71">
              <a:extLst>
                <a:ext uri="{FF2B5EF4-FFF2-40B4-BE49-F238E27FC236}">
                  <a16:creationId xmlns:a16="http://schemas.microsoft.com/office/drawing/2014/main" id="{191ECAE8-54DC-E4AF-F187-71D7E310288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942224"/>
              <a:ext cx="99243" cy="99243"/>
            </a:xfrm>
            <a:prstGeom prst="rect">
              <a:avLst/>
            </a:prstGeom>
          </p:spPr>
        </p:pic>
        <p:pic>
          <p:nvPicPr>
            <p:cNvPr id="76" name="object 72">
              <a:extLst>
                <a:ext uri="{FF2B5EF4-FFF2-40B4-BE49-F238E27FC236}">
                  <a16:creationId xmlns:a16="http://schemas.microsoft.com/office/drawing/2014/main" id="{2DD35CFF-9860-6DDA-C391-A40B9C348A2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650854"/>
              <a:ext cx="99243" cy="99243"/>
            </a:xfrm>
            <a:prstGeom prst="rect">
              <a:avLst/>
            </a:prstGeom>
          </p:spPr>
        </p:pic>
        <p:pic>
          <p:nvPicPr>
            <p:cNvPr id="77" name="object 73">
              <a:extLst>
                <a:ext uri="{FF2B5EF4-FFF2-40B4-BE49-F238E27FC236}">
                  <a16:creationId xmlns:a16="http://schemas.microsoft.com/office/drawing/2014/main" id="{45B473E2-0B5E-0A3C-0388-03AEE3BE30E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359482"/>
              <a:ext cx="99243" cy="99243"/>
            </a:xfrm>
            <a:prstGeom prst="rect">
              <a:avLst/>
            </a:prstGeom>
          </p:spPr>
        </p:pic>
        <p:pic>
          <p:nvPicPr>
            <p:cNvPr id="78" name="object 74">
              <a:extLst>
                <a:ext uri="{FF2B5EF4-FFF2-40B4-BE49-F238E27FC236}">
                  <a16:creationId xmlns:a16="http://schemas.microsoft.com/office/drawing/2014/main" id="{D976ADDD-DE30-AFCE-A09B-0AB0AAD291F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2108" y="2068111"/>
              <a:ext cx="99243" cy="99243"/>
            </a:xfrm>
            <a:prstGeom prst="rect">
              <a:avLst/>
            </a:prstGeom>
          </p:spPr>
        </p:pic>
        <p:pic>
          <p:nvPicPr>
            <p:cNvPr id="79" name="object 75">
              <a:extLst>
                <a:ext uri="{FF2B5EF4-FFF2-40B4-BE49-F238E27FC236}">
                  <a16:creationId xmlns:a16="http://schemas.microsoft.com/office/drawing/2014/main" id="{DA9A1B5D-2503-95AB-2848-362DE37DC7F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2108" y="1776739"/>
              <a:ext cx="99243" cy="99253"/>
            </a:xfrm>
            <a:prstGeom prst="rect">
              <a:avLst/>
            </a:prstGeom>
          </p:spPr>
        </p:pic>
        <p:pic>
          <p:nvPicPr>
            <p:cNvPr id="80" name="object 76">
              <a:extLst>
                <a:ext uri="{FF2B5EF4-FFF2-40B4-BE49-F238E27FC236}">
                  <a16:creationId xmlns:a16="http://schemas.microsoft.com/office/drawing/2014/main" id="{C823D703-D3B9-D73F-80F3-043EA24CE52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6147296"/>
              <a:ext cx="99243" cy="99243"/>
            </a:xfrm>
            <a:prstGeom prst="rect">
              <a:avLst/>
            </a:prstGeom>
          </p:spPr>
        </p:pic>
        <p:pic>
          <p:nvPicPr>
            <p:cNvPr id="81" name="object 77">
              <a:extLst>
                <a:ext uri="{FF2B5EF4-FFF2-40B4-BE49-F238E27FC236}">
                  <a16:creationId xmlns:a16="http://schemas.microsoft.com/office/drawing/2014/main" id="{D5F91D64-915F-5C6E-4DC2-7F035CD5147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5855927"/>
              <a:ext cx="99243" cy="99243"/>
            </a:xfrm>
            <a:prstGeom prst="rect">
              <a:avLst/>
            </a:prstGeom>
          </p:spPr>
        </p:pic>
        <p:pic>
          <p:nvPicPr>
            <p:cNvPr id="82" name="object 78">
              <a:extLst>
                <a:ext uri="{FF2B5EF4-FFF2-40B4-BE49-F238E27FC236}">
                  <a16:creationId xmlns:a16="http://schemas.microsoft.com/office/drawing/2014/main" id="{673842DD-14AA-DFAD-08E1-088509AA1A8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5564551"/>
              <a:ext cx="99243" cy="99253"/>
            </a:xfrm>
            <a:prstGeom prst="rect">
              <a:avLst/>
            </a:prstGeom>
          </p:spPr>
        </p:pic>
        <p:pic>
          <p:nvPicPr>
            <p:cNvPr id="83" name="object 79">
              <a:extLst>
                <a:ext uri="{FF2B5EF4-FFF2-40B4-BE49-F238E27FC236}">
                  <a16:creationId xmlns:a16="http://schemas.microsoft.com/office/drawing/2014/main" id="{5D7F2B2F-EACF-3984-9D27-98DDEC0F9F0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481" y="5273182"/>
              <a:ext cx="99243" cy="99253"/>
            </a:xfrm>
            <a:prstGeom prst="rect">
              <a:avLst/>
            </a:prstGeom>
          </p:spPr>
        </p:pic>
        <p:pic>
          <p:nvPicPr>
            <p:cNvPr id="84" name="object 80">
              <a:extLst>
                <a:ext uri="{FF2B5EF4-FFF2-40B4-BE49-F238E27FC236}">
                  <a16:creationId xmlns:a16="http://schemas.microsoft.com/office/drawing/2014/main" id="{51CC76A7-A32E-5CFC-11ED-3EEABEA5247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4981812"/>
              <a:ext cx="99243" cy="99253"/>
            </a:xfrm>
            <a:prstGeom prst="rect">
              <a:avLst/>
            </a:prstGeom>
          </p:spPr>
        </p:pic>
        <p:pic>
          <p:nvPicPr>
            <p:cNvPr id="85" name="object 81">
              <a:extLst>
                <a:ext uri="{FF2B5EF4-FFF2-40B4-BE49-F238E27FC236}">
                  <a16:creationId xmlns:a16="http://schemas.microsoft.com/office/drawing/2014/main" id="{A0CE14AE-1627-4D98-66B4-B9A06EC844D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4690442"/>
              <a:ext cx="99243" cy="99253"/>
            </a:xfrm>
            <a:prstGeom prst="rect">
              <a:avLst/>
            </a:prstGeom>
          </p:spPr>
        </p:pic>
        <p:pic>
          <p:nvPicPr>
            <p:cNvPr id="86" name="object 82">
              <a:extLst>
                <a:ext uri="{FF2B5EF4-FFF2-40B4-BE49-F238E27FC236}">
                  <a16:creationId xmlns:a16="http://schemas.microsoft.com/office/drawing/2014/main" id="{D8951D6A-8D61-8917-4A78-CA8E0B8B066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4399078"/>
              <a:ext cx="99243" cy="99243"/>
            </a:xfrm>
            <a:prstGeom prst="rect">
              <a:avLst/>
            </a:prstGeom>
          </p:spPr>
        </p:pic>
        <p:pic>
          <p:nvPicPr>
            <p:cNvPr id="87" name="object 83">
              <a:extLst>
                <a:ext uri="{FF2B5EF4-FFF2-40B4-BE49-F238E27FC236}">
                  <a16:creationId xmlns:a16="http://schemas.microsoft.com/office/drawing/2014/main" id="{077F6DB4-4472-EBB2-8BA7-C5FD37AD1B4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4107703"/>
              <a:ext cx="99243" cy="99243"/>
            </a:xfrm>
            <a:prstGeom prst="rect">
              <a:avLst/>
            </a:prstGeom>
          </p:spPr>
        </p:pic>
        <p:pic>
          <p:nvPicPr>
            <p:cNvPr id="88" name="object 84">
              <a:extLst>
                <a:ext uri="{FF2B5EF4-FFF2-40B4-BE49-F238E27FC236}">
                  <a16:creationId xmlns:a16="http://schemas.microsoft.com/office/drawing/2014/main" id="{10B20DAB-773E-8460-25F0-62686EC55C1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3816331"/>
              <a:ext cx="99243" cy="99253"/>
            </a:xfrm>
            <a:prstGeom prst="rect">
              <a:avLst/>
            </a:prstGeom>
          </p:spPr>
        </p:pic>
        <p:pic>
          <p:nvPicPr>
            <p:cNvPr id="89" name="object 85">
              <a:extLst>
                <a:ext uri="{FF2B5EF4-FFF2-40B4-BE49-F238E27FC236}">
                  <a16:creationId xmlns:a16="http://schemas.microsoft.com/office/drawing/2014/main" id="{60A68652-B8BD-012B-C852-AEBCD5D66D6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3524963"/>
              <a:ext cx="99243" cy="99253"/>
            </a:xfrm>
            <a:prstGeom prst="rect">
              <a:avLst/>
            </a:prstGeom>
          </p:spPr>
        </p:pic>
        <p:pic>
          <p:nvPicPr>
            <p:cNvPr id="90" name="object 86">
              <a:extLst>
                <a:ext uri="{FF2B5EF4-FFF2-40B4-BE49-F238E27FC236}">
                  <a16:creationId xmlns:a16="http://schemas.microsoft.com/office/drawing/2014/main" id="{C85953E1-9025-3A53-DDFB-330BF0AAE82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3233591"/>
              <a:ext cx="99243" cy="99253"/>
            </a:xfrm>
            <a:prstGeom prst="rect">
              <a:avLst/>
            </a:prstGeom>
          </p:spPr>
        </p:pic>
        <p:pic>
          <p:nvPicPr>
            <p:cNvPr id="91" name="object 87">
              <a:extLst>
                <a:ext uri="{FF2B5EF4-FFF2-40B4-BE49-F238E27FC236}">
                  <a16:creationId xmlns:a16="http://schemas.microsoft.com/office/drawing/2014/main" id="{7E0A59A0-357A-B7AA-AFCE-80CFF0F4ACE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942224"/>
              <a:ext cx="99243" cy="99243"/>
            </a:xfrm>
            <a:prstGeom prst="rect">
              <a:avLst/>
            </a:prstGeom>
          </p:spPr>
        </p:pic>
        <p:pic>
          <p:nvPicPr>
            <p:cNvPr id="92" name="object 88">
              <a:extLst>
                <a:ext uri="{FF2B5EF4-FFF2-40B4-BE49-F238E27FC236}">
                  <a16:creationId xmlns:a16="http://schemas.microsoft.com/office/drawing/2014/main" id="{2513036A-E1A6-812F-7362-81AD8445E63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650854"/>
              <a:ext cx="99243" cy="99243"/>
            </a:xfrm>
            <a:prstGeom prst="rect">
              <a:avLst/>
            </a:prstGeom>
          </p:spPr>
        </p:pic>
        <p:pic>
          <p:nvPicPr>
            <p:cNvPr id="93" name="object 89">
              <a:extLst>
                <a:ext uri="{FF2B5EF4-FFF2-40B4-BE49-F238E27FC236}">
                  <a16:creationId xmlns:a16="http://schemas.microsoft.com/office/drawing/2014/main" id="{BF4DE3B0-0DED-13B0-35DE-43EC97BFF8C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359482"/>
              <a:ext cx="99243" cy="99243"/>
            </a:xfrm>
            <a:prstGeom prst="rect">
              <a:avLst/>
            </a:prstGeom>
          </p:spPr>
        </p:pic>
        <p:pic>
          <p:nvPicPr>
            <p:cNvPr id="94" name="object 90">
              <a:extLst>
                <a:ext uri="{FF2B5EF4-FFF2-40B4-BE49-F238E27FC236}">
                  <a16:creationId xmlns:a16="http://schemas.microsoft.com/office/drawing/2014/main" id="{C77FD2B8-379C-FE5E-974A-8DEE5B66CE4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3481" y="2068111"/>
              <a:ext cx="99243" cy="99243"/>
            </a:xfrm>
            <a:prstGeom prst="rect">
              <a:avLst/>
            </a:prstGeom>
          </p:spPr>
        </p:pic>
        <p:pic>
          <p:nvPicPr>
            <p:cNvPr id="95" name="object 91">
              <a:extLst>
                <a:ext uri="{FF2B5EF4-FFF2-40B4-BE49-F238E27FC236}">
                  <a16:creationId xmlns:a16="http://schemas.microsoft.com/office/drawing/2014/main" id="{D0AA3982-52F5-A1AB-72CA-6AFF4961125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03481" y="1776739"/>
              <a:ext cx="99243" cy="99253"/>
            </a:xfrm>
            <a:prstGeom prst="rect">
              <a:avLst/>
            </a:prstGeom>
          </p:spPr>
        </p:pic>
        <p:pic>
          <p:nvPicPr>
            <p:cNvPr id="96" name="object 92">
              <a:extLst>
                <a:ext uri="{FF2B5EF4-FFF2-40B4-BE49-F238E27FC236}">
                  <a16:creationId xmlns:a16="http://schemas.microsoft.com/office/drawing/2014/main" id="{904456CB-26A4-13FE-C3C0-5A9E8CFAD5E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6147296"/>
              <a:ext cx="99243" cy="99243"/>
            </a:xfrm>
            <a:prstGeom prst="rect">
              <a:avLst/>
            </a:prstGeom>
          </p:spPr>
        </p:pic>
        <p:pic>
          <p:nvPicPr>
            <p:cNvPr id="97" name="object 93">
              <a:extLst>
                <a:ext uri="{FF2B5EF4-FFF2-40B4-BE49-F238E27FC236}">
                  <a16:creationId xmlns:a16="http://schemas.microsoft.com/office/drawing/2014/main" id="{505BF788-38D1-FF16-A49E-1C9A310785F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5855927"/>
              <a:ext cx="99243" cy="99243"/>
            </a:xfrm>
            <a:prstGeom prst="rect">
              <a:avLst/>
            </a:prstGeom>
          </p:spPr>
        </p:pic>
        <p:pic>
          <p:nvPicPr>
            <p:cNvPr id="98" name="object 94">
              <a:extLst>
                <a:ext uri="{FF2B5EF4-FFF2-40B4-BE49-F238E27FC236}">
                  <a16:creationId xmlns:a16="http://schemas.microsoft.com/office/drawing/2014/main" id="{BECF82EF-A369-4469-91BA-359F90ACBB5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5564551"/>
              <a:ext cx="99243" cy="99253"/>
            </a:xfrm>
            <a:prstGeom prst="rect">
              <a:avLst/>
            </a:prstGeom>
          </p:spPr>
        </p:pic>
        <p:pic>
          <p:nvPicPr>
            <p:cNvPr id="99" name="object 95">
              <a:extLst>
                <a:ext uri="{FF2B5EF4-FFF2-40B4-BE49-F238E27FC236}">
                  <a16:creationId xmlns:a16="http://schemas.microsoft.com/office/drawing/2014/main" id="{BDA69677-E8C9-5285-06F4-06F0103E24A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94851" y="5273182"/>
              <a:ext cx="99243" cy="99253"/>
            </a:xfrm>
            <a:prstGeom prst="rect">
              <a:avLst/>
            </a:prstGeom>
          </p:spPr>
        </p:pic>
        <p:pic>
          <p:nvPicPr>
            <p:cNvPr id="100" name="object 96">
              <a:extLst>
                <a:ext uri="{FF2B5EF4-FFF2-40B4-BE49-F238E27FC236}">
                  <a16:creationId xmlns:a16="http://schemas.microsoft.com/office/drawing/2014/main" id="{ADA72CBE-E093-F8C8-D0CB-4F015E775E3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4981812"/>
              <a:ext cx="99243" cy="99253"/>
            </a:xfrm>
            <a:prstGeom prst="rect">
              <a:avLst/>
            </a:prstGeom>
          </p:spPr>
        </p:pic>
        <p:pic>
          <p:nvPicPr>
            <p:cNvPr id="101" name="object 97">
              <a:extLst>
                <a:ext uri="{FF2B5EF4-FFF2-40B4-BE49-F238E27FC236}">
                  <a16:creationId xmlns:a16="http://schemas.microsoft.com/office/drawing/2014/main" id="{2165CC7B-3B2B-9334-F919-20160DA1F60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4690442"/>
              <a:ext cx="99243" cy="99253"/>
            </a:xfrm>
            <a:prstGeom prst="rect">
              <a:avLst/>
            </a:prstGeom>
          </p:spPr>
        </p:pic>
        <p:pic>
          <p:nvPicPr>
            <p:cNvPr id="102" name="object 98">
              <a:extLst>
                <a:ext uri="{FF2B5EF4-FFF2-40B4-BE49-F238E27FC236}">
                  <a16:creationId xmlns:a16="http://schemas.microsoft.com/office/drawing/2014/main" id="{6D2108C2-8C83-A535-A857-C483C8EF9E8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4399078"/>
              <a:ext cx="99243" cy="99243"/>
            </a:xfrm>
            <a:prstGeom prst="rect">
              <a:avLst/>
            </a:prstGeom>
          </p:spPr>
        </p:pic>
        <p:pic>
          <p:nvPicPr>
            <p:cNvPr id="103" name="object 99">
              <a:extLst>
                <a:ext uri="{FF2B5EF4-FFF2-40B4-BE49-F238E27FC236}">
                  <a16:creationId xmlns:a16="http://schemas.microsoft.com/office/drawing/2014/main" id="{8A556CAC-D109-529F-87E1-E877EEB8FFF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4107703"/>
              <a:ext cx="99243" cy="99243"/>
            </a:xfrm>
            <a:prstGeom prst="rect">
              <a:avLst/>
            </a:prstGeom>
          </p:spPr>
        </p:pic>
        <p:pic>
          <p:nvPicPr>
            <p:cNvPr id="104" name="object 100">
              <a:extLst>
                <a:ext uri="{FF2B5EF4-FFF2-40B4-BE49-F238E27FC236}">
                  <a16:creationId xmlns:a16="http://schemas.microsoft.com/office/drawing/2014/main" id="{BD0D0561-3D10-326A-C325-F76D954B3FB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3816331"/>
              <a:ext cx="99243" cy="99253"/>
            </a:xfrm>
            <a:prstGeom prst="rect">
              <a:avLst/>
            </a:prstGeom>
          </p:spPr>
        </p:pic>
        <p:pic>
          <p:nvPicPr>
            <p:cNvPr id="105" name="object 101">
              <a:extLst>
                <a:ext uri="{FF2B5EF4-FFF2-40B4-BE49-F238E27FC236}">
                  <a16:creationId xmlns:a16="http://schemas.microsoft.com/office/drawing/2014/main" id="{E72B54DF-0A5B-19DF-C63C-3800D890605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3524963"/>
              <a:ext cx="99243" cy="99253"/>
            </a:xfrm>
            <a:prstGeom prst="rect">
              <a:avLst/>
            </a:prstGeom>
          </p:spPr>
        </p:pic>
        <p:pic>
          <p:nvPicPr>
            <p:cNvPr id="106" name="object 102">
              <a:extLst>
                <a:ext uri="{FF2B5EF4-FFF2-40B4-BE49-F238E27FC236}">
                  <a16:creationId xmlns:a16="http://schemas.microsoft.com/office/drawing/2014/main" id="{3BE640DA-7671-ACE1-C897-465D4DAF1A5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3233591"/>
              <a:ext cx="99243" cy="99253"/>
            </a:xfrm>
            <a:prstGeom prst="rect">
              <a:avLst/>
            </a:prstGeom>
          </p:spPr>
        </p:pic>
        <p:pic>
          <p:nvPicPr>
            <p:cNvPr id="107" name="object 103">
              <a:extLst>
                <a:ext uri="{FF2B5EF4-FFF2-40B4-BE49-F238E27FC236}">
                  <a16:creationId xmlns:a16="http://schemas.microsoft.com/office/drawing/2014/main" id="{20BADB0D-FC2C-DA14-07C5-99F3419BB8D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942224"/>
              <a:ext cx="99243" cy="99243"/>
            </a:xfrm>
            <a:prstGeom prst="rect">
              <a:avLst/>
            </a:prstGeom>
          </p:spPr>
        </p:pic>
        <p:pic>
          <p:nvPicPr>
            <p:cNvPr id="108" name="object 104">
              <a:extLst>
                <a:ext uri="{FF2B5EF4-FFF2-40B4-BE49-F238E27FC236}">
                  <a16:creationId xmlns:a16="http://schemas.microsoft.com/office/drawing/2014/main" id="{456A6C61-5059-63E7-D7DB-FE9E2CD60F9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650854"/>
              <a:ext cx="99243" cy="99243"/>
            </a:xfrm>
            <a:prstGeom prst="rect">
              <a:avLst/>
            </a:prstGeom>
          </p:spPr>
        </p:pic>
        <p:pic>
          <p:nvPicPr>
            <p:cNvPr id="109" name="object 105">
              <a:extLst>
                <a:ext uri="{FF2B5EF4-FFF2-40B4-BE49-F238E27FC236}">
                  <a16:creationId xmlns:a16="http://schemas.microsoft.com/office/drawing/2014/main" id="{40E798DD-7286-FBF8-F5F4-470E0D11F96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359482"/>
              <a:ext cx="99243" cy="99243"/>
            </a:xfrm>
            <a:prstGeom prst="rect">
              <a:avLst/>
            </a:prstGeom>
          </p:spPr>
        </p:pic>
        <p:pic>
          <p:nvPicPr>
            <p:cNvPr id="110" name="object 106">
              <a:extLst>
                <a:ext uri="{FF2B5EF4-FFF2-40B4-BE49-F238E27FC236}">
                  <a16:creationId xmlns:a16="http://schemas.microsoft.com/office/drawing/2014/main" id="{370D4B6A-ED03-D6F3-C400-D849DF5EAE9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4851" y="2068111"/>
              <a:ext cx="99243" cy="99243"/>
            </a:xfrm>
            <a:prstGeom prst="rect">
              <a:avLst/>
            </a:prstGeom>
          </p:spPr>
        </p:pic>
        <p:pic>
          <p:nvPicPr>
            <p:cNvPr id="111" name="object 107">
              <a:extLst>
                <a:ext uri="{FF2B5EF4-FFF2-40B4-BE49-F238E27FC236}">
                  <a16:creationId xmlns:a16="http://schemas.microsoft.com/office/drawing/2014/main" id="{4767831B-9A72-F936-E1FB-06FA4B2C8E1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4851" y="1776739"/>
              <a:ext cx="99243" cy="99253"/>
            </a:xfrm>
            <a:prstGeom prst="rect">
              <a:avLst/>
            </a:prstGeom>
          </p:spPr>
        </p:pic>
        <p:pic>
          <p:nvPicPr>
            <p:cNvPr id="112" name="object 108">
              <a:extLst>
                <a:ext uri="{FF2B5EF4-FFF2-40B4-BE49-F238E27FC236}">
                  <a16:creationId xmlns:a16="http://schemas.microsoft.com/office/drawing/2014/main" id="{28F54493-AEDB-9DFE-34E5-F1E854554CE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6147296"/>
              <a:ext cx="99243" cy="99243"/>
            </a:xfrm>
            <a:prstGeom prst="rect">
              <a:avLst/>
            </a:prstGeom>
          </p:spPr>
        </p:pic>
        <p:pic>
          <p:nvPicPr>
            <p:cNvPr id="113" name="object 109">
              <a:extLst>
                <a:ext uri="{FF2B5EF4-FFF2-40B4-BE49-F238E27FC236}">
                  <a16:creationId xmlns:a16="http://schemas.microsoft.com/office/drawing/2014/main" id="{501538F9-CA84-BA33-EA86-E954E4895B3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5855927"/>
              <a:ext cx="99243" cy="99243"/>
            </a:xfrm>
            <a:prstGeom prst="rect">
              <a:avLst/>
            </a:prstGeom>
          </p:spPr>
        </p:pic>
        <p:pic>
          <p:nvPicPr>
            <p:cNvPr id="114" name="object 110">
              <a:extLst>
                <a:ext uri="{FF2B5EF4-FFF2-40B4-BE49-F238E27FC236}">
                  <a16:creationId xmlns:a16="http://schemas.microsoft.com/office/drawing/2014/main" id="{DFB70AC1-1B81-F194-CD0F-A8DCFFE6CDE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5564551"/>
              <a:ext cx="99243" cy="99253"/>
            </a:xfrm>
            <a:prstGeom prst="rect">
              <a:avLst/>
            </a:prstGeom>
          </p:spPr>
        </p:pic>
        <p:pic>
          <p:nvPicPr>
            <p:cNvPr id="115" name="object 111">
              <a:extLst>
                <a:ext uri="{FF2B5EF4-FFF2-40B4-BE49-F238E27FC236}">
                  <a16:creationId xmlns:a16="http://schemas.microsoft.com/office/drawing/2014/main" id="{25B6378B-A2D9-8C51-4ED3-504D7A4602E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6220" y="5273182"/>
              <a:ext cx="99243" cy="99253"/>
            </a:xfrm>
            <a:prstGeom prst="rect">
              <a:avLst/>
            </a:prstGeom>
          </p:spPr>
        </p:pic>
        <p:pic>
          <p:nvPicPr>
            <p:cNvPr id="116" name="object 112">
              <a:extLst>
                <a:ext uri="{FF2B5EF4-FFF2-40B4-BE49-F238E27FC236}">
                  <a16:creationId xmlns:a16="http://schemas.microsoft.com/office/drawing/2014/main" id="{B08123A4-B0AA-9CB5-DFB5-AF7299518FE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4981812"/>
              <a:ext cx="99243" cy="99253"/>
            </a:xfrm>
            <a:prstGeom prst="rect">
              <a:avLst/>
            </a:prstGeom>
          </p:spPr>
        </p:pic>
        <p:pic>
          <p:nvPicPr>
            <p:cNvPr id="117" name="object 113">
              <a:extLst>
                <a:ext uri="{FF2B5EF4-FFF2-40B4-BE49-F238E27FC236}">
                  <a16:creationId xmlns:a16="http://schemas.microsoft.com/office/drawing/2014/main" id="{0B5E52AC-A691-890A-AAF6-71A3DEFE7B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4690442"/>
              <a:ext cx="99243" cy="99253"/>
            </a:xfrm>
            <a:prstGeom prst="rect">
              <a:avLst/>
            </a:prstGeom>
          </p:spPr>
        </p:pic>
        <p:pic>
          <p:nvPicPr>
            <p:cNvPr id="118" name="object 114">
              <a:extLst>
                <a:ext uri="{FF2B5EF4-FFF2-40B4-BE49-F238E27FC236}">
                  <a16:creationId xmlns:a16="http://schemas.microsoft.com/office/drawing/2014/main" id="{7D8B1B60-6556-BB68-3849-A2308EBD230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4399078"/>
              <a:ext cx="99243" cy="99243"/>
            </a:xfrm>
            <a:prstGeom prst="rect">
              <a:avLst/>
            </a:prstGeom>
          </p:spPr>
        </p:pic>
        <p:pic>
          <p:nvPicPr>
            <p:cNvPr id="119" name="object 115">
              <a:extLst>
                <a:ext uri="{FF2B5EF4-FFF2-40B4-BE49-F238E27FC236}">
                  <a16:creationId xmlns:a16="http://schemas.microsoft.com/office/drawing/2014/main" id="{B92D200B-0997-29C8-1C67-2222B3E91AE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3816331"/>
              <a:ext cx="99243" cy="99253"/>
            </a:xfrm>
            <a:prstGeom prst="rect">
              <a:avLst/>
            </a:prstGeom>
          </p:spPr>
        </p:pic>
        <p:pic>
          <p:nvPicPr>
            <p:cNvPr id="120" name="object 116">
              <a:extLst>
                <a:ext uri="{FF2B5EF4-FFF2-40B4-BE49-F238E27FC236}">
                  <a16:creationId xmlns:a16="http://schemas.microsoft.com/office/drawing/2014/main" id="{7B2615DE-280B-3EEE-D559-8274162D920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4107703"/>
              <a:ext cx="99243" cy="99243"/>
            </a:xfrm>
            <a:prstGeom prst="rect">
              <a:avLst/>
            </a:prstGeom>
          </p:spPr>
        </p:pic>
        <p:pic>
          <p:nvPicPr>
            <p:cNvPr id="121" name="object 117">
              <a:extLst>
                <a:ext uri="{FF2B5EF4-FFF2-40B4-BE49-F238E27FC236}">
                  <a16:creationId xmlns:a16="http://schemas.microsoft.com/office/drawing/2014/main" id="{DFA36414-64C3-2330-23BB-3813B1C108F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3524963"/>
              <a:ext cx="99243" cy="99253"/>
            </a:xfrm>
            <a:prstGeom prst="rect">
              <a:avLst/>
            </a:prstGeom>
          </p:spPr>
        </p:pic>
        <p:pic>
          <p:nvPicPr>
            <p:cNvPr id="122" name="object 118">
              <a:extLst>
                <a:ext uri="{FF2B5EF4-FFF2-40B4-BE49-F238E27FC236}">
                  <a16:creationId xmlns:a16="http://schemas.microsoft.com/office/drawing/2014/main" id="{2F6EC94B-E657-953F-CCFE-812E5905566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3233591"/>
              <a:ext cx="99243" cy="99253"/>
            </a:xfrm>
            <a:prstGeom prst="rect">
              <a:avLst/>
            </a:prstGeom>
          </p:spPr>
        </p:pic>
        <p:pic>
          <p:nvPicPr>
            <p:cNvPr id="123" name="object 119">
              <a:extLst>
                <a:ext uri="{FF2B5EF4-FFF2-40B4-BE49-F238E27FC236}">
                  <a16:creationId xmlns:a16="http://schemas.microsoft.com/office/drawing/2014/main" id="{2A0FF59E-8913-6A00-FE60-AA652CB63A6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942224"/>
              <a:ext cx="99243" cy="99243"/>
            </a:xfrm>
            <a:prstGeom prst="rect">
              <a:avLst/>
            </a:prstGeom>
          </p:spPr>
        </p:pic>
        <p:pic>
          <p:nvPicPr>
            <p:cNvPr id="124" name="object 120">
              <a:extLst>
                <a:ext uri="{FF2B5EF4-FFF2-40B4-BE49-F238E27FC236}">
                  <a16:creationId xmlns:a16="http://schemas.microsoft.com/office/drawing/2014/main" id="{02C164C7-3C58-7F42-7566-5673684C905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650854"/>
              <a:ext cx="99243" cy="99243"/>
            </a:xfrm>
            <a:prstGeom prst="rect">
              <a:avLst/>
            </a:prstGeom>
          </p:spPr>
        </p:pic>
        <p:pic>
          <p:nvPicPr>
            <p:cNvPr id="125" name="object 121">
              <a:extLst>
                <a:ext uri="{FF2B5EF4-FFF2-40B4-BE49-F238E27FC236}">
                  <a16:creationId xmlns:a16="http://schemas.microsoft.com/office/drawing/2014/main" id="{1CC03723-1150-9B25-1B30-A53A34F5DA9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359482"/>
              <a:ext cx="99243" cy="99243"/>
            </a:xfrm>
            <a:prstGeom prst="rect">
              <a:avLst/>
            </a:prstGeom>
          </p:spPr>
        </p:pic>
        <p:pic>
          <p:nvPicPr>
            <p:cNvPr id="126" name="object 122">
              <a:extLst>
                <a:ext uri="{FF2B5EF4-FFF2-40B4-BE49-F238E27FC236}">
                  <a16:creationId xmlns:a16="http://schemas.microsoft.com/office/drawing/2014/main" id="{C7C34820-CC7D-29F3-545B-64ED1F0BC51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6220" y="2068111"/>
              <a:ext cx="99243" cy="99243"/>
            </a:xfrm>
            <a:prstGeom prst="rect">
              <a:avLst/>
            </a:prstGeom>
          </p:spPr>
        </p:pic>
        <p:pic>
          <p:nvPicPr>
            <p:cNvPr id="127" name="object 123">
              <a:extLst>
                <a:ext uri="{FF2B5EF4-FFF2-40B4-BE49-F238E27FC236}">
                  <a16:creationId xmlns:a16="http://schemas.microsoft.com/office/drawing/2014/main" id="{B98D2177-F7F5-6C70-3F36-009E2749BEF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6220" y="1776739"/>
              <a:ext cx="99243" cy="99253"/>
            </a:xfrm>
            <a:prstGeom prst="rect">
              <a:avLst/>
            </a:prstGeom>
          </p:spPr>
        </p:pic>
        <p:pic>
          <p:nvPicPr>
            <p:cNvPr id="128" name="object 124">
              <a:extLst>
                <a:ext uri="{FF2B5EF4-FFF2-40B4-BE49-F238E27FC236}">
                  <a16:creationId xmlns:a16="http://schemas.microsoft.com/office/drawing/2014/main" id="{29B4A84B-E8C2-71A8-D50C-88F7E98B96E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6147296"/>
              <a:ext cx="99243" cy="99243"/>
            </a:xfrm>
            <a:prstGeom prst="rect">
              <a:avLst/>
            </a:prstGeom>
          </p:spPr>
        </p:pic>
        <p:pic>
          <p:nvPicPr>
            <p:cNvPr id="129" name="object 125">
              <a:extLst>
                <a:ext uri="{FF2B5EF4-FFF2-40B4-BE49-F238E27FC236}">
                  <a16:creationId xmlns:a16="http://schemas.microsoft.com/office/drawing/2014/main" id="{50C008B1-A644-1C06-7EEF-BC4480810D1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5855927"/>
              <a:ext cx="99243" cy="99243"/>
            </a:xfrm>
            <a:prstGeom prst="rect">
              <a:avLst/>
            </a:prstGeom>
          </p:spPr>
        </p:pic>
        <p:pic>
          <p:nvPicPr>
            <p:cNvPr id="130" name="object 126">
              <a:extLst>
                <a:ext uri="{FF2B5EF4-FFF2-40B4-BE49-F238E27FC236}">
                  <a16:creationId xmlns:a16="http://schemas.microsoft.com/office/drawing/2014/main" id="{E9FD0A7B-0053-385B-1B64-522E6AC071B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5564551"/>
              <a:ext cx="99243" cy="99253"/>
            </a:xfrm>
            <a:prstGeom prst="rect">
              <a:avLst/>
            </a:prstGeom>
          </p:spPr>
        </p:pic>
        <p:pic>
          <p:nvPicPr>
            <p:cNvPr id="131" name="object 127">
              <a:extLst>
                <a:ext uri="{FF2B5EF4-FFF2-40B4-BE49-F238E27FC236}">
                  <a16:creationId xmlns:a16="http://schemas.microsoft.com/office/drawing/2014/main" id="{137CE1BD-2B03-738C-513D-97151CEED12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77590" y="5273182"/>
              <a:ext cx="99243" cy="99253"/>
            </a:xfrm>
            <a:prstGeom prst="rect">
              <a:avLst/>
            </a:prstGeom>
          </p:spPr>
        </p:pic>
        <p:pic>
          <p:nvPicPr>
            <p:cNvPr id="132" name="object 128">
              <a:extLst>
                <a:ext uri="{FF2B5EF4-FFF2-40B4-BE49-F238E27FC236}">
                  <a16:creationId xmlns:a16="http://schemas.microsoft.com/office/drawing/2014/main" id="{3FD30D32-CB19-A9A3-C4FE-243F708DBFE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4981812"/>
              <a:ext cx="99243" cy="99253"/>
            </a:xfrm>
            <a:prstGeom prst="rect">
              <a:avLst/>
            </a:prstGeom>
          </p:spPr>
        </p:pic>
        <p:pic>
          <p:nvPicPr>
            <p:cNvPr id="133" name="object 129">
              <a:extLst>
                <a:ext uri="{FF2B5EF4-FFF2-40B4-BE49-F238E27FC236}">
                  <a16:creationId xmlns:a16="http://schemas.microsoft.com/office/drawing/2014/main" id="{1534C3DE-447B-8D3B-08B7-0F54540396F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4690442"/>
              <a:ext cx="99243" cy="99253"/>
            </a:xfrm>
            <a:prstGeom prst="rect">
              <a:avLst/>
            </a:prstGeom>
          </p:spPr>
        </p:pic>
        <p:pic>
          <p:nvPicPr>
            <p:cNvPr id="134" name="object 130">
              <a:extLst>
                <a:ext uri="{FF2B5EF4-FFF2-40B4-BE49-F238E27FC236}">
                  <a16:creationId xmlns:a16="http://schemas.microsoft.com/office/drawing/2014/main" id="{AEFA04C7-4B1B-7E91-86A9-F7F63C8B6A0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4399078"/>
              <a:ext cx="99243" cy="99243"/>
            </a:xfrm>
            <a:prstGeom prst="rect">
              <a:avLst/>
            </a:prstGeom>
          </p:spPr>
        </p:pic>
        <p:pic>
          <p:nvPicPr>
            <p:cNvPr id="135" name="object 131">
              <a:extLst>
                <a:ext uri="{FF2B5EF4-FFF2-40B4-BE49-F238E27FC236}">
                  <a16:creationId xmlns:a16="http://schemas.microsoft.com/office/drawing/2014/main" id="{5C2CE5F7-EFC2-FBE6-C1E1-56A6A73D967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4107703"/>
              <a:ext cx="99243" cy="99243"/>
            </a:xfrm>
            <a:prstGeom prst="rect">
              <a:avLst/>
            </a:prstGeom>
          </p:spPr>
        </p:pic>
        <p:pic>
          <p:nvPicPr>
            <p:cNvPr id="136" name="object 132">
              <a:extLst>
                <a:ext uri="{FF2B5EF4-FFF2-40B4-BE49-F238E27FC236}">
                  <a16:creationId xmlns:a16="http://schemas.microsoft.com/office/drawing/2014/main" id="{32216D65-F889-8001-EDEF-41FA695E035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3816331"/>
              <a:ext cx="99243" cy="99253"/>
            </a:xfrm>
            <a:prstGeom prst="rect">
              <a:avLst/>
            </a:prstGeom>
          </p:spPr>
        </p:pic>
        <p:pic>
          <p:nvPicPr>
            <p:cNvPr id="137" name="object 133">
              <a:extLst>
                <a:ext uri="{FF2B5EF4-FFF2-40B4-BE49-F238E27FC236}">
                  <a16:creationId xmlns:a16="http://schemas.microsoft.com/office/drawing/2014/main" id="{426C708E-4441-A89C-BB6D-995C61C8F3B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3524963"/>
              <a:ext cx="99243" cy="99253"/>
            </a:xfrm>
            <a:prstGeom prst="rect">
              <a:avLst/>
            </a:prstGeom>
          </p:spPr>
        </p:pic>
        <p:pic>
          <p:nvPicPr>
            <p:cNvPr id="138" name="object 134">
              <a:extLst>
                <a:ext uri="{FF2B5EF4-FFF2-40B4-BE49-F238E27FC236}">
                  <a16:creationId xmlns:a16="http://schemas.microsoft.com/office/drawing/2014/main" id="{E6019269-3247-AF19-2076-48700F289F9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3233591"/>
              <a:ext cx="99243" cy="99253"/>
            </a:xfrm>
            <a:prstGeom prst="rect">
              <a:avLst/>
            </a:prstGeom>
          </p:spPr>
        </p:pic>
        <p:pic>
          <p:nvPicPr>
            <p:cNvPr id="139" name="object 135">
              <a:extLst>
                <a:ext uri="{FF2B5EF4-FFF2-40B4-BE49-F238E27FC236}">
                  <a16:creationId xmlns:a16="http://schemas.microsoft.com/office/drawing/2014/main" id="{BD024758-82F8-1B7F-7816-B6063520824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942224"/>
              <a:ext cx="99243" cy="99243"/>
            </a:xfrm>
            <a:prstGeom prst="rect">
              <a:avLst/>
            </a:prstGeom>
          </p:spPr>
        </p:pic>
        <p:pic>
          <p:nvPicPr>
            <p:cNvPr id="140" name="object 136">
              <a:extLst>
                <a:ext uri="{FF2B5EF4-FFF2-40B4-BE49-F238E27FC236}">
                  <a16:creationId xmlns:a16="http://schemas.microsoft.com/office/drawing/2014/main" id="{CD17B383-F4C4-B891-6675-613DC2C8461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650854"/>
              <a:ext cx="99243" cy="99243"/>
            </a:xfrm>
            <a:prstGeom prst="rect">
              <a:avLst/>
            </a:prstGeom>
          </p:spPr>
        </p:pic>
        <p:pic>
          <p:nvPicPr>
            <p:cNvPr id="141" name="object 137">
              <a:extLst>
                <a:ext uri="{FF2B5EF4-FFF2-40B4-BE49-F238E27FC236}">
                  <a16:creationId xmlns:a16="http://schemas.microsoft.com/office/drawing/2014/main" id="{4AF78F6F-CF5E-CA59-88EE-374132F18C4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359482"/>
              <a:ext cx="99243" cy="99243"/>
            </a:xfrm>
            <a:prstGeom prst="rect">
              <a:avLst/>
            </a:prstGeom>
          </p:spPr>
        </p:pic>
        <p:pic>
          <p:nvPicPr>
            <p:cNvPr id="142" name="object 138">
              <a:extLst>
                <a:ext uri="{FF2B5EF4-FFF2-40B4-BE49-F238E27FC236}">
                  <a16:creationId xmlns:a16="http://schemas.microsoft.com/office/drawing/2014/main" id="{73D62FD9-1E26-410F-9863-FBB2B8802DF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77590" y="2068111"/>
              <a:ext cx="99243" cy="99243"/>
            </a:xfrm>
            <a:prstGeom prst="rect">
              <a:avLst/>
            </a:prstGeom>
          </p:spPr>
        </p:pic>
        <p:pic>
          <p:nvPicPr>
            <p:cNvPr id="143" name="object 139">
              <a:extLst>
                <a:ext uri="{FF2B5EF4-FFF2-40B4-BE49-F238E27FC236}">
                  <a16:creationId xmlns:a16="http://schemas.microsoft.com/office/drawing/2014/main" id="{EF40214F-4B84-D770-96E1-0A9D8702AA4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77590" y="1776739"/>
              <a:ext cx="99243" cy="99253"/>
            </a:xfrm>
            <a:prstGeom prst="rect">
              <a:avLst/>
            </a:prstGeom>
          </p:spPr>
        </p:pic>
        <p:pic>
          <p:nvPicPr>
            <p:cNvPr id="144" name="object 140">
              <a:extLst>
                <a:ext uri="{FF2B5EF4-FFF2-40B4-BE49-F238E27FC236}">
                  <a16:creationId xmlns:a16="http://schemas.microsoft.com/office/drawing/2014/main" id="{4B0A97EC-DC31-45AE-A7B5-605810ACF22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6147296"/>
              <a:ext cx="99243" cy="99243"/>
            </a:xfrm>
            <a:prstGeom prst="rect">
              <a:avLst/>
            </a:prstGeom>
          </p:spPr>
        </p:pic>
        <p:pic>
          <p:nvPicPr>
            <p:cNvPr id="145" name="object 141">
              <a:extLst>
                <a:ext uri="{FF2B5EF4-FFF2-40B4-BE49-F238E27FC236}">
                  <a16:creationId xmlns:a16="http://schemas.microsoft.com/office/drawing/2014/main" id="{BE769BF5-4FA4-5FF1-A84E-27882A31764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5855927"/>
              <a:ext cx="99243" cy="99243"/>
            </a:xfrm>
            <a:prstGeom prst="rect">
              <a:avLst/>
            </a:prstGeom>
          </p:spPr>
        </p:pic>
        <p:pic>
          <p:nvPicPr>
            <p:cNvPr id="146" name="object 142">
              <a:extLst>
                <a:ext uri="{FF2B5EF4-FFF2-40B4-BE49-F238E27FC236}">
                  <a16:creationId xmlns:a16="http://schemas.microsoft.com/office/drawing/2014/main" id="{80256CDF-C8B6-D31C-B56B-508122A18C5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5564551"/>
              <a:ext cx="99243" cy="99253"/>
            </a:xfrm>
            <a:prstGeom prst="rect">
              <a:avLst/>
            </a:prstGeom>
          </p:spPr>
        </p:pic>
        <p:pic>
          <p:nvPicPr>
            <p:cNvPr id="147" name="object 143">
              <a:extLst>
                <a:ext uri="{FF2B5EF4-FFF2-40B4-BE49-F238E27FC236}">
                  <a16:creationId xmlns:a16="http://schemas.microsoft.com/office/drawing/2014/main" id="{FC3568F1-BB92-988A-BAFA-C07072F5759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8959" y="5273182"/>
              <a:ext cx="99243" cy="99253"/>
            </a:xfrm>
            <a:prstGeom prst="rect">
              <a:avLst/>
            </a:prstGeom>
          </p:spPr>
        </p:pic>
        <p:pic>
          <p:nvPicPr>
            <p:cNvPr id="148" name="object 144">
              <a:extLst>
                <a:ext uri="{FF2B5EF4-FFF2-40B4-BE49-F238E27FC236}">
                  <a16:creationId xmlns:a16="http://schemas.microsoft.com/office/drawing/2014/main" id="{939391E0-2867-E00B-3376-06FAA11C368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4981812"/>
              <a:ext cx="99243" cy="99253"/>
            </a:xfrm>
            <a:prstGeom prst="rect">
              <a:avLst/>
            </a:prstGeom>
          </p:spPr>
        </p:pic>
        <p:pic>
          <p:nvPicPr>
            <p:cNvPr id="149" name="object 145">
              <a:extLst>
                <a:ext uri="{FF2B5EF4-FFF2-40B4-BE49-F238E27FC236}">
                  <a16:creationId xmlns:a16="http://schemas.microsoft.com/office/drawing/2014/main" id="{135836A8-7EF4-A3D5-B210-EC61FD12B37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4690442"/>
              <a:ext cx="99243" cy="99253"/>
            </a:xfrm>
            <a:prstGeom prst="rect">
              <a:avLst/>
            </a:prstGeom>
          </p:spPr>
        </p:pic>
        <p:pic>
          <p:nvPicPr>
            <p:cNvPr id="150" name="object 146">
              <a:extLst>
                <a:ext uri="{FF2B5EF4-FFF2-40B4-BE49-F238E27FC236}">
                  <a16:creationId xmlns:a16="http://schemas.microsoft.com/office/drawing/2014/main" id="{909A2E89-25FC-C969-4564-F14BF26464A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4399078"/>
              <a:ext cx="99243" cy="99243"/>
            </a:xfrm>
            <a:prstGeom prst="rect">
              <a:avLst/>
            </a:prstGeom>
          </p:spPr>
        </p:pic>
        <p:pic>
          <p:nvPicPr>
            <p:cNvPr id="151" name="object 147">
              <a:extLst>
                <a:ext uri="{FF2B5EF4-FFF2-40B4-BE49-F238E27FC236}">
                  <a16:creationId xmlns:a16="http://schemas.microsoft.com/office/drawing/2014/main" id="{9EE3BED5-B304-75CA-7E72-08C3268E9BF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4107703"/>
              <a:ext cx="99243" cy="99243"/>
            </a:xfrm>
            <a:prstGeom prst="rect">
              <a:avLst/>
            </a:prstGeom>
          </p:spPr>
        </p:pic>
        <p:pic>
          <p:nvPicPr>
            <p:cNvPr id="152" name="object 148">
              <a:extLst>
                <a:ext uri="{FF2B5EF4-FFF2-40B4-BE49-F238E27FC236}">
                  <a16:creationId xmlns:a16="http://schemas.microsoft.com/office/drawing/2014/main" id="{C7EABFAC-3F09-EDAB-F178-0DFD52B7D32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3816331"/>
              <a:ext cx="99243" cy="99253"/>
            </a:xfrm>
            <a:prstGeom prst="rect">
              <a:avLst/>
            </a:prstGeom>
          </p:spPr>
        </p:pic>
        <p:pic>
          <p:nvPicPr>
            <p:cNvPr id="153" name="object 149">
              <a:extLst>
                <a:ext uri="{FF2B5EF4-FFF2-40B4-BE49-F238E27FC236}">
                  <a16:creationId xmlns:a16="http://schemas.microsoft.com/office/drawing/2014/main" id="{D08C8C49-FB91-22C5-B8F4-846AB5C2993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3524963"/>
              <a:ext cx="99243" cy="99253"/>
            </a:xfrm>
            <a:prstGeom prst="rect">
              <a:avLst/>
            </a:prstGeom>
          </p:spPr>
        </p:pic>
        <p:pic>
          <p:nvPicPr>
            <p:cNvPr id="154" name="object 150">
              <a:extLst>
                <a:ext uri="{FF2B5EF4-FFF2-40B4-BE49-F238E27FC236}">
                  <a16:creationId xmlns:a16="http://schemas.microsoft.com/office/drawing/2014/main" id="{8FC9B0A5-B04B-244A-BA24-1CF4F6882D6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3233591"/>
              <a:ext cx="99243" cy="99253"/>
            </a:xfrm>
            <a:prstGeom prst="rect">
              <a:avLst/>
            </a:prstGeom>
          </p:spPr>
        </p:pic>
        <p:pic>
          <p:nvPicPr>
            <p:cNvPr id="155" name="object 151">
              <a:extLst>
                <a:ext uri="{FF2B5EF4-FFF2-40B4-BE49-F238E27FC236}">
                  <a16:creationId xmlns:a16="http://schemas.microsoft.com/office/drawing/2014/main" id="{D97DB982-F487-84E4-C2AA-E236276BC46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942224"/>
              <a:ext cx="99243" cy="99243"/>
            </a:xfrm>
            <a:prstGeom prst="rect">
              <a:avLst/>
            </a:prstGeom>
          </p:spPr>
        </p:pic>
        <p:pic>
          <p:nvPicPr>
            <p:cNvPr id="156" name="object 152">
              <a:extLst>
                <a:ext uri="{FF2B5EF4-FFF2-40B4-BE49-F238E27FC236}">
                  <a16:creationId xmlns:a16="http://schemas.microsoft.com/office/drawing/2014/main" id="{6B3D1C45-DC1A-3946-9CE2-AB2D7995DB4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650854"/>
              <a:ext cx="99243" cy="99243"/>
            </a:xfrm>
            <a:prstGeom prst="rect">
              <a:avLst/>
            </a:prstGeom>
          </p:spPr>
        </p:pic>
        <p:pic>
          <p:nvPicPr>
            <p:cNvPr id="157" name="object 153">
              <a:extLst>
                <a:ext uri="{FF2B5EF4-FFF2-40B4-BE49-F238E27FC236}">
                  <a16:creationId xmlns:a16="http://schemas.microsoft.com/office/drawing/2014/main" id="{21E05C20-39B5-23EB-8EC2-269727137F0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359482"/>
              <a:ext cx="99243" cy="99243"/>
            </a:xfrm>
            <a:prstGeom prst="rect">
              <a:avLst/>
            </a:prstGeom>
          </p:spPr>
        </p:pic>
        <p:pic>
          <p:nvPicPr>
            <p:cNvPr id="158" name="object 154">
              <a:extLst>
                <a:ext uri="{FF2B5EF4-FFF2-40B4-BE49-F238E27FC236}">
                  <a16:creationId xmlns:a16="http://schemas.microsoft.com/office/drawing/2014/main" id="{65D5EB2C-4057-1E45-6109-EC37F16F0AA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8959" y="2068111"/>
              <a:ext cx="99243" cy="99243"/>
            </a:xfrm>
            <a:prstGeom prst="rect">
              <a:avLst/>
            </a:prstGeom>
          </p:spPr>
        </p:pic>
        <p:pic>
          <p:nvPicPr>
            <p:cNvPr id="159" name="object 155">
              <a:extLst>
                <a:ext uri="{FF2B5EF4-FFF2-40B4-BE49-F238E27FC236}">
                  <a16:creationId xmlns:a16="http://schemas.microsoft.com/office/drawing/2014/main" id="{D20A812D-4D84-9C57-2972-3B006477DDB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68959" y="1776739"/>
              <a:ext cx="99243" cy="99253"/>
            </a:xfrm>
            <a:prstGeom prst="rect">
              <a:avLst/>
            </a:prstGeom>
          </p:spPr>
        </p:pic>
        <p:pic>
          <p:nvPicPr>
            <p:cNvPr id="160" name="object 156">
              <a:extLst>
                <a:ext uri="{FF2B5EF4-FFF2-40B4-BE49-F238E27FC236}">
                  <a16:creationId xmlns:a16="http://schemas.microsoft.com/office/drawing/2014/main" id="{4FBDD60E-DDF9-73A0-34ED-ABE3A0C5FF7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766626"/>
              <a:ext cx="99243" cy="99243"/>
            </a:xfrm>
            <a:prstGeom prst="rect">
              <a:avLst/>
            </a:prstGeom>
          </p:spPr>
        </p:pic>
        <p:pic>
          <p:nvPicPr>
            <p:cNvPr id="161" name="object 157">
              <a:extLst>
                <a:ext uri="{FF2B5EF4-FFF2-40B4-BE49-F238E27FC236}">
                  <a16:creationId xmlns:a16="http://schemas.microsoft.com/office/drawing/2014/main" id="{BB3FB4BB-B987-5C0B-D565-6F20E305089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475254"/>
              <a:ext cx="99243" cy="99243"/>
            </a:xfrm>
            <a:prstGeom prst="rect">
              <a:avLst/>
            </a:prstGeom>
          </p:spPr>
        </p:pic>
        <p:pic>
          <p:nvPicPr>
            <p:cNvPr id="162" name="object 158">
              <a:extLst>
                <a:ext uri="{FF2B5EF4-FFF2-40B4-BE49-F238E27FC236}">
                  <a16:creationId xmlns:a16="http://schemas.microsoft.com/office/drawing/2014/main" id="{20A83221-1AD8-925D-373D-9CF63527EF9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183885"/>
              <a:ext cx="99243" cy="99243"/>
            </a:xfrm>
            <a:prstGeom prst="rect">
              <a:avLst/>
            </a:prstGeom>
          </p:spPr>
        </p:pic>
        <p:pic>
          <p:nvPicPr>
            <p:cNvPr id="163" name="object 159">
              <a:extLst>
                <a:ext uri="{FF2B5EF4-FFF2-40B4-BE49-F238E27FC236}">
                  <a16:creationId xmlns:a16="http://schemas.microsoft.com/office/drawing/2014/main" id="{F5668D3F-6496-C071-D6B9-D04207BCE50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892515"/>
              <a:ext cx="99243" cy="99243"/>
            </a:xfrm>
            <a:prstGeom prst="rect">
              <a:avLst/>
            </a:prstGeom>
          </p:spPr>
        </p:pic>
        <p:pic>
          <p:nvPicPr>
            <p:cNvPr id="164" name="object 160">
              <a:extLst>
                <a:ext uri="{FF2B5EF4-FFF2-40B4-BE49-F238E27FC236}">
                  <a16:creationId xmlns:a16="http://schemas.microsoft.com/office/drawing/2014/main" id="{5723B14F-771D-F62E-B474-AA927AFD695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601142"/>
              <a:ext cx="99243" cy="99253"/>
            </a:xfrm>
            <a:prstGeom prst="rect">
              <a:avLst/>
            </a:prstGeom>
          </p:spPr>
        </p:pic>
        <p:pic>
          <p:nvPicPr>
            <p:cNvPr id="165" name="object 161">
              <a:extLst>
                <a:ext uri="{FF2B5EF4-FFF2-40B4-BE49-F238E27FC236}">
                  <a16:creationId xmlns:a16="http://schemas.microsoft.com/office/drawing/2014/main" id="{5D1949D5-4E04-64E7-481F-A91AA149103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91833" y="309772"/>
              <a:ext cx="99243" cy="99253"/>
            </a:xfrm>
            <a:prstGeom prst="rect">
              <a:avLst/>
            </a:prstGeom>
          </p:spPr>
        </p:pic>
        <p:pic>
          <p:nvPicPr>
            <p:cNvPr id="166" name="object 162">
              <a:extLst>
                <a:ext uri="{FF2B5EF4-FFF2-40B4-BE49-F238E27FC236}">
                  <a16:creationId xmlns:a16="http://schemas.microsoft.com/office/drawing/2014/main" id="{E9B57C9D-810C-412E-AF5A-AC934704A1D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1833" y="18403"/>
              <a:ext cx="99243" cy="99253"/>
            </a:xfrm>
            <a:prstGeom prst="rect">
              <a:avLst/>
            </a:prstGeom>
          </p:spPr>
        </p:pic>
        <p:pic>
          <p:nvPicPr>
            <p:cNvPr id="167" name="object 163">
              <a:extLst>
                <a:ext uri="{FF2B5EF4-FFF2-40B4-BE49-F238E27FC236}">
                  <a16:creationId xmlns:a16="http://schemas.microsoft.com/office/drawing/2014/main" id="{06A88E35-C3E5-56B6-93FE-13DAA8A1F16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766626"/>
              <a:ext cx="99243" cy="99243"/>
            </a:xfrm>
            <a:prstGeom prst="rect">
              <a:avLst/>
            </a:prstGeom>
          </p:spPr>
        </p:pic>
        <p:pic>
          <p:nvPicPr>
            <p:cNvPr id="168" name="object 164">
              <a:extLst>
                <a:ext uri="{FF2B5EF4-FFF2-40B4-BE49-F238E27FC236}">
                  <a16:creationId xmlns:a16="http://schemas.microsoft.com/office/drawing/2014/main" id="{F287097A-6161-A296-B0E3-1679269822B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475254"/>
              <a:ext cx="99243" cy="99243"/>
            </a:xfrm>
            <a:prstGeom prst="rect">
              <a:avLst/>
            </a:prstGeom>
          </p:spPr>
        </p:pic>
        <p:pic>
          <p:nvPicPr>
            <p:cNvPr id="169" name="object 165">
              <a:extLst>
                <a:ext uri="{FF2B5EF4-FFF2-40B4-BE49-F238E27FC236}">
                  <a16:creationId xmlns:a16="http://schemas.microsoft.com/office/drawing/2014/main" id="{0D7DC85C-00DB-269E-E805-4B5C4792185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183885"/>
              <a:ext cx="99243" cy="99243"/>
            </a:xfrm>
            <a:prstGeom prst="rect">
              <a:avLst/>
            </a:prstGeom>
          </p:spPr>
        </p:pic>
        <p:pic>
          <p:nvPicPr>
            <p:cNvPr id="170" name="object 166">
              <a:extLst>
                <a:ext uri="{FF2B5EF4-FFF2-40B4-BE49-F238E27FC236}">
                  <a16:creationId xmlns:a16="http://schemas.microsoft.com/office/drawing/2014/main" id="{C67338DF-7C43-871A-3915-80B3A973C7E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892515"/>
              <a:ext cx="99243" cy="99243"/>
            </a:xfrm>
            <a:prstGeom prst="rect">
              <a:avLst/>
            </a:prstGeom>
          </p:spPr>
        </p:pic>
        <p:pic>
          <p:nvPicPr>
            <p:cNvPr id="171" name="object 167">
              <a:extLst>
                <a:ext uri="{FF2B5EF4-FFF2-40B4-BE49-F238E27FC236}">
                  <a16:creationId xmlns:a16="http://schemas.microsoft.com/office/drawing/2014/main" id="{72117FF0-4605-9C43-61C2-D6AA8931B0E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601142"/>
              <a:ext cx="99243" cy="99253"/>
            </a:xfrm>
            <a:prstGeom prst="rect">
              <a:avLst/>
            </a:prstGeom>
          </p:spPr>
        </p:pic>
        <p:pic>
          <p:nvPicPr>
            <p:cNvPr id="172" name="object 168">
              <a:extLst>
                <a:ext uri="{FF2B5EF4-FFF2-40B4-BE49-F238E27FC236}">
                  <a16:creationId xmlns:a16="http://schemas.microsoft.com/office/drawing/2014/main" id="{75F38B2F-7F73-2429-5115-001B623DE1E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83203" y="309772"/>
              <a:ext cx="99243" cy="99253"/>
            </a:xfrm>
            <a:prstGeom prst="rect">
              <a:avLst/>
            </a:prstGeom>
          </p:spPr>
        </p:pic>
        <p:pic>
          <p:nvPicPr>
            <p:cNvPr id="173" name="object 169">
              <a:extLst>
                <a:ext uri="{FF2B5EF4-FFF2-40B4-BE49-F238E27FC236}">
                  <a16:creationId xmlns:a16="http://schemas.microsoft.com/office/drawing/2014/main" id="{E25874FC-840F-0041-F5AF-F61BB2D5CF2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3203" y="18403"/>
              <a:ext cx="99243" cy="99253"/>
            </a:xfrm>
            <a:prstGeom prst="rect">
              <a:avLst/>
            </a:prstGeom>
          </p:spPr>
        </p:pic>
        <p:pic>
          <p:nvPicPr>
            <p:cNvPr id="174" name="object 170">
              <a:extLst>
                <a:ext uri="{FF2B5EF4-FFF2-40B4-BE49-F238E27FC236}">
                  <a16:creationId xmlns:a16="http://schemas.microsoft.com/office/drawing/2014/main" id="{227ACB79-3560-6012-95A8-B2BEA44D889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766626"/>
              <a:ext cx="99243" cy="99243"/>
            </a:xfrm>
            <a:prstGeom prst="rect">
              <a:avLst/>
            </a:prstGeom>
          </p:spPr>
        </p:pic>
        <p:pic>
          <p:nvPicPr>
            <p:cNvPr id="175" name="object 171">
              <a:extLst>
                <a:ext uri="{FF2B5EF4-FFF2-40B4-BE49-F238E27FC236}">
                  <a16:creationId xmlns:a16="http://schemas.microsoft.com/office/drawing/2014/main" id="{ADE88BD0-80D8-35BD-F257-F81309F69D6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475254"/>
              <a:ext cx="99243" cy="99243"/>
            </a:xfrm>
            <a:prstGeom prst="rect">
              <a:avLst/>
            </a:prstGeom>
          </p:spPr>
        </p:pic>
        <p:pic>
          <p:nvPicPr>
            <p:cNvPr id="176" name="object 172">
              <a:extLst>
                <a:ext uri="{FF2B5EF4-FFF2-40B4-BE49-F238E27FC236}">
                  <a16:creationId xmlns:a16="http://schemas.microsoft.com/office/drawing/2014/main" id="{3E416601-7E3B-FD2F-F90C-77E19D28B9F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183885"/>
              <a:ext cx="99243" cy="99243"/>
            </a:xfrm>
            <a:prstGeom prst="rect">
              <a:avLst/>
            </a:prstGeom>
          </p:spPr>
        </p:pic>
        <p:pic>
          <p:nvPicPr>
            <p:cNvPr id="177" name="object 173">
              <a:extLst>
                <a:ext uri="{FF2B5EF4-FFF2-40B4-BE49-F238E27FC236}">
                  <a16:creationId xmlns:a16="http://schemas.microsoft.com/office/drawing/2014/main" id="{0C48B7F2-C27F-A80F-4ACA-196C6BA14C7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892515"/>
              <a:ext cx="99243" cy="99243"/>
            </a:xfrm>
            <a:prstGeom prst="rect">
              <a:avLst/>
            </a:prstGeom>
          </p:spPr>
        </p:pic>
        <p:pic>
          <p:nvPicPr>
            <p:cNvPr id="178" name="object 174">
              <a:extLst>
                <a:ext uri="{FF2B5EF4-FFF2-40B4-BE49-F238E27FC236}">
                  <a16:creationId xmlns:a16="http://schemas.microsoft.com/office/drawing/2014/main" id="{0C478BFB-BAC9-5665-D48B-8F1E97DA74C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601142"/>
              <a:ext cx="99243" cy="99253"/>
            </a:xfrm>
            <a:prstGeom prst="rect">
              <a:avLst/>
            </a:prstGeom>
          </p:spPr>
        </p:pic>
        <p:pic>
          <p:nvPicPr>
            <p:cNvPr id="179" name="object 175">
              <a:extLst>
                <a:ext uri="{FF2B5EF4-FFF2-40B4-BE49-F238E27FC236}">
                  <a16:creationId xmlns:a16="http://schemas.microsoft.com/office/drawing/2014/main" id="{A0CD962D-33CE-23EB-549F-942BFF92EDC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74572" y="309772"/>
              <a:ext cx="99243" cy="99253"/>
            </a:xfrm>
            <a:prstGeom prst="rect">
              <a:avLst/>
            </a:prstGeom>
          </p:spPr>
        </p:pic>
        <p:pic>
          <p:nvPicPr>
            <p:cNvPr id="180" name="object 176">
              <a:extLst>
                <a:ext uri="{FF2B5EF4-FFF2-40B4-BE49-F238E27FC236}">
                  <a16:creationId xmlns:a16="http://schemas.microsoft.com/office/drawing/2014/main" id="{D909DC73-9617-5796-CDC5-2F8F2152B21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4572" y="18403"/>
              <a:ext cx="99243" cy="99253"/>
            </a:xfrm>
            <a:prstGeom prst="rect">
              <a:avLst/>
            </a:prstGeom>
          </p:spPr>
        </p:pic>
        <p:pic>
          <p:nvPicPr>
            <p:cNvPr id="181" name="object 177">
              <a:extLst>
                <a:ext uri="{FF2B5EF4-FFF2-40B4-BE49-F238E27FC236}">
                  <a16:creationId xmlns:a16="http://schemas.microsoft.com/office/drawing/2014/main" id="{F69E7647-FEE7-D23B-62FF-C1F66E5795B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766626"/>
              <a:ext cx="99243" cy="99243"/>
            </a:xfrm>
            <a:prstGeom prst="rect">
              <a:avLst/>
            </a:prstGeom>
          </p:spPr>
        </p:pic>
        <p:pic>
          <p:nvPicPr>
            <p:cNvPr id="182" name="object 178">
              <a:extLst>
                <a:ext uri="{FF2B5EF4-FFF2-40B4-BE49-F238E27FC236}">
                  <a16:creationId xmlns:a16="http://schemas.microsoft.com/office/drawing/2014/main" id="{89BFD54D-7526-A02C-4C95-B9437F9F1B7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475254"/>
              <a:ext cx="99243" cy="99243"/>
            </a:xfrm>
            <a:prstGeom prst="rect">
              <a:avLst/>
            </a:prstGeom>
          </p:spPr>
        </p:pic>
        <p:pic>
          <p:nvPicPr>
            <p:cNvPr id="183" name="object 179">
              <a:extLst>
                <a:ext uri="{FF2B5EF4-FFF2-40B4-BE49-F238E27FC236}">
                  <a16:creationId xmlns:a16="http://schemas.microsoft.com/office/drawing/2014/main" id="{68666A61-5398-FED0-2FF4-7B843E52DED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183885"/>
              <a:ext cx="99243" cy="99243"/>
            </a:xfrm>
            <a:prstGeom prst="rect">
              <a:avLst/>
            </a:prstGeom>
          </p:spPr>
        </p:pic>
        <p:pic>
          <p:nvPicPr>
            <p:cNvPr id="184" name="object 180">
              <a:extLst>
                <a:ext uri="{FF2B5EF4-FFF2-40B4-BE49-F238E27FC236}">
                  <a16:creationId xmlns:a16="http://schemas.microsoft.com/office/drawing/2014/main" id="{5DF4AD06-9EAD-F95E-9140-E22F3661629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892515"/>
              <a:ext cx="99243" cy="99243"/>
            </a:xfrm>
            <a:prstGeom prst="rect">
              <a:avLst/>
            </a:prstGeom>
          </p:spPr>
        </p:pic>
        <p:pic>
          <p:nvPicPr>
            <p:cNvPr id="185" name="object 181">
              <a:extLst>
                <a:ext uri="{FF2B5EF4-FFF2-40B4-BE49-F238E27FC236}">
                  <a16:creationId xmlns:a16="http://schemas.microsoft.com/office/drawing/2014/main" id="{125874AE-2E0B-5E6B-B5D8-B82E1BB27B2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601142"/>
              <a:ext cx="99243" cy="99253"/>
            </a:xfrm>
            <a:prstGeom prst="rect">
              <a:avLst/>
            </a:prstGeom>
          </p:spPr>
        </p:pic>
        <p:pic>
          <p:nvPicPr>
            <p:cNvPr id="186" name="object 182">
              <a:extLst>
                <a:ext uri="{FF2B5EF4-FFF2-40B4-BE49-F238E27FC236}">
                  <a16:creationId xmlns:a16="http://schemas.microsoft.com/office/drawing/2014/main" id="{9D4354B6-6C44-AA7D-E52F-D3EDFC6FDFB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65942" y="309772"/>
              <a:ext cx="99243" cy="99253"/>
            </a:xfrm>
            <a:prstGeom prst="rect">
              <a:avLst/>
            </a:prstGeom>
          </p:spPr>
        </p:pic>
        <p:pic>
          <p:nvPicPr>
            <p:cNvPr id="187" name="object 183">
              <a:extLst>
                <a:ext uri="{FF2B5EF4-FFF2-40B4-BE49-F238E27FC236}">
                  <a16:creationId xmlns:a16="http://schemas.microsoft.com/office/drawing/2014/main" id="{12C93952-F6DE-EDBF-39D0-118EC553E73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65942" y="18403"/>
              <a:ext cx="99243" cy="99253"/>
            </a:xfrm>
            <a:prstGeom prst="rect">
              <a:avLst/>
            </a:prstGeom>
          </p:spPr>
        </p:pic>
        <p:pic>
          <p:nvPicPr>
            <p:cNvPr id="188" name="object 184">
              <a:extLst>
                <a:ext uri="{FF2B5EF4-FFF2-40B4-BE49-F238E27FC236}">
                  <a16:creationId xmlns:a16="http://schemas.microsoft.com/office/drawing/2014/main" id="{7DB438B7-C342-93B5-DB1D-C13F62209E1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766626"/>
              <a:ext cx="99243" cy="99243"/>
            </a:xfrm>
            <a:prstGeom prst="rect">
              <a:avLst/>
            </a:prstGeom>
          </p:spPr>
        </p:pic>
        <p:pic>
          <p:nvPicPr>
            <p:cNvPr id="189" name="object 185">
              <a:extLst>
                <a:ext uri="{FF2B5EF4-FFF2-40B4-BE49-F238E27FC236}">
                  <a16:creationId xmlns:a16="http://schemas.microsoft.com/office/drawing/2014/main" id="{833F87C5-0F59-04D5-612D-FFCFDEE7357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475254"/>
              <a:ext cx="99243" cy="99243"/>
            </a:xfrm>
            <a:prstGeom prst="rect">
              <a:avLst/>
            </a:prstGeom>
          </p:spPr>
        </p:pic>
        <p:pic>
          <p:nvPicPr>
            <p:cNvPr id="190" name="object 186">
              <a:extLst>
                <a:ext uri="{FF2B5EF4-FFF2-40B4-BE49-F238E27FC236}">
                  <a16:creationId xmlns:a16="http://schemas.microsoft.com/office/drawing/2014/main" id="{2743CA4C-2011-86DD-1D93-2C21A75CA2F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183885"/>
              <a:ext cx="99243" cy="99243"/>
            </a:xfrm>
            <a:prstGeom prst="rect">
              <a:avLst/>
            </a:prstGeom>
          </p:spPr>
        </p:pic>
        <p:pic>
          <p:nvPicPr>
            <p:cNvPr id="191" name="object 187">
              <a:extLst>
                <a:ext uri="{FF2B5EF4-FFF2-40B4-BE49-F238E27FC236}">
                  <a16:creationId xmlns:a16="http://schemas.microsoft.com/office/drawing/2014/main" id="{7CB45C7F-D2A0-2B10-CB6D-1D4C615B2C4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892515"/>
              <a:ext cx="99243" cy="99243"/>
            </a:xfrm>
            <a:prstGeom prst="rect">
              <a:avLst/>
            </a:prstGeom>
          </p:spPr>
        </p:pic>
        <p:pic>
          <p:nvPicPr>
            <p:cNvPr id="192" name="object 188">
              <a:extLst>
                <a:ext uri="{FF2B5EF4-FFF2-40B4-BE49-F238E27FC236}">
                  <a16:creationId xmlns:a16="http://schemas.microsoft.com/office/drawing/2014/main" id="{44E592F0-FA5A-FF74-4FF0-2589F5BF6EB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601142"/>
              <a:ext cx="99243" cy="99253"/>
            </a:xfrm>
            <a:prstGeom prst="rect">
              <a:avLst/>
            </a:prstGeom>
          </p:spPr>
        </p:pic>
        <p:pic>
          <p:nvPicPr>
            <p:cNvPr id="193" name="object 189">
              <a:extLst>
                <a:ext uri="{FF2B5EF4-FFF2-40B4-BE49-F238E27FC236}">
                  <a16:creationId xmlns:a16="http://schemas.microsoft.com/office/drawing/2014/main" id="{8C3F48AF-6199-6E37-86B6-B67FB7433AB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57312" y="309772"/>
              <a:ext cx="99243" cy="99253"/>
            </a:xfrm>
            <a:prstGeom prst="rect">
              <a:avLst/>
            </a:prstGeom>
          </p:spPr>
        </p:pic>
        <p:pic>
          <p:nvPicPr>
            <p:cNvPr id="194" name="object 190">
              <a:extLst>
                <a:ext uri="{FF2B5EF4-FFF2-40B4-BE49-F238E27FC236}">
                  <a16:creationId xmlns:a16="http://schemas.microsoft.com/office/drawing/2014/main" id="{C4D72A5C-3748-4FC2-A07B-88F9C344455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7312" y="18403"/>
              <a:ext cx="99243" cy="99253"/>
            </a:xfrm>
            <a:prstGeom prst="rect">
              <a:avLst/>
            </a:prstGeom>
          </p:spPr>
        </p:pic>
        <p:pic>
          <p:nvPicPr>
            <p:cNvPr id="195" name="object 191">
              <a:extLst>
                <a:ext uri="{FF2B5EF4-FFF2-40B4-BE49-F238E27FC236}">
                  <a16:creationId xmlns:a16="http://schemas.microsoft.com/office/drawing/2014/main" id="{2F1F006A-3123-EF03-6754-3B034195D12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766626"/>
              <a:ext cx="99243" cy="99243"/>
            </a:xfrm>
            <a:prstGeom prst="rect">
              <a:avLst/>
            </a:prstGeom>
          </p:spPr>
        </p:pic>
        <p:pic>
          <p:nvPicPr>
            <p:cNvPr id="196" name="object 192">
              <a:extLst>
                <a:ext uri="{FF2B5EF4-FFF2-40B4-BE49-F238E27FC236}">
                  <a16:creationId xmlns:a16="http://schemas.microsoft.com/office/drawing/2014/main" id="{884AB02F-9D3B-FCCD-7373-0BC1BE300EB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475254"/>
              <a:ext cx="99243" cy="99243"/>
            </a:xfrm>
            <a:prstGeom prst="rect">
              <a:avLst/>
            </a:prstGeom>
          </p:spPr>
        </p:pic>
        <p:pic>
          <p:nvPicPr>
            <p:cNvPr id="197" name="object 193">
              <a:extLst>
                <a:ext uri="{FF2B5EF4-FFF2-40B4-BE49-F238E27FC236}">
                  <a16:creationId xmlns:a16="http://schemas.microsoft.com/office/drawing/2014/main" id="{1AC79F82-F46C-AD1B-903D-D5B045462C4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183885"/>
              <a:ext cx="99243" cy="99243"/>
            </a:xfrm>
            <a:prstGeom prst="rect">
              <a:avLst/>
            </a:prstGeom>
          </p:spPr>
        </p:pic>
        <p:pic>
          <p:nvPicPr>
            <p:cNvPr id="198" name="object 194">
              <a:extLst>
                <a:ext uri="{FF2B5EF4-FFF2-40B4-BE49-F238E27FC236}">
                  <a16:creationId xmlns:a16="http://schemas.microsoft.com/office/drawing/2014/main" id="{071A9CE6-029C-D363-5C3B-4DA763FD477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892515"/>
              <a:ext cx="99243" cy="99243"/>
            </a:xfrm>
            <a:prstGeom prst="rect">
              <a:avLst/>
            </a:prstGeom>
          </p:spPr>
        </p:pic>
        <p:pic>
          <p:nvPicPr>
            <p:cNvPr id="199" name="object 195">
              <a:extLst>
                <a:ext uri="{FF2B5EF4-FFF2-40B4-BE49-F238E27FC236}">
                  <a16:creationId xmlns:a16="http://schemas.microsoft.com/office/drawing/2014/main" id="{8542C040-F644-4087-4DC2-57E8B0617AF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601142"/>
              <a:ext cx="99243" cy="99253"/>
            </a:xfrm>
            <a:prstGeom prst="rect">
              <a:avLst/>
            </a:prstGeom>
          </p:spPr>
        </p:pic>
        <p:pic>
          <p:nvPicPr>
            <p:cNvPr id="200" name="object 196">
              <a:extLst>
                <a:ext uri="{FF2B5EF4-FFF2-40B4-BE49-F238E27FC236}">
                  <a16:creationId xmlns:a16="http://schemas.microsoft.com/office/drawing/2014/main" id="{2082F95E-70CB-3586-A1E4-82ECE52ABD9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48681" y="18403"/>
              <a:ext cx="99243" cy="99253"/>
            </a:xfrm>
            <a:prstGeom prst="rect">
              <a:avLst/>
            </a:prstGeom>
          </p:spPr>
        </p:pic>
        <p:pic>
          <p:nvPicPr>
            <p:cNvPr id="201" name="object 197">
              <a:extLst>
                <a:ext uri="{FF2B5EF4-FFF2-40B4-BE49-F238E27FC236}">
                  <a16:creationId xmlns:a16="http://schemas.microsoft.com/office/drawing/2014/main" id="{836DB002-36BB-8D7E-2EBA-CA51E34EDB7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48681" y="309772"/>
              <a:ext cx="99243" cy="99253"/>
            </a:xfrm>
            <a:prstGeom prst="rect">
              <a:avLst/>
            </a:prstGeom>
          </p:spPr>
        </p:pic>
        <p:pic>
          <p:nvPicPr>
            <p:cNvPr id="202" name="object 198">
              <a:extLst>
                <a:ext uri="{FF2B5EF4-FFF2-40B4-BE49-F238E27FC236}">
                  <a16:creationId xmlns:a16="http://schemas.microsoft.com/office/drawing/2014/main" id="{8FF3AD76-B141-5772-B435-A26A9BDE06F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766626"/>
              <a:ext cx="99243" cy="99243"/>
            </a:xfrm>
            <a:prstGeom prst="rect">
              <a:avLst/>
            </a:prstGeom>
          </p:spPr>
        </p:pic>
        <p:pic>
          <p:nvPicPr>
            <p:cNvPr id="203" name="object 199">
              <a:extLst>
                <a:ext uri="{FF2B5EF4-FFF2-40B4-BE49-F238E27FC236}">
                  <a16:creationId xmlns:a16="http://schemas.microsoft.com/office/drawing/2014/main" id="{C7DB019C-3EAB-50A3-F0B3-89B363CC097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475254"/>
              <a:ext cx="99243" cy="99243"/>
            </a:xfrm>
            <a:prstGeom prst="rect">
              <a:avLst/>
            </a:prstGeom>
          </p:spPr>
        </p:pic>
        <p:pic>
          <p:nvPicPr>
            <p:cNvPr id="204" name="object 200">
              <a:extLst>
                <a:ext uri="{FF2B5EF4-FFF2-40B4-BE49-F238E27FC236}">
                  <a16:creationId xmlns:a16="http://schemas.microsoft.com/office/drawing/2014/main" id="{994980AD-F479-0403-1A15-6EB097E094C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183885"/>
              <a:ext cx="99243" cy="99243"/>
            </a:xfrm>
            <a:prstGeom prst="rect">
              <a:avLst/>
            </a:prstGeom>
          </p:spPr>
        </p:pic>
        <p:pic>
          <p:nvPicPr>
            <p:cNvPr id="205" name="object 201">
              <a:extLst>
                <a:ext uri="{FF2B5EF4-FFF2-40B4-BE49-F238E27FC236}">
                  <a16:creationId xmlns:a16="http://schemas.microsoft.com/office/drawing/2014/main" id="{672A891B-5CE1-0B9B-19C3-2FA5B46383C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892515"/>
              <a:ext cx="99243" cy="99243"/>
            </a:xfrm>
            <a:prstGeom prst="rect">
              <a:avLst/>
            </a:prstGeom>
          </p:spPr>
        </p:pic>
        <p:pic>
          <p:nvPicPr>
            <p:cNvPr id="206" name="object 202">
              <a:extLst>
                <a:ext uri="{FF2B5EF4-FFF2-40B4-BE49-F238E27FC236}">
                  <a16:creationId xmlns:a16="http://schemas.microsoft.com/office/drawing/2014/main" id="{6F889E4D-5DCA-34F1-D952-D37E3304771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601142"/>
              <a:ext cx="99243" cy="99253"/>
            </a:xfrm>
            <a:prstGeom prst="rect">
              <a:avLst/>
            </a:prstGeom>
          </p:spPr>
        </p:pic>
        <p:pic>
          <p:nvPicPr>
            <p:cNvPr id="207" name="object 203">
              <a:extLst>
                <a:ext uri="{FF2B5EF4-FFF2-40B4-BE49-F238E27FC236}">
                  <a16:creationId xmlns:a16="http://schemas.microsoft.com/office/drawing/2014/main" id="{9503BD3D-77C7-BB73-6C2E-40BDA1C5D65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40053" y="309772"/>
              <a:ext cx="99243" cy="99253"/>
            </a:xfrm>
            <a:prstGeom prst="rect">
              <a:avLst/>
            </a:prstGeom>
          </p:spPr>
        </p:pic>
        <p:pic>
          <p:nvPicPr>
            <p:cNvPr id="208" name="object 204">
              <a:extLst>
                <a:ext uri="{FF2B5EF4-FFF2-40B4-BE49-F238E27FC236}">
                  <a16:creationId xmlns:a16="http://schemas.microsoft.com/office/drawing/2014/main" id="{E1C41C12-5C8E-C018-1B64-62C00AF3A6B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40053" y="18403"/>
              <a:ext cx="99243" cy="99253"/>
            </a:xfrm>
            <a:prstGeom prst="rect">
              <a:avLst/>
            </a:prstGeom>
          </p:spPr>
        </p:pic>
        <p:pic>
          <p:nvPicPr>
            <p:cNvPr id="209" name="object 205">
              <a:extLst>
                <a:ext uri="{FF2B5EF4-FFF2-40B4-BE49-F238E27FC236}">
                  <a16:creationId xmlns:a16="http://schemas.microsoft.com/office/drawing/2014/main" id="{B317653E-EFD5-E439-5EB3-13456F9FDD8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766626"/>
              <a:ext cx="99243" cy="99243"/>
            </a:xfrm>
            <a:prstGeom prst="rect">
              <a:avLst/>
            </a:prstGeom>
          </p:spPr>
        </p:pic>
        <p:pic>
          <p:nvPicPr>
            <p:cNvPr id="210" name="object 206">
              <a:extLst>
                <a:ext uri="{FF2B5EF4-FFF2-40B4-BE49-F238E27FC236}">
                  <a16:creationId xmlns:a16="http://schemas.microsoft.com/office/drawing/2014/main" id="{E44FBA91-89E5-D72D-9713-218D0636120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475254"/>
              <a:ext cx="99243" cy="99243"/>
            </a:xfrm>
            <a:prstGeom prst="rect">
              <a:avLst/>
            </a:prstGeom>
          </p:spPr>
        </p:pic>
        <p:pic>
          <p:nvPicPr>
            <p:cNvPr id="211" name="object 207">
              <a:extLst>
                <a:ext uri="{FF2B5EF4-FFF2-40B4-BE49-F238E27FC236}">
                  <a16:creationId xmlns:a16="http://schemas.microsoft.com/office/drawing/2014/main" id="{BAB16200-BC60-6A91-9683-15EEEF74B9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183885"/>
              <a:ext cx="99243" cy="99243"/>
            </a:xfrm>
            <a:prstGeom prst="rect">
              <a:avLst/>
            </a:prstGeom>
          </p:spPr>
        </p:pic>
        <p:pic>
          <p:nvPicPr>
            <p:cNvPr id="212" name="object 208">
              <a:extLst>
                <a:ext uri="{FF2B5EF4-FFF2-40B4-BE49-F238E27FC236}">
                  <a16:creationId xmlns:a16="http://schemas.microsoft.com/office/drawing/2014/main" id="{6DAC72AC-FF68-BC71-3B41-B4F36D7DCE7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892515"/>
              <a:ext cx="99243" cy="99243"/>
            </a:xfrm>
            <a:prstGeom prst="rect">
              <a:avLst/>
            </a:prstGeom>
          </p:spPr>
        </p:pic>
        <p:pic>
          <p:nvPicPr>
            <p:cNvPr id="213" name="object 209">
              <a:extLst>
                <a:ext uri="{FF2B5EF4-FFF2-40B4-BE49-F238E27FC236}">
                  <a16:creationId xmlns:a16="http://schemas.microsoft.com/office/drawing/2014/main" id="{A51AC008-FF59-4C10-5D2E-1D7DE0DED45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601142"/>
              <a:ext cx="99243" cy="99253"/>
            </a:xfrm>
            <a:prstGeom prst="rect">
              <a:avLst/>
            </a:prstGeom>
          </p:spPr>
        </p:pic>
        <p:pic>
          <p:nvPicPr>
            <p:cNvPr id="214" name="object 210">
              <a:extLst>
                <a:ext uri="{FF2B5EF4-FFF2-40B4-BE49-F238E27FC236}">
                  <a16:creationId xmlns:a16="http://schemas.microsoft.com/office/drawing/2014/main" id="{BAAF3BD5-83DA-3167-9D63-D55CFE704DB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31424" y="309772"/>
              <a:ext cx="99243" cy="99253"/>
            </a:xfrm>
            <a:prstGeom prst="rect">
              <a:avLst/>
            </a:prstGeom>
          </p:spPr>
        </p:pic>
        <p:pic>
          <p:nvPicPr>
            <p:cNvPr id="215" name="object 211">
              <a:extLst>
                <a:ext uri="{FF2B5EF4-FFF2-40B4-BE49-F238E27FC236}">
                  <a16:creationId xmlns:a16="http://schemas.microsoft.com/office/drawing/2014/main" id="{7082DF1E-2762-499F-D860-8D2A1E7B9CE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1424" y="18403"/>
              <a:ext cx="99243" cy="99253"/>
            </a:xfrm>
            <a:prstGeom prst="rect">
              <a:avLst/>
            </a:prstGeom>
          </p:spPr>
        </p:pic>
        <p:pic>
          <p:nvPicPr>
            <p:cNvPr id="216" name="object 212">
              <a:extLst>
                <a:ext uri="{FF2B5EF4-FFF2-40B4-BE49-F238E27FC236}">
                  <a16:creationId xmlns:a16="http://schemas.microsoft.com/office/drawing/2014/main" id="{C616AA9C-90F4-05C4-EC0F-1B9F44C6F04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766626"/>
              <a:ext cx="99243" cy="99243"/>
            </a:xfrm>
            <a:prstGeom prst="rect">
              <a:avLst/>
            </a:prstGeom>
          </p:spPr>
        </p:pic>
        <p:pic>
          <p:nvPicPr>
            <p:cNvPr id="217" name="object 213">
              <a:extLst>
                <a:ext uri="{FF2B5EF4-FFF2-40B4-BE49-F238E27FC236}">
                  <a16:creationId xmlns:a16="http://schemas.microsoft.com/office/drawing/2014/main" id="{57ED7094-838E-BB60-1BD5-3D23467F3B3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475254"/>
              <a:ext cx="99243" cy="99243"/>
            </a:xfrm>
            <a:prstGeom prst="rect">
              <a:avLst/>
            </a:prstGeom>
          </p:spPr>
        </p:pic>
        <p:pic>
          <p:nvPicPr>
            <p:cNvPr id="218" name="object 214">
              <a:extLst>
                <a:ext uri="{FF2B5EF4-FFF2-40B4-BE49-F238E27FC236}">
                  <a16:creationId xmlns:a16="http://schemas.microsoft.com/office/drawing/2014/main" id="{B3E14E0D-9CD6-A3D3-5F85-4311DFFDC02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183885"/>
              <a:ext cx="99243" cy="99243"/>
            </a:xfrm>
            <a:prstGeom prst="rect">
              <a:avLst/>
            </a:prstGeom>
          </p:spPr>
        </p:pic>
        <p:pic>
          <p:nvPicPr>
            <p:cNvPr id="219" name="object 215">
              <a:extLst>
                <a:ext uri="{FF2B5EF4-FFF2-40B4-BE49-F238E27FC236}">
                  <a16:creationId xmlns:a16="http://schemas.microsoft.com/office/drawing/2014/main" id="{41F08558-5D14-C4FE-8E5F-23706439CFD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892515"/>
              <a:ext cx="99243" cy="99243"/>
            </a:xfrm>
            <a:prstGeom prst="rect">
              <a:avLst/>
            </a:prstGeom>
          </p:spPr>
        </p:pic>
        <p:pic>
          <p:nvPicPr>
            <p:cNvPr id="220" name="object 216">
              <a:extLst>
                <a:ext uri="{FF2B5EF4-FFF2-40B4-BE49-F238E27FC236}">
                  <a16:creationId xmlns:a16="http://schemas.microsoft.com/office/drawing/2014/main" id="{C9E795E5-E107-4677-AD19-CB4B340E62E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601142"/>
              <a:ext cx="99243" cy="99253"/>
            </a:xfrm>
            <a:prstGeom prst="rect">
              <a:avLst/>
            </a:prstGeom>
          </p:spPr>
        </p:pic>
        <p:pic>
          <p:nvPicPr>
            <p:cNvPr id="221" name="object 217">
              <a:extLst>
                <a:ext uri="{FF2B5EF4-FFF2-40B4-BE49-F238E27FC236}">
                  <a16:creationId xmlns:a16="http://schemas.microsoft.com/office/drawing/2014/main" id="{EA92E415-046C-5164-7EC4-307886B962A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22793" y="309772"/>
              <a:ext cx="99243" cy="99253"/>
            </a:xfrm>
            <a:prstGeom prst="rect">
              <a:avLst/>
            </a:prstGeom>
          </p:spPr>
        </p:pic>
        <p:pic>
          <p:nvPicPr>
            <p:cNvPr id="222" name="object 218">
              <a:extLst>
                <a:ext uri="{FF2B5EF4-FFF2-40B4-BE49-F238E27FC236}">
                  <a16:creationId xmlns:a16="http://schemas.microsoft.com/office/drawing/2014/main" id="{535776F7-C838-FEDC-140D-3329E2FF137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22793" y="18403"/>
              <a:ext cx="99243" cy="99253"/>
            </a:xfrm>
            <a:prstGeom prst="rect">
              <a:avLst/>
            </a:prstGeom>
          </p:spPr>
        </p:pic>
        <p:sp>
          <p:nvSpPr>
            <p:cNvPr id="223" name="object 219">
              <a:extLst>
                <a:ext uri="{FF2B5EF4-FFF2-40B4-BE49-F238E27FC236}">
                  <a16:creationId xmlns:a16="http://schemas.microsoft.com/office/drawing/2014/main" id="{F3BCD3EA-355A-7643-C142-527C299C9B1C}"/>
                </a:ext>
              </a:extLst>
            </p:cNvPr>
            <p:cNvSpPr/>
            <p:nvPr/>
          </p:nvSpPr>
          <p:spPr>
            <a:xfrm>
              <a:off x="15710243" y="7132719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66" y="4005923"/>
                  </a:lnTo>
                  <a:lnTo>
                    <a:pt x="73266" y="3932656"/>
                  </a:lnTo>
                  <a:close/>
                </a:path>
                <a:path w="220344" h="4152900">
                  <a:moveTo>
                    <a:pt x="73266" y="2767177"/>
                  </a:moveTo>
                  <a:lnTo>
                    <a:pt x="0" y="2767177"/>
                  </a:lnTo>
                  <a:lnTo>
                    <a:pt x="0" y="2840444"/>
                  </a:lnTo>
                  <a:lnTo>
                    <a:pt x="73266" y="2840444"/>
                  </a:lnTo>
                  <a:lnTo>
                    <a:pt x="73266" y="2767177"/>
                  </a:lnTo>
                  <a:close/>
                </a:path>
                <a:path w="220344" h="4152900">
                  <a:moveTo>
                    <a:pt x="73266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14"/>
                  </a:lnTo>
                  <a:close/>
                </a:path>
                <a:path w="220344" h="4152900">
                  <a:moveTo>
                    <a:pt x="73266" y="2184450"/>
                  </a:moveTo>
                  <a:lnTo>
                    <a:pt x="0" y="2184450"/>
                  </a:lnTo>
                  <a:lnTo>
                    <a:pt x="0" y="2257704"/>
                  </a:lnTo>
                  <a:lnTo>
                    <a:pt x="73266" y="2257691"/>
                  </a:lnTo>
                  <a:lnTo>
                    <a:pt x="73266" y="2184450"/>
                  </a:lnTo>
                  <a:close/>
                </a:path>
                <a:path w="220344" h="4152900">
                  <a:moveTo>
                    <a:pt x="73266" y="1310335"/>
                  </a:moveTo>
                  <a:lnTo>
                    <a:pt x="0" y="1310335"/>
                  </a:lnTo>
                  <a:lnTo>
                    <a:pt x="0" y="1383588"/>
                  </a:lnTo>
                  <a:lnTo>
                    <a:pt x="73266" y="1383576"/>
                  </a:lnTo>
                  <a:lnTo>
                    <a:pt x="73266" y="1310335"/>
                  </a:lnTo>
                  <a:close/>
                </a:path>
                <a:path w="220344" h="4152900">
                  <a:moveTo>
                    <a:pt x="73266" y="1238732"/>
                  </a:moveTo>
                  <a:lnTo>
                    <a:pt x="73253" y="1165479"/>
                  </a:lnTo>
                  <a:lnTo>
                    <a:pt x="0" y="1165479"/>
                  </a:lnTo>
                  <a:lnTo>
                    <a:pt x="0" y="1238732"/>
                  </a:lnTo>
                  <a:lnTo>
                    <a:pt x="73266" y="1238732"/>
                  </a:lnTo>
                  <a:close/>
                </a:path>
                <a:path w="220344" h="4152900">
                  <a:moveTo>
                    <a:pt x="73266" y="436232"/>
                  </a:moveTo>
                  <a:lnTo>
                    <a:pt x="0" y="436232"/>
                  </a:lnTo>
                  <a:lnTo>
                    <a:pt x="0" y="509485"/>
                  </a:lnTo>
                  <a:lnTo>
                    <a:pt x="73266" y="509473"/>
                  </a:lnTo>
                  <a:lnTo>
                    <a:pt x="73266" y="436232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07" y="4005935"/>
                  </a:moveTo>
                  <a:lnTo>
                    <a:pt x="73253" y="4005935"/>
                  </a:lnTo>
                  <a:lnTo>
                    <a:pt x="73253" y="4079176"/>
                  </a:lnTo>
                  <a:lnTo>
                    <a:pt x="0" y="4079176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53" y="4079189"/>
                  </a:lnTo>
                  <a:lnTo>
                    <a:pt x="146507" y="4079189"/>
                  </a:lnTo>
                  <a:lnTo>
                    <a:pt x="146507" y="4005935"/>
                  </a:lnTo>
                  <a:close/>
                </a:path>
                <a:path w="220344" h="4152900">
                  <a:moveTo>
                    <a:pt x="146507" y="3714559"/>
                  </a:move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66"/>
                  </a:lnTo>
                  <a:lnTo>
                    <a:pt x="73266" y="3861066"/>
                  </a:lnTo>
                  <a:lnTo>
                    <a:pt x="73266" y="3787813"/>
                  </a:lnTo>
                  <a:lnTo>
                    <a:pt x="146507" y="3787813"/>
                  </a:lnTo>
                  <a:lnTo>
                    <a:pt x="146507" y="3714559"/>
                  </a:lnTo>
                  <a:close/>
                </a:path>
                <a:path w="220344" h="4152900">
                  <a:moveTo>
                    <a:pt x="146507" y="3423183"/>
                  </a:moveTo>
                  <a:lnTo>
                    <a:pt x="73266" y="3423183"/>
                  </a:lnTo>
                  <a:lnTo>
                    <a:pt x="73266" y="3349917"/>
                  </a:ln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37"/>
                  </a:ln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lnTo>
                    <a:pt x="146507" y="3496437"/>
                  </a:lnTo>
                  <a:lnTo>
                    <a:pt x="146507" y="3423183"/>
                  </a:lnTo>
                  <a:close/>
                </a:path>
                <a:path w="220344" h="4152900">
                  <a:moveTo>
                    <a:pt x="146507" y="3131820"/>
                  </a:moveTo>
                  <a:lnTo>
                    <a:pt x="73266" y="3131820"/>
                  </a:lnTo>
                  <a:lnTo>
                    <a:pt x="73266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146507" y="3205073"/>
                  </a:lnTo>
                  <a:lnTo>
                    <a:pt x="146507" y="3131820"/>
                  </a:lnTo>
                  <a:close/>
                </a:path>
                <a:path w="220344" h="4152900">
                  <a:moveTo>
                    <a:pt x="146507" y="2840444"/>
                  </a:moveTo>
                  <a:lnTo>
                    <a:pt x="73266" y="2840444"/>
                  </a:lnTo>
                  <a:lnTo>
                    <a:pt x="73253" y="2913697"/>
                  </a:lnTo>
                  <a:lnTo>
                    <a:pt x="0" y="2913697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2913697"/>
                  </a:lnTo>
                  <a:lnTo>
                    <a:pt x="146507" y="2913697"/>
                  </a:lnTo>
                  <a:lnTo>
                    <a:pt x="146507" y="2840444"/>
                  </a:lnTo>
                  <a:close/>
                </a:path>
                <a:path w="220344" h="4152900">
                  <a:moveTo>
                    <a:pt x="146507" y="2549067"/>
                  </a:move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07" y="2622334"/>
                  </a:lnTo>
                  <a:lnTo>
                    <a:pt x="146507" y="2549067"/>
                  </a:lnTo>
                  <a:close/>
                </a:path>
                <a:path w="220344" h="4152900">
                  <a:moveTo>
                    <a:pt x="146507" y="2257691"/>
                  </a:moveTo>
                  <a:lnTo>
                    <a:pt x="73266" y="2257691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66" y="2330958"/>
                  </a:lnTo>
                  <a:lnTo>
                    <a:pt x="146507" y="2330958"/>
                  </a:lnTo>
                  <a:lnTo>
                    <a:pt x="146507" y="2257691"/>
                  </a:lnTo>
                  <a:close/>
                </a:path>
                <a:path w="220344" h="4152900">
                  <a:moveTo>
                    <a:pt x="146507" y="1966341"/>
                  </a:moveTo>
                  <a:lnTo>
                    <a:pt x="73266" y="1966341"/>
                  </a:lnTo>
                  <a:lnTo>
                    <a:pt x="73266" y="1893074"/>
                  </a:lnTo>
                  <a:lnTo>
                    <a:pt x="0" y="1893074"/>
                  </a:lnTo>
                  <a:lnTo>
                    <a:pt x="0" y="1966341"/>
                  </a:lnTo>
                  <a:lnTo>
                    <a:pt x="73253" y="1966341"/>
                  </a:lnTo>
                  <a:lnTo>
                    <a:pt x="73253" y="2039581"/>
                  </a:lnTo>
                  <a:lnTo>
                    <a:pt x="0" y="2039581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53" y="2039594"/>
                  </a:lnTo>
                  <a:lnTo>
                    <a:pt x="146507" y="2039594"/>
                  </a:lnTo>
                  <a:lnTo>
                    <a:pt x="146507" y="1966341"/>
                  </a:lnTo>
                  <a:close/>
                </a:path>
                <a:path w="220344" h="4152900">
                  <a:moveTo>
                    <a:pt x="146507" y="1674952"/>
                  </a:moveTo>
                  <a:lnTo>
                    <a:pt x="73266" y="1674952"/>
                  </a:lnTo>
                  <a:lnTo>
                    <a:pt x="73266" y="1601685"/>
                  </a:lnTo>
                  <a:lnTo>
                    <a:pt x="0" y="1601685"/>
                  </a:lnTo>
                  <a:lnTo>
                    <a:pt x="0" y="1674952"/>
                  </a:lnTo>
                  <a:lnTo>
                    <a:pt x="73253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07" y="1748218"/>
                  </a:lnTo>
                  <a:lnTo>
                    <a:pt x="146507" y="1674952"/>
                  </a:lnTo>
                  <a:close/>
                </a:path>
                <a:path w="220344" h="4152900">
                  <a:moveTo>
                    <a:pt x="146507" y="1383576"/>
                  </a:moveTo>
                  <a:lnTo>
                    <a:pt x="73266" y="1383576"/>
                  </a:lnTo>
                  <a:lnTo>
                    <a:pt x="73253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146507" y="1456842"/>
                  </a:lnTo>
                  <a:lnTo>
                    <a:pt x="146507" y="1383576"/>
                  </a:lnTo>
                  <a:close/>
                </a:path>
                <a:path w="220344" h="4152900">
                  <a:moveTo>
                    <a:pt x="146507" y="1092225"/>
                  </a:move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07" y="1165479"/>
                  </a:lnTo>
                  <a:lnTo>
                    <a:pt x="146507" y="1092225"/>
                  </a:lnTo>
                  <a:close/>
                </a:path>
                <a:path w="220344" h="4152900">
                  <a:moveTo>
                    <a:pt x="146507" y="800849"/>
                  </a:moveTo>
                  <a:lnTo>
                    <a:pt x="73266" y="800849"/>
                  </a:lnTo>
                  <a:lnTo>
                    <a:pt x="73266" y="727583"/>
                  </a:ln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07" y="874115"/>
                  </a:lnTo>
                  <a:lnTo>
                    <a:pt x="146507" y="800849"/>
                  </a:lnTo>
                  <a:close/>
                </a:path>
                <a:path w="220344" h="4152900">
                  <a:moveTo>
                    <a:pt x="146507" y="509473"/>
                  </a:moveTo>
                  <a:lnTo>
                    <a:pt x="73266" y="509473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39"/>
                  </a:lnTo>
                  <a:lnTo>
                    <a:pt x="146507" y="582739"/>
                  </a:lnTo>
                  <a:lnTo>
                    <a:pt x="146507" y="509473"/>
                  </a:lnTo>
                  <a:close/>
                </a:path>
                <a:path w="220344" h="4152900">
                  <a:moveTo>
                    <a:pt x="146507" y="218109"/>
                  </a:move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63"/>
                  </a:lnTo>
                  <a:lnTo>
                    <a:pt x="0" y="291363"/>
                  </a:lnTo>
                  <a:lnTo>
                    <a:pt x="0" y="364629"/>
                  </a:lnTo>
                  <a:lnTo>
                    <a:pt x="73266" y="364629"/>
                  </a:lnTo>
                  <a:lnTo>
                    <a:pt x="73253" y="291376"/>
                  </a:lnTo>
                  <a:lnTo>
                    <a:pt x="146507" y="291376"/>
                  </a:lnTo>
                  <a:lnTo>
                    <a:pt x="146507" y="218109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55"/>
                  </a:lnTo>
                  <a:lnTo>
                    <a:pt x="219773" y="4152455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59"/>
                  </a:lnTo>
                  <a:lnTo>
                    <a:pt x="219773" y="3714559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96"/>
                  </a:lnTo>
                  <a:lnTo>
                    <a:pt x="219773" y="3423196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27"/>
                  </a:lnTo>
                  <a:lnTo>
                    <a:pt x="219773" y="3278327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77"/>
                  </a:moveTo>
                  <a:lnTo>
                    <a:pt x="146519" y="276717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77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42"/>
                  </a:moveTo>
                  <a:lnTo>
                    <a:pt x="146519" y="1456842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42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219773" y="1383588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59"/>
                  </a:moveTo>
                  <a:lnTo>
                    <a:pt x="146519" y="101895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59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219773" y="655993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0">
              <a:extLst>
                <a:ext uri="{FF2B5EF4-FFF2-40B4-BE49-F238E27FC236}">
                  <a16:creationId xmlns:a16="http://schemas.microsoft.com/office/drawing/2014/main" id="{C1545318-0940-B44C-E3C2-52AAF3755730}"/>
                </a:ext>
              </a:extLst>
            </p:cNvPr>
            <p:cNvSpPr/>
            <p:nvPr/>
          </p:nvSpPr>
          <p:spPr>
            <a:xfrm>
              <a:off x="1571024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79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27"/>
                  </a:lnTo>
                  <a:lnTo>
                    <a:pt x="363931" y="3205073"/>
                  </a:lnTo>
                  <a:close/>
                </a:path>
                <a:path w="510540" h="488188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51"/>
                  </a:lnTo>
                  <a:lnTo>
                    <a:pt x="363931" y="2913710"/>
                  </a:lnTo>
                  <a:close/>
                </a:path>
                <a:path w="510540" h="488188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48"/>
                  </a:lnTo>
                  <a:lnTo>
                    <a:pt x="363931" y="2112835"/>
                  </a:lnTo>
                  <a:lnTo>
                    <a:pt x="363931" y="2039594"/>
                  </a:lnTo>
                  <a:close/>
                </a:path>
                <a:path w="510540" h="4881880">
                  <a:moveTo>
                    <a:pt x="363931" y="1967992"/>
                  </a:moveTo>
                  <a:lnTo>
                    <a:pt x="363918" y="1894738"/>
                  </a:lnTo>
                  <a:lnTo>
                    <a:pt x="290664" y="1894738"/>
                  </a:lnTo>
                  <a:lnTo>
                    <a:pt x="290664" y="1967992"/>
                  </a:lnTo>
                  <a:lnTo>
                    <a:pt x="363931" y="1967992"/>
                  </a:lnTo>
                  <a:close/>
                </a:path>
                <a:path w="510540" h="488188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31" y="1676628"/>
                  </a:lnTo>
                  <a:lnTo>
                    <a:pt x="363931" y="1603375"/>
                  </a:lnTo>
                  <a:close/>
                </a:path>
                <a:path w="510540" h="4881880">
                  <a:moveTo>
                    <a:pt x="437172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18" y="4808448"/>
                  </a:lnTo>
                  <a:lnTo>
                    <a:pt x="437172" y="4808448"/>
                  </a:lnTo>
                  <a:lnTo>
                    <a:pt x="437172" y="4735195"/>
                  </a:lnTo>
                  <a:close/>
                </a:path>
                <a:path w="510540" h="4881880">
                  <a:moveTo>
                    <a:pt x="437172" y="4443819"/>
                  </a:moveTo>
                  <a:lnTo>
                    <a:pt x="363931" y="4443819"/>
                  </a:lnTo>
                  <a:lnTo>
                    <a:pt x="363931" y="4370552"/>
                  </a:ln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517072"/>
                  </a:ln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lnTo>
                    <a:pt x="437172" y="4517072"/>
                  </a:lnTo>
                  <a:lnTo>
                    <a:pt x="437172" y="4443819"/>
                  </a:lnTo>
                  <a:close/>
                </a:path>
                <a:path w="510540" h="4881880">
                  <a:moveTo>
                    <a:pt x="437172" y="4152442"/>
                  </a:moveTo>
                  <a:lnTo>
                    <a:pt x="363931" y="4152442"/>
                  </a:lnTo>
                  <a:lnTo>
                    <a:pt x="363931" y="4079176"/>
                  </a:ln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lnTo>
                    <a:pt x="437172" y="4225696"/>
                  </a:lnTo>
                  <a:lnTo>
                    <a:pt x="437172" y="4152442"/>
                  </a:lnTo>
                  <a:close/>
                </a:path>
                <a:path w="510540" h="4881880">
                  <a:moveTo>
                    <a:pt x="437172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lnTo>
                    <a:pt x="437172" y="3934333"/>
                  </a:lnTo>
                  <a:lnTo>
                    <a:pt x="437172" y="3861066"/>
                  </a:lnTo>
                  <a:close/>
                </a:path>
                <a:path w="510540" h="4881880">
                  <a:moveTo>
                    <a:pt x="437172" y="3569703"/>
                  </a:moveTo>
                  <a:lnTo>
                    <a:pt x="363931" y="3569703"/>
                  </a:lnTo>
                  <a:lnTo>
                    <a:pt x="363918" y="3642957"/>
                  </a:ln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lnTo>
                    <a:pt x="437172" y="3642957"/>
                  </a:lnTo>
                  <a:lnTo>
                    <a:pt x="437172" y="3569703"/>
                  </a:lnTo>
                  <a:close/>
                </a:path>
                <a:path w="510540" h="4881880">
                  <a:moveTo>
                    <a:pt x="437172" y="3278327"/>
                  </a:moveTo>
                  <a:lnTo>
                    <a:pt x="363931" y="3278327"/>
                  </a:lnTo>
                  <a:lnTo>
                    <a:pt x="363918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lnTo>
                    <a:pt x="437172" y="3351593"/>
                  </a:lnTo>
                  <a:lnTo>
                    <a:pt x="437172" y="3278327"/>
                  </a:lnTo>
                  <a:close/>
                </a:path>
                <a:path w="510540" h="4881880">
                  <a:moveTo>
                    <a:pt x="437172" y="2986951"/>
                  </a:moveTo>
                  <a:lnTo>
                    <a:pt x="363931" y="2986951"/>
                  </a:lnTo>
                  <a:lnTo>
                    <a:pt x="363918" y="3060217"/>
                  </a:ln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lnTo>
                    <a:pt x="437172" y="3060217"/>
                  </a:lnTo>
                  <a:lnTo>
                    <a:pt x="437172" y="2986951"/>
                  </a:lnTo>
                  <a:close/>
                </a:path>
                <a:path w="510540" h="4881880">
                  <a:moveTo>
                    <a:pt x="437172" y="2695600"/>
                  </a:moveTo>
                  <a:lnTo>
                    <a:pt x="363931" y="2695600"/>
                  </a:lnTo>
                  <a:lnTo>
                    <a:pt x="363931" y="2622334"/>
                  </a:ln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18" y="2768854"/>
                  </a:lnTo>
                  <a:lnTo>
                    <a:pt x="437172" y="2768854"/>
                  </a:lnTo>
                  <a:lnTo>
                    <a:pt x="437172" y="2695600"/>
                  </a:lnTo>
                  <a:close/>
                </a:path>
                <a:path w="510540" h="4881880">
                  <a:moveTo>
                    <a:pt x="437172" y="2404211"/>
                  </a:moveTo>
                  <a:lnTo>
                    <a:pt x="363931" y="2404211"/>
                  </a:lnTo>
                  <a:lnTo>
                    <a:pt x="363931" y="2330945"/>
                  </a:ln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lnTo>
                    <a:pt x="437172" y="2477478"/>
                  </a:lnTo>
                  <a:lnTo>
                    <a:pt x="437172" y="2404211"/>
                  </a:lnTo>
                  <a:close/>
                </a:path>
                <a:path w="510540" h="4881880">
                  <a:moveTo>
                    <a:pt x="437172" y="2112835"/>
                  </a:moveTo>
                  <a:lnTo>
                    <a:pt x="363931" y="2112835"/>
                  </a:lnTo>
                  <a:lnTo>
                    <a:pt x="363918" y="2186101"/>
                  </a:ln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lnTo>
                    <a:pt x="437172" y="2186101"/>
                  </a:lnTo>
                  <a:lnTo>
                    <a:pt x="437172" y="2112835"/>
                  </a:lnTo>
                  <a:close/>
                </a:path>
                <a:path w="510540" h="4881880">
                  <a:moveTo>
                    <a:pt x="437172" y="1821484"/>
                  </a:moveTo>
                  <a:lnTo>
                    <a:pt x="363931" y="1821484"/>
                  </a:lnTo>
                  <a:lnTo>
                    <a:pt x="363931" y="1748218"/>
                  </a:ln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894738"/>
                  </a:lnTo>
                  <a:lnTo>
                    <a:pt x="437172" y="1894738"/>
                  </a:lnTo>
                  <a:lnTo>
                    <a:pt x="437172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72" y="4808448"/>
                  </a:lnTo>
                  <a:lnTo>
                    <a:pt x="437172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72" y="4661928"/>
                  </a:lnTo>
                  <a:lnTo>
                    <a:pt x="437172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72" y="4517072"/>
                  </a:lnTo>
                  <a:lnTo>
                    <a:pt x="437172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72" y="4370552"/>
                  </a:lnTo>
                  <a:lnTo>
                    <a:pt x="437172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72" y="4225696"/>
                  </a:lnTo>
                  <a:lnTo>
                    <a:pt x="437172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510438" y="4152442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1">
              <a:extLst>
                <a:ext uri="{FF2B5EF4-FFF2-40B4-BE49-F238E27FC236}">
                  <a16:creationId xmlns:a16="http://schemas.microsoft.com/office/drawing/2014/main" id="{2C2CBD0C-1B27-492D-F849-0135231AA8F6}"/>
                </a:ext>
              </a:extLst>
            </p:cNvPr>
            <p:cNvSpPr/>
            <p:nvPr/>
          </p:nvSpPr>
          <p:spPr>
            <a:xfrm>
              <a:off x="16000909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530108"/>
                  </a:move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07" y="1603375"/>
                  </a:lnTo>
                  <a:lnTo>
                    <a:pt x="146507" y="1530108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07917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77" y="3351593"/>
                  </a:lnTo>
                  <a:lnTo>
                    <a:pt x="290677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77" y="3060217"/>
                  </a:lnTo>
                  <a:lnTo>
                    <a:pt x="290677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77" y="2477478"/>
                  </a:lnTo>
                  <a:lnTo>
                    <a:pt x="290677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77" y="3205073"/>
                  </a:lnTo>
                  <a:lnTo>
                    <a:pt x="290677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77" y="2913710"/>
                  </a:lnTo>
                  <a:lnTo>
                    <a:pt x="290677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2">
              <a:extLst>
                <a:ext uri="{FF2B5EF4-FFF2-40B4-BE49-F238E27FC236}">
                  <a16:creationId xmlns:a16="http://schemas.microsoft.com/office/drawing/2014/main" id="{B8618446-9E27-F1B7-5DB4-0D0B803456D3}"/>
                </a:ext>
              </a:extLst>
            </p:cNvPr>
            <p:cNvSpPr/>
            <p:nvPr/>
          </p:nvSpPr>
          <p:spPr>
            <a:xfrm>
              <a:off x="1629158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73" y="2550744"/>
                  </a:lnTo>
                  <a:lnTo>
                    <a:pt x="219773" y="2477478"/>
                  </a:lnTo>
                  <a:close/>
                </a:path>
                <a:path w="510540" h="488188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53" y="2404211"/>
                  </a:lnTo>
                  <a:lnTo>
                    <a:pt x="73253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510540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0540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53" y="2112835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53" y="1238732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3">
              <a:extLst>
                <a:ext uri="{FF2B5EF4-FFF2-40B4-BE49-F238E27FC236}">
                  <a16:creationId xmlns:a16="http://schemas.microsoft.com/office/drawing/2014/main" id="{E86A63F5-B62A-47FF-EAF5-0BA2AD2C8314}"/>
                </a:ext>
              </a:extLst>
            </p:cNvPr>
            <p:cNvSpPr/>
            <p:nvPr/>
          </p:nvSpPr>
          <p:spPr>
            <a:xfrm>
              <a:off x="16582250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53" y="3424859"/>
                  </a:lnTo>
                  <a:lnTo>
                    <a:pt x="73253" y="3351593"/>
                  </a:lnTo>
                  <a:close/>
                </a:path>
                <a:path w="510540" h="488188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510540" h="4881880">
                  <a:moveTo>
                    <a:pt x="73253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53" y="3133483"/>
                  </a:lnTo>
                  <a:lnTo>
                    <a:pt x="73253" y="3060217"/>
                  </a:lnTo>
                  <a:close/>
                </a:path>
                <a:path w="510540" h="4881880">
                  <a:moveTo>
                    <a:pt x="73253" y="2913710"/>
                  </a:moveTo>
                  <a:lnTo>
                    <a:pt x="0" y="2913710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710"/>
                  </a:lnTo>
                  <a:close/>
                </a:path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90" y="4661916"/>
                  </a:lnTo>
                  <a:lnTo>
                    <a:pt x="290690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90" y="4517072"/>
                  </a:lnTo>
                  <a:lnTo>
                    <a:pt x="290690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90" y="4370552"/>
                  </a:lnTo>
                  <a:lnTo>
                    <a:pt x="290690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90" y="4225696"/>
                  </a:lnTo>
                  <a:lnTo>
                    <a:pt x="290690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90" y="4808436"/>
                  </a:lnTo>
                  <a:lnTo>
                    <a:pt x="290690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4">
              <a:extLst>
                <a:ext uri="{FF2B5EF4-FFF2-40B4-BE49-F238E27FC236}">
                  <a16:creationId xmlns:a16="http://schemas.microsoft.com/office/drawing/2014/main" id="{3816BC63-616A-6321-C4E7-E846820C4146}"/>
                </a:ext>
              </a:extLst>
            </p:cNvPr>
            <p:cNvSpPr/>
            <p:nvPr/>
          </p:nvSpPr>
          <p:spPr>
            <a:xfrm>
              <a:off x="16872941" y="6549980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53" y="4079176"/>
                  </a:moveTo>
                  <a:lnTo>
                    <a:pt x="0" y="4079176"/>
                  </a:lnTo>
                  <a:lnTo>
                    <a:pt x="0" y="4152442"/>
                  </a:lnTo>
                  <a:lnTo>
                    <a:pt x="73253" y="4152442"/>
                  </a:lnTo>
                  <a:lnTo>
                    <a:pt x="73253" y="4079176"/>
                  </a:lnTo>
                  <a:close/>
                </a:path>
                <a:path w="220344" h="4152900">
                  <a:moveTo>
                    <a:pt x="73253" y="3932656"/>
                  </a:moveTo>
                  <a:lnTo>
                    <a:pt x="0" y="3932656"/>
                  </a:lnTo>
                  <a:lnTo>
                    <a:pt x="0" y="4005923"/>
                  </a:lnTo>
                  <a:lnTo>
                    <a:pt x="73253" y="4005923"/>
                  </a:lnTo>
                  <a:lnTo>
                    <a:pt x="73253" y="3932656"/>
                  </a:lnTo>
                  <a:close/>
                </a:path>
                <a:path w="220344" h="4152900">
                  <a:moveTo>
                    <a:pt x="73253" y="3787813"/>
                  </a:moveTo>
                  <a:lnTo>
                    <a:pt x="0" y="3787813"/>
                  </a:lnTo>
                  <a:lnTo>
                    <a:pt x="0" y="3861066"/>
                  </a:lnTo>
                  <a:lnTo>
                    <a:pt x="73253" y="3861066"/>
                  </a:lnTo>
                  <a:lnTo>
                    <a:pt x="73253" y="3787813"/>
                  </a:lnTo>
                  <a:close/>
                </a:path>
                <a:path w="220344" h="4152900">
                  <a:moveTo>
                    <a:pt x="73253" y="3641293"/>
                  </a:moveTo>
                  <a:lnTo>
                    <a:pt x="0" y="3641293"/>
                  </a:lnTo>
                  <a:lnTo>
                    <a:pt x="0" y="3714546"/>
                  </a:lnTo>
                  <a:lnTo>
                    <a:pt x="73253" y="3714546"/>
                  </a:lnTo>
                  <a:lnTo>
                    <a:pt x="73253" y="3641293"/>
                  </a:lnTo>
                  <a:close/>
                </a:path>
                <a:path w="220344" h="4152900">
                  <a:moveTo>
                    <a:pt x="73253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53" y="3569703"/>
                  </a:lnTo>
                  <a:lnTo>
                    <a:pt x="73253" y="3496437"/>
                  </a:lnTo>
                  <a:close/>
                </a:path>
                <a:path w="220344" h="4152900">
                  <a:moveTo>
                    <a:pt x="73253" y="3349917"/>
                  </a:moveTo>
                  <a:lnTo>
                    <a:pt x="0" y="3349917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349917"/>
                  </a:lnTo>
                  <a:close/>
                </a:path>
                <a:path w="220344" h="4152900">
                  <a:moveTo>
                    <a:pt x="73253" y="3205073"/>
                  </a:moveTo>
                  <a:lnTo>
                    <a:pt x="0" y="3205073"/>
                  </a:lnTo>
                  <a:lnTo>
                    <a:pt x="0" y="3278340"/>
                  </a:lnTo>
                  <a:lnTo>
                    <a:pt x="73253" y="3278340"/>
                  </a:lnTo>
                  <a:lnTo>
                    <a:pt x="73253" y="3205073"/>
                  </a:lnTo>
                  <a:close/>
                </a:path>
                <a:path w="220344" h="4152900">
                  <a:moveTo>
                    <a:pt x="73253" y="2913697"/>
                  </a:moveTo>
                  <a:lnTo>
                    <a:pt x="0" y="2913697"/>
                  </a:lnTo>
                  <a:lnTo>
                    <a:pt x="0" y="2986963"/>
                  </a:lnTo>
                  <a:lnTo>
                    <a:pt x="73253" y="2986963"/>
                  </a:lnTo>
                  <a:lnTo>
                    <a:pt x="73253" y="2913697"/>
                  </a:lnTo>
                  <a:close/>
                </a:path>
                <a:path w="220344" h="4152900">
                  <a:moveTo>
                    <a:pt x="73253" y="2475814"/>
                  </a:moveTo>
                  <a:lnTo>
                    <a:pt x="0" y="2475814"/>
                  </a:lnTo>
                  <a:lnTo>
                    <a:pt x="0" y="2549080"/>
                  </a:lnTo>
                  <a:lnTo>
                    <a:pt x="73253" y="2549080"/>
                  </a:lnTo>
                  <a:lnTo>
                    <a:pt x="73253" y="2475814"/>
                  </a:lnTo>
                  <a:close/>
                </a:path>
                <a:path w="220344" h="4152900">
                  <a:moveTo>
                    <a:pt x="73253" y="2330958"/>
                  </a:moveTo>
                  <a:lnTo>
                    <a:pt x="0" y="2330958"/>
                  </a:lnTo>
                  <a:lnTo>
                    <a:pt x="0" y="2404224"/>
                  </a:lnTo>
                  <a:lnTo>
                    <a:pt x="73253" y="2404224"/>
                  </a:lnTo>
                  <a:lnTo>
                    <a:pt x="73253" y="2330958"/>
                  </a:lnTo>
                  <a:close/>
                </a:path>
                <a:path w="220344" h="4152900">
                  <a:moveTo>
                    <a:pt x="73253" y="2184425"/>
                  </a:moveTo>
                  <a:lnTo>
                    <a:pt x="0" y="2184425"/>
                  </a:lnTo>
                  <a:lnTo>
                    <a:pt x="0" y="2257691"/>
                  </a:lnTo>
                  <a:lnTo>
                    <a:pt x="73253" y="2257691"/>
                  </a:lnTo>
                  <a:lnTo>
                    <a:pt x="73253" y="2184425"/>
                  </a:lnTo>
                  <a:close/>
                </a:path>
                <a:path w="220344" h="4152900">
                  <a:moveTo>
                    <a:pt x="73253" y="2039581"/>
                  </a:moveTo>
                  <a:lnTo>
                    <a:pt x="0" y="2039581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81"/>
                  </a:lnTo>
                  <a:close/>
                </a:path>
                <a:path w="220344" h="415290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72"/>
                  </a:lnTo>
                  <a:lnTo>
                    <a:pt x="73253" y="1821472"/>
                  </a:lnTo>
                  <a:lnTo>
                    <a:pt x="73253" y="1748218"/>
                  </a:lnTo>
                  <a:close/>
                </a:path>
                <a:path w="220344" h="4152900">
                  <a:moveTo>
                    <a:pt x="73253" y="1601698"/>
                  </a:moveTo>
                  <a:lnTo>
                    <a:pt x="0" y="1601698"/>
                  </a:lnTo>
                  <a:lnTo>
                    <a:pt x="0" y="1674964"/>
                  </a:lnTo>
                  <a:lnTo>
                    <a:pt x="73253" y="1674964"/>
                  </a:lnTo>
                  <a:lnTo>
                    <a:pt x="73253" y="1601698"/>
                  </a:lnTo>
                  <a:close/>
                </a:path>
                <a:path w="220344" h="4152900">
                  <a:moveTo>
                    <a:pt x="73253" y="1456855"/>
                  </a:moveTo>
                  <a:lnTo>
                    <a:pt x="0" y="1456855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55"/>
                  </a:lnTo>
                  <a:close/>
                </a:path>
                <a:path w="220344" h="4152900">
                  <a:moveTo>
                    <a:pt x="73253" y="1310322"/>
                  </a:moveTo>
                  <a:lnTo>
                    <a:pt x="0" y="1310322"/>
                  </a:lnTo>
                  <a:lnTo>
                    <a:pt x="0" y="1383588"/>
                  </a:lnTo>
                  <a:lnTo>
                    <a:pt x="73253" y="1383588"/>
                  </a:lnTo>
                  <a:lnTo>
                    <a:pt x="73253" y="1310322"/>
                  </a:lnTo>
                  <a:close/>
                </a:path>
                <a:path w="220344" h="4152900">
                  <a:moveTo>
                    <a:pt x="73253" y="1165479"/>
                  </a:moveTo>
                  <a:lnTo>
                    <a:pt x="0" y="1165479"/>
                  </a:lnTo>
                  <a:lnTo>
                    <a:pt x="0" y="1238732"/>
                  </a:lnTo>
                  <a:lnTo>
                    <a:pt x="73253" y="1238732"/>
                  </a:lnTo>
                  <a:lnTo>
                    <a:pt x="73253" y="1165479"/>
                  </a:lnTo>
                  <a:close/>
                </a:path>
                <a:path w="220344" h="4152900">
                  <a:moveTo>
                    <a:pt x="73253" y="727583"/>
                  </a:moveTo>
                  <a:lnTo>
                    <a:pt x="0" y="727583"/>
                  </a:lnTo>
                  <a:lnTo>
                    <a:pt x="0" y="800849"/>
                  </a:lnTo>
                  <a:lnTo>
                    <a:pt x="73253" y="800849"/>
                  </a:lnTo>
                  <a:lnTo>
                    <a:pt x="73253" y="727583"/>
                  </a:lnTo>
                  <a:close/>
                </a:path>
                <a:path w="220344" h="4152900">
                  <a:moveTo>
                    <a:pt x="73253" y="582739"/>
                  </a:moveTo>
                  <a:lnTo>
                    <a:pt x="0" y="582739"/>
                  </a:lnTo>
                  <a:lnTo>
                    <a:pt x="0" y="656005"/>
                  </a:lnTo>
                  <a:lnTo>
                    <a:pt x="73253" y="656005"/>
                  </a:lnTo>
                  <a:lnTo>
                    <a:pt x="73253" y="582739"/>
                  </a:lnTo>
                  <a:close/>
                </a:path>
                <a:path w="220344" h="4152900">
                  <a:moveTo>
                    <a:pt x="73253" y="436206"/>
                  </a:moveTo>
                  <a:lnTo>
                    <a:pt x="0" y="436206"/>
                  </a:lnTo>
                  <a:lnTo>
                    <a:pt x="0" y="509473"/>
                  </a:lnTo>
                  <a:lnTo>
                    <a:pt x="73253" y="509473"/>
                  </a:lnTo>
                  <a:lnTo>
                    <a:pt x="73253" y="436206"/>
                  </a:lnTo>
                  <a:close/>
                </a:path>
                <a:path w="220344" h="4152900">
                  <a:moveTo>
                    <a:pt x="73253" y="291363"/>
                  </a:moveTo>
                  <a:lnTo>
                    <a:pt x="0" y="291363"/>
                  </a:lnTo>
                  <a:lnTo>
                    <a:pt x="0" y="364629"/>
                  </a:lnTo>
                  <a:lnTo>
                    <a:pt x="73253" y="364629"/>
                  </a:lnTo>
                  <a:lnTo>
                    <a:pt x="73253" y="291363"/>
                  </a:lnTo>
                  <a:close/>
                </a:path>
                <a:path w="220344" h="4152900">
                  <a:moveTo>
                    <a:pt x="73253" y="144843"/>
                  </a:moveTo>
                  <a:lnTo>
                    <a:pt x="0" y="144843"/>
                  </a:lnTo>
                  <a:lnTo>
                    <a:pt x="0" y="218097"/>
                  </a:lnTo>
                  <a:lnTo>
                    <a:pt x="73253" y="218097"/>
                  </a:lnTo>
                  <a:lnTo>
                    <a:pt x="73253" y="144843"/>
                  </a:lnTo>
                  <a:close/>
                </a:path>
                <a:path w="220344" h="415290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220344" h="4152900">
                  <a:moveTo>
                    <a:pt x="146519" y="3714546"/>
                  </a:moveTo>
                  <a:lnTo>
                    <a:pt x="73253" y="3714546"/>
                  </a:lnTo>
                  <a:lnTo>
                    <a:pt x="73253" y="3787813"/>
                  </a:lnTo>
                  <a:lnTo>
                    <a:pt x="146519" y="3787813"/>
                  </a:lnTo>
                  <a:lnTo>
                    <a:pt x="146519" y="3714546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53" y="3423183"/>
                  </a:lnTo>
                  <a:lnTo>
                    <a:pt x="73253" y="3496437"/>
                  </a:lnTo>
                  <a:lnTo>
                    <a:pt x="146519" y="3496437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2549080"/>
                  </a:moveTo>
                  <a:lnTo>
                    <a:pt x="73253" y="2549080"/>
                  </a:lnTo>
                  <a:lnTo>
                    <a:pt x="73253" y="2622321"/>
                  </a:lnTo>
                  <a:lnTo>
                    <a:pt x="0" y="2622321"/>
                  </a:lnTo>
                  <a:lnTo>
                    <a:pt x="0" y="2695587"/>
                  </a:lnTo>
                  <a:lnTo>
                    <a:pt x="73253" y="2695587"/>
                  </a:lnTo>
                  <a:lnTo>
                    <a:pt x="73253" y="2622334"/>
                  </a:lnTo>
                  <a:lnTo>
                    <a:pt x="146519" y="2622334"/>
                  </a:lnTo>
                  <a:lnTo>
                    <a:pt x="146519" y="2549080"/>
                  </a:lnTo>
                  <a:close/>
                </a:path>
                <a:path w="220344" h="4152900">
                  <a:moveTo>
                    <a:pt x="146519" y="1674964"/>
                  </a:moveTo>
                  <a:lnTo>
                    <a:pt x="73253" y="1674964"/>
                  </a:lnTo>
                  <a:lnTo>
                    <a:pt x="73253" y="1748218"/>
                  </a:lnTo>
                  <a:lnTo>
                    <a:pt x="146519" y="1748218"/>
                  </a:lnTo>
                  <a:lnTo>
                    <a:pt x="146519" y="1674964"/>
                  </a:lnTo>
                  <a:close/>
                </a:path>
                <a:path w="220344" h="4152900">
                  <a:moveTo>
                    <a:pt x="146519" y="218097"/>
                  </a:moveTo>
                  <a:lnTo>
                    <a:pt x="73253" y="218097"/>
                  </a:lnTo>
                  <a:lnTo>
                    <a:pt x="73253" y="291363"/>
                  </a:lnTo>
                  <a:lnTo>
                    <a:pt x="146519" y="291363"/>
                  </a:lnTo>
                  <a:lnTo>
                    <a:pt x="146519" y="218097"/>
                  </a:lnTo>
                  <a:close/>
                </a:path>
                <a:path w="220344" h="4152900">
                  <a:moveTo>
                    <a:pt x="219773" y="4079176"/>
                  </a:moveTo>
                  <a:lnTo>
                    <a:pt x="146519" y="4079176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76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23"/>
                  </a:lnTo>
                  <a:lnTo>
                    <a:pt x="73253" y="4005923"/>
                  </a:lnTo>
                  <a:lnTo>
                    <a:pt x="73253" y="4079176"/>
                  </a:lnTo>
                  <a:lnTo>
                    <a:pt x="146519" y="4079176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66"/>
                  </a:lnTo>
                  <a:lnTo>
                    <a:pt x="219773" y="3861066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293"/>
                  </a:moveTo>
                  <a:lnTo>
                    <a:pt x="146519" y="3641293"/>
                  </a:lnTo>
                  <a:lnTo>
                    <a:pt x="146519" y="3714546"/>
                  </a:lnTo>
                  <a:lnTo>
                    <a:pt x="219773" y="3714546"/>
                  </a:lnTo>
                  <a:lnTo>
                    <a:pt x="219773" y="3641293"/>
                  </a:lnTo>
                  <a:close/>
                </a:path>
                <a:path w="220344" h="4152900">
                  <a:moveTo>
                    <a:pt x="219773" y="3496437"/>
                  </a:moveTo>
                  <a:lnTo>
                    <a:pt x="146519" y="3496437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37"/>
                  </a:lnTo>
                  <a:close/>
                </a:path>
                <a:path w="220344" h="4152900">
                  <a:moveTo>
                    <a:pt x="219773" y="3349917"/>
                  </a:moveTo>
                  <a:lnTo>
                    <a:pt x="146519" y="3349917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17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07"/>
                  </a:lnTo>
                  <a:lnTo>
                    <a:pt x="73253" y="3131807"/>
                  </a:lnTo>
                  <a:lnTo>
                    <a:pt x="73253" y="3058553"/>
                  </a:lnTo>
                  <a:lnTo>
                    <a:pt x="0" y="3058553"/>
                  </a:lnTo>
                  <a:lnTo>
                    <a:pt x="0" y="3131820"/>
                  </a:lnTo>
                  <a:lnTo>
                    <a:pt x="73253" y="3131820"/>
                  </a:lnTo>
                  <a:lnTo>
                    <a:pt x="73253" y="3205073"/>
                  </a:lnTo>
                  <a:lnTo>
                    <a:pt x="146519" y="320507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697"/>
                  </a:moveTo>
                  <a:lnTo>
                    <a:pt x="146519" y="2913697"/>
                  </a:lnTo>
                  <a:lnTo>
                    <a:pt x="146519" y="2986963"/>
                  </a:lnTo>
                  <a:lnTo>
                    <a:pt x="219773" y="2986963"/>
                  </a:lnTo>
                  <a:lnTo>
                    <a:pt x="219773" y="2913697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31"/>
                  </a:lnTo>
                  <a:lnTo>
                    <a:pt x="73253" y="2840431"/>
                  </a:lnTo>
                  <a:lnTo>
                    <a:pt x="73253" y="2767190"/>
                  </a:lnTo>
                  <a:lnTo>
                    <a:pt x="0" y="2767190"/>
                  </a:lnTo>
                  <a:lnTo>
                    <a:pt x="0" y="2840444"/>
                  </a:lnTo>
                  <a:lnTo>
                    <a:pt x="73253" y="2840444"/>
                  </a:lnTo>
                  <a:lnTo>
                    <a:pt x="73253" y="2913697"/>
                  </a:lnTo>
                  <a:lnTo>
                    <a:pt x="146519" y="2913697"/>
                  </a:lnTo>
                  <a:lnTo>
                    <a:pt x="146519" y="2840444"/>
                  </a:lnTo>
                  <a:lnTo>
                    <a:pt x="219773" y="2840444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14"/>
                  </a:moveTo>
                  <a:lnTo>
                    <a:pt x="146519" y="247581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14"/>
                  </a:lnTo>
                  <a:close/>
                </a:path>
                <a:path w="220344" h="4152900">
                  <a:moveTo>
                    <a:pt x="219773" y="2330958"/>
                  </a:moveTo>
                  <a:lnTo>
                    <a:pt x="146519" y="2330958"/>
                  </a:lnTo>
                  <a:lnTo>
                    <a:pt x="146519" y="2404224"/>
                  </a:lnTo>
                  <a:lnTo>
                    <a:pt x="219773" y="2404224"/>
                  </a:lnTo>
                  <a:lnTo>
                    <a:pt x="219773" y="2330958"/>
                  </a:lnTo>
                  <a:close/>
                </a:path>
                <a:path w="220344" h="4152900">
                  <a:moveTo>
                    <a:pt x="219773" y="2184438"/>
                  </a:moveTo>
                  <a:lnTo>
                    <a:pt x="146519" y="2184438"/>
                  </a:lnTo>
                  <a:lnTo>
                    <a:pt x="146519" y="2257691"/>
                  </a:lnTo>
                  <a:lnTo>
                    <a:pt x="73253" y="2257691"/>
                  </a:lnTo>
                  <a:lnTo>
                    <a:pt x="73253" y="2330958"/>
                  </a:lnTo>
                  <a:lnTo>
                    <a:pt x="146519" y="2330958"/>
                  </a:lnTo>
                  <a:lnTo>
                    <a:pt x="146519" y="2257704"/>
                  </a:lnTo>
                  <a:lnTo>
                    <a:pt x="219773" y="2257704"/>
                  </a:lnTo>
                  <a:lnTo>
                    <a:pt x="219773" y="2184438"/>
                  </a:lnTo>
                  <a:close/>
                </a:path>
                <a:path w="220344" h="4152900">
                  <a:moveTo>
                    <a:pt x="219773" y="2039581"/>
                  </a:moveTo>
                  <a:lnTo>
                    <a:pt x="146519" y="203958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81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15"/>
                  </a:lnTo>
                  <a:lnTo>
                    <a:pt x="73253" y="1966315"/>
                  </a:lnTo>
                  <a:lnTo>
                    <a:pt x="73253" y="1893074"/>
                  </a:lnTo>
                  <a:lnTo>
                    <a:pt x="0" y="1893074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81"/>
                  </a:lnTo>
                  <a:lnTo>
                    <a:pt x="146519" y="2039581"/>
                  </a:lnTo>
                  <a:lnTo>
                    <a:pt x="146519" y="1966328"/>
                  </a:lnTo>
                  <a:lnTo>
                    <a:pt x="219773" y="1966328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698"/>
                  </a:moveTo>
                  <a:lnTo>
                    <a:pt x="146519" y="160169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698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219773" y="1530108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588"/>
                  </a:lnTo>
                  <a:lnTo>
                    <a:pt x="73253" y="1383588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79"/>
                  </a:moveTo>
                  <a:lnTo>
                    <a:pt x="146519" y="1165479"/>
                  </a:lnTo>
                  <a:lnTo>
                    <a:pt x="146519" y="1238732"/>
                  </a:lnTo>
                  <a:lnTo>
                    <a:pt x="219773" y="1238732"/>
                  </a:lnTo>
                  <a:lnTo>
                    <a:pt x="219773" y="1165479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12"/>
                  </a:lnTo>
                  <a:lnTo>
                    <a:pt x="73253" y="1092212"/>
                  </a:lnTo>
                  <a:lnTo>
                    <a:pt x="73253" y="1018971"/>
                  </a:lnTo>
                  <a:lnTo>
                    <a:pt x="0" y="1018971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79"/>
                  </a:lnTo>
                  <a:lnTo>
                    <a:pt x="146519" y="1165479"/>
                  </a:lnTo>
                  <a:lnTo>
                    <a:pt x="146519" y="1092225"/>
                  </a:lnTo>
                  <a:lnTo>
                    <a:pt x="219773" y="1092225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595"/>
                  </a:moveTo>
                  <a:lnTo>
                    <a:pt x="146519" y="727595"/>
                  </a:lnTo>
                  <a:lnTo>
                    <a:pt x="146519" y="800849"/>
                  </a:lnTo>
                  <a:lnTo>
                    <a:pt x="73253" y="800849"/>
                  </a:lnTo>
                  <a:lnTo>
                    <a:pt x="73253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595"/>
                  </a:lnTo>
                  <a:close/>
                </a:path>
                <a:path w="220344" h="415290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220344" h="4152900">
                  <a:moveTo>
                    <a:pt x="219773" y="436219"/>
                  </a:moveTo>
                  <a:lnTo>
                    <a:pt x="146519" y="436219"/>
                  </a:lnTo>
                  <a:lnTo>
                    <a:pt x="146519" y="509473"/>
                  </a:lnTo>
                  <a:lnTo>
                    <a:pt x="73253" y="509473"/>
                  </a:lnTo>
                  <a:lnTo>
                    <a:pt x="73253" y="582739"/>
                  </a:lnTo>
                  <a:lnTo>
                    <a:pt x="146519" y="582739"/>
                  </a:lnTo>
                  <a:lnTo>
                    <a:pt x="146519" y="509485"/>
                  </a:lnTo>
                  <a:lnTo>
                    <a:pt x="219773" y="509485"/>
                  </a:lnTo>
                  <a:lnTo>
                    <a:pt x="219773" y="436219"/>
                  </a:lnTo>
                  <a:close/>
                </a:path>
                <a:path w="220344" h="415290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29"/>
                  </a:lnTo>
                  <a:lnTo>
                    <a:pt x="219773" y="364629"/>
                  </a:lnTo>
                  <a:lnTo>
                    <a:pt x="219773" y="291363"/>
                  </a:lnTo>
                  <a:close/>
                </a:path>
                <a:path w="220344" h="4152900">
                  <a:moveTo>
                    <a:pt x="219773" y="144843"/>
                  </a:moveTo>
                  <a:lnTo>
                    <a:pt x="146519" y="144843"/>
                  </a:lnTo>
                  <a:lnTo>
                    <a:pt x="146519" y="218097"/>
                  </a:lnTo>
                  <a:lnTo>
                    <a:pt x="219773" y="218097"/>
                  </a:lnTo>
                  <a:lnTo>
                    <a:pt x="219773" y="144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5">
              <a:extLst>
                <a:ext uri="{FF2B5EF4-FFF2-40B4-BE49-F238E27FC236}">
                  <a16:creationId xmlns:a16="http://schemas.microsoft.com/office/drawing/2014/main" id="{AADC020E-01AE-F5C8-5E26-34CFE0283D34}"/>
                </a:ext>
              </a:extLst>
            </p:cNvPr>
            <p:cNvSpPr/>
            <p:nvPr/>
          </p:nvSpPr>
          <p:spPr>
            <a:xfrm>
              <a:off x="16872941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18" y="2695600"/>
                  </a:lnTo>
                  <a:lnTo>
                    <a:pt x="363918" y="2622334"/>
                  </a:lnTo>
                  <a:close/>
                </a:path>
                <a:path w="510540" h="4881880">
                  <a:moveTo>
                    <a:pt x="363918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18" y="2550744"/>
                  </a:lnTo>
                  <a:lnTo>
                    <a:pt x="363918" y="2477478"/>
                  </a:lnTo>
                  <a:close/>
                </a:path>
                <a:path w="510540" h="4881880">
                  <a:moveTo>
                    <a:pt x="363918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18" y="2404211"/>
                  </a:lnTo>
                  <a:lnTo>
                    <a:pt x="363918" y="2330945"/>
                  </a:lnTo>
                  <a:close/>
                </a:path>
                <a:path w="510540" h="4881880">
                  <a:moveTo>
                    <a:pt x="363918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18" y="2259368"/>
                  </a:lnTo>
                  <a:lnTo>
                    <a:pt x="363918" y="2186101"/>
                  </a:lnTo>
                  <a:close/>
                </a:path>
                <a:path w="510540" h="4881880">
                  <a:moveTo>
                    <a:pt x="363918" y="1894738"/>
                  </a:moveTo>
                  <a:lnTo>
                    <a:pt x="290664" y="1894738"/>
                  </a:lnTo>
                  <a:lnTo>
                    <a:pt x="290664" y="1967992"/>
                  </a:lnTo>
                  <a:lnTo>
                    <a:pt x="363918" y="1967992"/>
                  </a:lnTo>
                  <a:lnTo>
                    <a:pt x="363918" y="1894738"/>
                  </a:lnTo>
                  <a:close/>
                </a:path>
                <a:path w="510540" h="4881880">
                  <a:moveTo>
                    <a:pt x="363918" y="1748218"/>
                  </a:moveTo>
                  <a:lnTo>
                    <a:pt x="290664" y="1748218"/>
                  </a:lnTo>
                  <a:lnTo>
                    <a:pt x="290664" y="1821484"/>
                  </a:lnTo>
                  <a:lnTo>
                    <a:pt x="363918" y="1821484"/>
                  </a:lnTo>
                  <a:lnTo>
                    <a:pt x="363918" y="1748218"/>
                  </a:lnTo>
                  <a:close/>
                </a:path>
                <a:path w="510540" h="4881880">
                  <a:moveTo>
                    <a:pt x="363918" y="1603375"/>
                  </a:moveTo>
                  <a:lnTo>
                    <a:pt x="290664" y="1603375"/>
                  </a:lnTo>
                  <a:lnTo>
                    <a:pt x="290664" y="1676628"/>
                  </a:lnTo>
                  <a:lnTo>
                    <a:pt x="363918" y="1676628"/>
                  </a:lnTo>
                  <a:lnTo>
                    <a:pt x="363918" y="1603375"/>
                  </a:lnTo>
                  <a:close/>
                </a:path>
                <a:path w="510540" h="4881880">
                  <a:moveTo>
                    <a:pt x="363918" y="1456842"/>
                  </a:moveTo>
                  <a:lnTo>
                    <a:pt x="290664" y="1456842"/>
                  </a:lnTo>
                  <a:lnTo>
                    <a:pt x="290664" y="1530108"/>
                  </a:lnTo>
                  <a:lnTo>
                    <a:pt x="363918" y="1530108"/>
                  </a:lnTo>
                  <a:lnTo>
                    <a:pt x="363918" y="1456842"/>
                  </a:lnTo>
                  <a:close/>
                </a:path>
                <a:path w="510540" h="4881880">
                  <a:moveTo>
                    <a:pt x="363918" y="1311998"/>
                  </a:moveTo>
                  <a:lnTo>
                    <a:pt x="290664" y="1311998"/>
                  </a:lnTo>
                  <a:lnTo>
                    <a:pt x="290664" y="1385252"/>
                  </a:lnTo>
                  <a:lnTo>
                    <a:pt x="363918" y="1385252"/>
                  </a:lnTo>
                  <a:lnTo>
                    <a:pt x="363918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18" y="4735195"/>
                  </a:lnTo>
                  <a:lnTo>
                    <a:pt x="363918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18" y="4443819"/>
                  </a:lnTo>
                  <a:lnTo>
                    <a:pt x="363918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18" y="3861066"/>
                  </a:lnTo>
                  <a:lnTo>
                    <a:pt x="363918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18" y="3569703"/>
                  </a:lnTo>
                  <a:lnTo>
                    <a:pt x="363918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18" y="2695600"/>
                  </a:lnTo>
                  <a:lnTo>
                    <a:pt x="363918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18" y="1821484"/>
                  </a:lnTo>
                  <a:lnTo>
                    <a:pt x="363918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510438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38" y="4881715"/>
                  </a:lnTo>
                  <a:lnTo>
                    <a:pt x="510438" y="4808448"/>
                  </a:lnTo>
                  <a:close/>
                </a:path>
                <a:path w="510540" h="4881880">
                  <a:moveTo>
                    <a:pt x="510438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38" y="4735195"/>
                  </a:lnTo>
                  <a:lnTo>
                    <a:pt x="510438" y="4661928"/>
                  </a:lnTo>
                  <a:close/>
                </a:path>
                <a:path w="510540" h="4881880">
                  <a:moveTo>
                    <a:pt x="510438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38" y="4590326"/>
                  </a:lnTo>
                  <a:lnTo>
                    <a:pt x="510438" y="4517072"/>
                  </a:lnTo>
                  <a:close/>
                </a:path>
                <a:path w="510540" h="4881880">
                  <a:moveTo>
                    <a:pt x="510438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38" y="4443819"/>
                  </a:lnTo>
                  <a:lnTo>
                    <a:pt x="510438" y="4370552"/>
                  </a:lnTo>
                  <a:close/>
                </a:path>
                <a:path w="510540" h="4881880">
                  <a:moveTo>
                    <a:pt x="510438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38" y="4298962"/>
                  </a:lnTo>
                  <a:lnTo>
                    <a:pt x="510438" y="4225696"/>
                  </a:lnTo>
                  <a:close/>
                </a:path>
                <a:path w="510540" h="4881880">
                  <a:moveTo>
                    <a:pt x="510438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18" y="4152442"/>
                  </a:lnTo>
                  <a:lnTo>
                    <a:pt x="363918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38" y="4152455"/>
                  </a:lnTo>
                  <a:lnTo>
                    <a:pt x="510438" y="4079189"/>
                  </a:lnTo>
                  <a:close/>
                </a:path>
                <a:path w="510540" h="4881880">
                  <a:moveTo>
                    <a:pt x="510438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38" y="4007586"/>
                  </a:lnTo>
                  <a:lnTo>
                    <a:pt x="510438" y="3934333"/>
                  </a:lnTo>
                  <a:close/>
                </a:path>
                <a:path w="510540" h="4881880">
                  <a:moveTo>
                    <a:pt x="510438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38" y="3861066"/>
                  </a:lnTo>
                  <a:lnTo>
                    <a:pt x="510438" y="3787813"/>
                  </a:lnTo>
                  <a:close/>
                </a:path>
                <a:path w="510540" h="4881880">
                  <a:moveTo>
                    <a:pt x="510438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38" y="3716223"/>
                  </a:lnTo>
                  <a:lnTo>
                    <a:pt x="510438" y="3642957"/>
                  </a:lnTo>
                  <a:close/>
                </a:path>
                <a:path w="510540" h="4881880">
                  <a:moveTo>
                    <a:pt x="510438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38" y="3569703"/>
                  </a:lnTo>
                  <a:lnTo>
                    <a:pt x="510438" y="3496437"/>
                  </a:lnTo>
                  <a:close/>
                </a:path>
                <a:path w="510540" h="4881880">
                  <a:moveTo>
                    <a:pt x="510438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38" y="3424859"/>
                  </a:lnTo>
                  <a:lnTo>
                    <a:pt x="510438" y="3351593"/>
                  </a:lnTo>
                  <a:close/>
                </a:path>
                <a:path w="510540" h="4881880">
                  <a:moveTo>
                    <a:pt x="510438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18" y="3278327"/>
                  </a:lnTo>
                  <a:lnTo>
                    <a:pt x="363918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38" y="3278340"/>
                  </a:lnTo>
                  <a:lnTo>
                    <a:pt x="510438" y="3205073"/>
                  </a:lnTo>
                  <a:close/>
                </a:path>
                <a:path w="510540" h="4881880">
                  <a:moveTo>
                    <a:pt x="510438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38" y="3133483"/>
                  </a:lnTo>
                  <a:lnTo>
                    <a:pt x="510438" y="3060217"/>
                  </a:lnTo>
                  <a:close/>
                </a:path>
                <a:path w="510540" h="4881880">
                  <a:moveTo>
                    <a:pt x="510438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18" y="2986951"/>
                  </a:lnTo>
                  <a:lnTo>
                    <a:pt x="363918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38" y="2986963"/>
                  </a:lnTo>
                  <a:lnTo>
                    <a:pt x="510438" y="2913710"/>
                  </a:lnTo>
                  <a:close/>
                </a:path>
                <a:path w="510540" h="4881880">
                  <a:moveTo>
                    <a:pt x="510438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38" y="2842120"/>
                  </a:lnTo>
                  <a:lnTo>
                    <a:pt x="510438" y="2768854"/>
                  </a:lnTo>
                  <a:close/>
                </a:path>
                <a:path w="510540" h="4881880">
                  <a:moveTo>
                    <a:pt x="510438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38" y="2695600"/>
                  </a:lnTo>
                  <a:lnTo>
                    <a:pt x="510438" y="2622334"/>
                  </a:lnTo>
                  <a:close/>
                </a:path>
                <a:path w="510540" h="4881880">
                  <a:moveTo>
                    <a:pt x="510438" y="2477478"/>
                  </a:moveTo>
                  <a:lnTo>
                    <a:pt x="437184" y="2477478"/>
                  </a:lnTo>
                  <a:lnTo>
                    <a:pt x="437184" y="2550744"/>
                  </a:lnTo>
                  <a:lnTo>
                    <a:pt x="510438" y="2550744"/>
                  </a:lnTo>
                  <a:lnTo>
                    <a:pt x="510438" y="2477478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18" y="2404211"/>
                  </a:lnTo>
                  <a:lnTo>
                    <a:pt x="363918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38" y="2186101"/>
                  </a:moveTo>
                  <a:lnTo>
                    <a:pt x="437184" y="2186101"/>
                  </a:lnTo>
                  <a:lnTo>
                    <a:pt x="437184" y="2259368"/>
                  </a:lnTo>
                  <a:lnTo>
                    <a:pt x="510438" y="2259368"/>
                  </a:lnTo>
                  <a:lnTo>
                    <a:pt x="510438" y="2186101"/>
                  </a:lnTo>
                  <a:close/>
                </a:path>
                <a:path w="510540" h="4881880">
                  <a:moveTo>
                    <a:pt x="510438" y="2039594"/>
                  </a:moveTo>
                  <a:lnTo>
                    <a:pt x="437184" y="2039594"/>
                  </a:lnTo>
                  <a:lnTo>
                    <a:pt x="437184" y="2112835"/>
                  </a:lnTo>
                  <a:lnTo>
                    <a:pt x="363918" y="2112835"/>
                  </a:lnTo>
                  <a:lnTo>
                    <a:pt x="363918" y="2039594"/>
                  </a:lnTo>
                  <a:lnTo>
                    <a:pt x="290664" y="2039594"/>
                  </a:lnTo>
                  <a:lnTo>
                    <a:pt x="290664" y="2112848"/>
                  </a:lnTo>
                  <a:lnTo>
                    <a:pt x="363918" y="2112848"/>
                  </a:lnTo>
                  <a:lnTo>
                    <a:pt x="363918" y="2186101"/>
                  </a:lnTo>
                  <a:lnTo>
                    <a:pt x="437184" y="2186101"/>
                  </a:lnTo>
                  <a:lnTo>
                    <a:pt x="437184" y="2112848"/>
                  </a:lnTo>
                  <a:lnTo>
                    <a:pt x="510438" y="2112848"/>
                  </a:lnTo>
                  <a:lnTo>
                    <a:pt x="510438" y="2039594"/>
                  </a:lnTo>
                  <a:close/>
                </a:path>
                <a:path w="510540" h="4881880">
                  <a:moveTo>
                    <a:pt x="510438" y="1894738"/>
                  </a:moveTo>
                  <a:lnTo>
                    <a:pt x="437184" y="1894738"/>
                  </a:lnTo>
                  <a:lnTo>
                    <a:pt x="437184" y="1968004"/>
                  </a:lnTo>
                  <a:lnTo>
                    <a:pt x="510438" y="1968004"/>
                  </a:lnTo>
                  <a:lnTo>
                    <a:pt x="510438" y="1894738"/>
                  </a:lnTo>
                  <a:close/>
                </a:path>
                <a:path w="510540" h="4881880">
                  <a:moveTo>
                    <a:pt x="510438" y="1748218"/>
                  </a:moveTo>
                  <a:lnTo>
                    <a:pt x="437184" y="1748218"/>
                  </a:lnTo>
                  <a:lnTo>
                    <a:pt x="437184" y="1821484"/>
                  </a:lnTo>
                  <a:lnTo>
                    <a:pt x="510438" y="1821484"/>
                  </a:lnTo>
                  <a:lnTo>
                    <a:pt x="510438" y="1748218"/>
                  </a:lnTo>
                  <a:close/>
                </a:path>
                <a:path w="510540" h="4881880">
                  <a:moveTo>
                    <a:pt x="510438" y="1603375"/>
                  </a:moveTo>
                  <a:lnTo>
                    <a:pt x="437184" y="1603375"/>
                  </a:lnTo>
                  <a:lnTo>
                    <a:pt x="437184" y="1676628"/>
                  </a:lnTo>
                  <a:lnTo>
                    <a:pt x="510438" y="1676628"/>
                  </a:lnTo>
                  <a:lnTo>
                    <a:pt x="510438" y="1603375"/>
                  </a:lnTo>
                  <a:close/>
                </a:path>
                <a:path w="510540" h="4881880">
                  <a:moveTo>
                    <a:pt x="510438" y="1456855"/>
                  </a:moveTo>
                  <a:lnTo>
                    <a:pt x="437184" y="1456855"/>
                  </a:lnTo>
                  <a:lnTo>
                    <a:pt x="437184" y="1530108"/>
                  </a:lnTo>
                  <a:lnTo>
                    <a:pt x="363918" y="1530108"/>
                  </a:lnTo>
                  <a:lnTo>
                    <a:pt x="363918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38" y="1530121"/>
                  </a:lnTo>
                  <a:lnTo>
                    <a:pt x="510438" y="1456855"/>
                  </a:lnTo>
                  <a:close/>
                </a:path>
                <a:path w="510540" h="4881880">
                  <a:moveTo>
                    <a:pt x="510438" y="1311998"/>
                  </a:moveTo>
                  <a:lnTo>
                    <a:pt x="437184" y="1311998"/>
                  </a:lnTo>
                  <a:lnTo>
                    <a:pt x="437184" y="1385252"/>
                  </a:lnTo>
                  <a:lnTo>
                    <a:pt x="510438" y="1385252"/>
                  </a:lnTo>
                  <a:lnTo>
                    <a:pt x="510438" y="1311998"/>
                  </a:lnTo>
                  <a:close/>
                </a:path>
                <a:path w="510540" h="4881880">
                  <a:moveTo>
                    <a:pt x="510438" y="1165491"/>
                  </a:moveTo>
                  <a:lnTo>
                    <a:pt x="437184" y="1165491"/>
                  </a:lnTo>
                  <a:lnTo>
                    <a:pt x="437184" y="1238732"/>
                  </a:lnTo>
                  <a:lnTo>
                    <a:pt x="363918" y="1238732"/>
                  </a:lnTo>
                  <a:lnTo>
                    <a:pt x="363918" y="1165491"/>
                  </a:lnTo>
                  <a:lnTo>
                    <a:pt x="290664" y="1165491"/>
                  </a:lnTo>
                  <a:lnTo>
                    <a:pt x="290664" y="1238745"/>
                  </a:lnTo>
                  <a:lnTo>
                    <a:pt x="363918" y="1238745"/>
                  </a:lnTo>
                  <a:lnTo>
                    <a:pt x="363918" y="1311998"/>
                  </a:lnTo>
                  <a:lnTo>
                    <a:pt x="437184" y="1311998"/>
                  </a:lnTo>
                  <a:lnTo>
                    <a:pt x="437184" y="1238745"/>
                  </a:lnTo>
                  <a:lnTo>
                    <a:pt x="510438" y="1238745"/>
                  </a:lnTo>
                  <a:lnTo>
                    <a:pt x="510438" y="1165491"/>
                  </a:lnTo>
                  <a:close/>
                </a:path>
                <a:path w="510540" h="4881880">
                  <a:moveTo>
                    <a:pt x="510438" y="1020635"/>
                  </a:moveTo>
                  <a:lnTo>
                    <a:pt x="437184" y="1020635"/>
                  </a:lnTo>
                  <a:lnTo>
                    <a:pt x="437184" y="1093901"/>
                  </a:lnTo>
                  <a:lnTo>
                    <a:pt x="510438" y="1093901"/>
                  </a:lnTo>
                  <a:lnTo>
                    <a:pt x="510438" y="1020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26">
              <a:extLst>
                <a:ext uri="{FF2B5EF4-FFF2-40B4-BE49-F238E27FC236}">
                  <a16:creationId xmlns:a16="http://schemas.microsoft.com/office/drawing/2014/main" id="{63060F3B-11AC-15CD-2A77-476CB9EAA5BA}"/>
                </a:ext>
              </a:extLst>
            </p:cNvPr>
            <p:cNvSpPr/>
            <p:nvPr/>
          </p:nvSpPr>
          <p:spPr>
            <a:xfrm>
              <a:off x="17163605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53" y="364617"/>
                  </a:lnTo>
                  <a:lnTo>
                    <a:pt x="73253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53" y="73253"/>
                  </a:lnTo>
                  <a:lnTo>
                    <a:pt x="73253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437197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97" y="4517072"/>
                  </a:lnTo>
                  <a:lnTo>
                    <a:pt x="437197" y="4443819"/>
                  </a:lnTo>
                  <a:close/>
                </a:path>
                <a:path w="510540" h="4881880">
                  <a:moveTo>
                    <a:pt x="437197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97" y="3934333"/>
                  </a:lnTo>
                  <a:lnTo>
                    <a:pt x="437197" y="3861066"/>
                  </a:lnTo>
                  <a:close/>
                </a:path>
                <a:path w="510540" h="4881880">
                  <a:moveTo>
                    <a:pt x="437197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97" y="3642957"/>
                  </a:lnTo>
                  <a:lnTo>
                    <a:pt x="437197" y="3569703"/>
                  </a:lnTo>
                  <a:close/>
                </a:path>
                <a:path w="510540" h="4881880">
                  <a:moveTo>
                    <a:pt x="437197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97" y="2768854"/>
                  </a:lnTo>
                  <a:lnTo>
                    <a:pt x="437197" y="2695600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97" y="4225696"/>
                  </a:lnTo>
                  <a:lnTo>
                    <a:pt x="437197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27"/>
                  </a:ln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97" y="335159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51"/>
                  </a:ln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97" y="3060217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11"/>
                  </a:ln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97" y="247747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35"/>
                  </a:ln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97" y="2186101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27">
              <a:extLst>
                <a:ext uri="{FF2B5EF4-FFF2-40B4-BE49-F238E27FC236}">
                  <a16:creationId xmlns:a16="http://schemas.microsoft.com/office/drawing/2014/main" id="{1116B181-7B39-2870-784B-F442D077D43D}"/>
                </a:ext>
              </a:extLst>
            </p:cNvPr>
            <p:cNvSpPr/>
            <p:nvPr/>
          </p:nvSpPr>
          <p:spPr>
            <a:xfrm>
              <a:off x="17454284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967992"/>
                  </a:moveTo>
                  <a:lnTo>
                    <a:pt x="73253" y="1894738"/>
                  </a:ln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close/>
                </a:path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0540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0540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0540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42"/>
                  </a:ln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603375"/>
                  </a:ln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18" y="4808436"/>
                  </a:moveTo>
                  <a:lnTo>
                    <a:pt x="290664" y="4808436"/>
                  </a:lnTo>
                  <a:lnTo>
                    <a:pt x="290664" y="4881702"/>
                  </a:lnTo>
                  <a:lnTo>
                    <a:pt x="363918" y="4881702"/>
                  </a:lnTo>
                  <a:lnTo>
                    <a:pt x="363918" y="4808436"/>
                  </a:lnTo>
                  <a:close/>
                </a:path>
                <a:path w="510540" h="4881880">
                  <a:moveTo>
                    <a:pt x="363918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18" y="4735182"/>
                  </a:lnTo>
                  <a:lnTo>
                    <a:pt x="363918" y="4661916"/>
                  </a:lnTo>
                  <a:close/>
                </a:path>
                <a:path w="510540" h="4881880">
                  <a:moveTo>
                    <a:pt x="363918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18" y="4590326"/>
                  </a:lnTo>
                  <a:lnTo>
                    <a:pt x="363918" y="4517072"/>
                  </a:lnTo>
                  <a:close/>
                </a:path>
                <a:path w="510540" h="4881880">
                  <a:moveTo>
                    <a:pt x="363918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18" y="4443819"/>
                  </a:lnTo>
                  <a:lnTo>
                    <a:pt x="363918" y="4370552"/>
                  </a:lnTo>
                  <a:close/>
                </a:path>
                <a:path w="510540" h="4881880">
                  <a:moveTo>
                    <a:pt x="363918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18" y="4298962"/>
                  </a:lnTo>
                  <a:lnTo>
                    <a:pt x="363918" y="4225696"/>
                  </a:lnTo>
                  <a:close/>
                </a:path>
                <a:path w="510540" h="4881880">
                  <a:moveTo>
                    <a:pt x="363918" y="4079176"/>
                  </a:moveTo>
                  <a:lnTo>
                    <a:pt x="290664" y="4079176"/>
                  </a:lnTo>
                  <a:lnTo>
                    <a:pt x="290664" y="4152442"/>
                  </a:lnTo>
                  <a:lnTo>
                    <a:pt x="363918" y="4152442"/>
                  </a:lnTo>
                  <a:lnTo>
                    <a:pt x="363918" y="4079176"/>
                  </a:lnTo>
                  <a:close/>
                </a:path>
                <a:path w="510540" h="4881880">
                  <a:moveTo>
                    <a:pt x="363918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18" y="4007586"/>
                  </a:lnTo>
                  <a:lnTo>
                    <a:pt x="363918" y="3934333"/>
                  </a:lnTo>
                  <a:close/>
                </a:path>
                <a:path w="510540" h="4881880">
                  <a:moveTo>
                    <a:pt x="363918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18" y="3861066"/>
                  </a:lnTo>
                  <a:lnTo>
                    <a:pt x="363918" y="3787813"/>
                  </a:lnTo>
                  <a:close/>
                </a:path>
                <a:path w="510540" h="4881880">
                  <a:moveTo>
                    <a:pt x="363918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18" y="3716223"/>
                  </a:lnTo>
                  <a:lnTo>
                    <a:pt x="363918" y="3642957"/>
                  </a:lnTo>
                  <a:close/>
                </a:path>
                <a:path w="510540" h="4881880">
                  <a:moveTo>
                    <a:pt x="363918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18" y="3569703"/>
                  </a:lnTo>
                  <a:lnTo>
                    <a:pt x="363918" y="3496437"/>
                  </a:lnTo>
                  <a:close/>
                </a:path>
                <a:path w="510540" h="4881880">
                  <a:moveTo>
                    <a:pt x="363918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18" y="3424859"/>
                  </a:lnTo>
                  <a:lnTo>
                    <a:pt x="363918" y="3351593"/>
                  </a:lnTo>
                  <a:close/>
                </a:path>
                <a:path w="510540" h="4881880">
                  <a:moveTo>
                    <a:pt x="363918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18" y="3278340"/>
                  </a:lnTo>
                  <a:lnTo>
                    <a:pt x="363918" y="3205073"/>
                  </a:lnTo>
                  <a:close/>
                </a:path>
                <a:path w="510540" h="4881880">
                  <a:moveTo>
                    <a:pt x="363918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18" y="3133483"/>
                  </a:lnTo>
                  <a:lnTo>
                    <a:pt x="363918" y="3060217"/>
                  </a:lnTo>
                  <a:close/>
                </a:path>
                <a:path w="510540" h="4881880">
                  <a:moveTo>
                    <a:pt x="363918" y="2913710"/>
                  </a:moveTo>
                  <a:lnTo>
                    <a:pt x="290664" y="2913710"/>
                  </a:lnTo>
                  <a:lnTo>
                    <a:pt x="290664" y="2986963"/>
                  </a:lnTo>
                  <a:lnTo>
                    <a:pt x="363918" y="2986963"/>
                  </a:lnTo>
                  <a:lnTo>
                    <a:pt x="363918" y="2913710"/>
                  </a:lnTo>
                  <a:close/>
                </a:path>
                <a:path w="510540" h="4881880">
                  <a:moveTo>
                    <a:pt x="363918" y="2768841"/>
                  </a:moveTo>
                  <a:lnTo>
                    <a:pt x="290664" y="2768841"/>
                  </a:lnTo>
                  <a:lnTo>
                    <a:pt x="290664" y="2842107"/>
                  </a:lnTo>
                  <a:lnTo>
                    <a:pt x="363918" y="2842107"/>
                  </a:lnTo>
                  <a:lnTo>
                    <a:pt x="363918" y="276884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55"/>
                  </a:lnTo>
                  <a:lnTo>
                    <a:pt x="510451" y="4152455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28">
              <a:extLst>
                <a:ext uri="{FF2B5EF4-FFF2-40B4-BE49-F238E27FC236}">
                  <a16:creationId xmlns:a16="http://schemas.microsoft.com/office/drawing/2014/main" id="{0A0117A1-B29E-DF6C-CB56-EA2DD06C7B4C}"/>
                </a:ext>
              </a:extLst>
            </p:cNvPr>
            <p:cNvSpPr/>
            <p:nvPr/>
          </p:nvSpPr>
          <p:spPr>
            <a:xfrm>
              <a:off x="17744948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53" y="2768841"/>
                  </a:moveTo>
                  <a:lnTo>
                    <a:pt x="0" y="2768841"/>
                  </a:lnTo>
                  <a:lnTo>
                    <a:pt x="0" y="2842107"/>
                  </a:lnTo>
                  <a:lnTo>
                    <a:pt x="73253" y="2842107"/>
                  </a:lnTo>
                  <a:lnTo>
                    <a:pt x="73253" y="2768841"/>
                  </a:lnTo>
                  <a:close/>
                </a:path>
                <a:path w="510540" h="4881880">
                  <a:moveTo>
                    <a:pt x="73253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53" y="2695600"/>
                  </a:lnTo>
                  <a:lnTo>
                    <a:pt x="73253" y="2622334"/>
                  </a:lnTo>
                  <a:close/>
                </a:path>
                <a:path w="510540" h="4881880">
                  <a:moveTo>
                    <a:pt x="73253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53" y="2550744"/>
                  </a:lnTo>
                  <a:lnTo>
                    <a:pt x="73253" y="2477478"/>
                  </a:lnTo>
                  <a:close/>
                </a:path>
                <a:path w="510540" h="4881880">
                  <a:moveTo>
                    <a:pt x="73253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53" y="2404211"/>
                  </a:lnTo>
                  <a:lnTo>
                    <a:pt x="73253" y="2330945"/>
                  </a:lnTo>
                  <a:close/>
                </a:path>
                <a:path w="510540" h="4881880">
                  <a:moveTo>
                    <a:pt x="73253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53" y="2259368"/>
                  </a:lnTo>
                  <a:lnTo>
                    <a:pt x="73253" y="2186101"/>
                  </a:lnTo>
                  <a:close/>
                </a:path>
                <a:path w="510540" h="4881880">
                  <a:moveTo>
                    <a:pt x="73253" y="2039594"/>
                  </a:moveTo>
                  <a:lnTo>
                    <a:pt x="0" y="2039594"/>
                  </a:lnTo>
                  <a:lnTo>
                    <a:pt x="0" y="2112848"/>
                  </a:lnTo>
                  <a:lnTo>
                    <a:pt x="73253" y="2112848"/>
                  </a:lnTo>
                  <a:lnTo>
                    <a:pt x="73253" y="2039594"/>
                  </a:lnTo>
                  <a:close/>
                </a:path>
                <a:path w="510540" h="4881880">
                  <a:moveTo>
                    <a:pt x="73253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53" y="1967992"/>
                  </a:lnTo>
                  <a:lnTo>
                    <a:pt x="73253" y="1894738"/>
                  </a:lnTo>
                  <a:close/>
                </a:path>
                <a:path w="510540" h="4881880">
                  <a:moveTo>
                    <a:pt x="73253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53" y="1821484"/>
                  </a:lnTo>
                  <a:lnTo>
                    <a:pt x="73253" y="1748218"/>
                  </a:lnTo>
                  <a:close/>
                </a:path>
                <a:path w="510540" h="4881880">
                  <a:moveTo>
                    <a:pt x="73253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53" y="1676628"/>
                  </a:lnTo>
                  <a:lnTo>
                    <a:pt x="73253" y="1603375"/>
                  </a:lnTo>
                  <a:close/>
                </a:path>
                <a:path w="510540" h="4881880">
                  <a:moveTo>
                    <a:pt x="73253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53" y="1530108"/>
                  </a:lnTo>
                  <a:lnTo>
                    <a:pt x="73253" y="1456842"/>
                  </a:lnTo>
                  <a:close/>
                </a:path>
                <a:path w="510540" h="4881880">
                  <a:moveTo>
                    <a:pt x="73253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53" y="1385252"/>
                  </a:lnTo>
                  <a:lnTo>
                    <a:pt x="73253" y="1311998"/>
                  </a:lnTo>
                  <a:close/>
                </a:path>
                <a:path w="510540" h="4881880">
                  <a:moveTo>
                    <a:pt x="73253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53" y="1238745"/>
                  </a:lnTo>
                  <a:lnTo>
                    <a:pt x="73253" y="1165491"/>
                  </a:lnTo>
                  <a:close/>
                </a:path>
                <a:path w="510540" h="4881880">
                  <a:moveTo>
                    <a:pt x="73253" y="1020622"/>
                  </a:moveTo>
                  <a:lnTo>
                    <a:pt x="0" y="1020622"/>
                  </a:lnTo>
                  <a:lnTo>
                    <a:pt x="0" y="1093889"/>
                  </a:lnTo>
                  <a:lnTo>
                    <a:pt x="73253" y="1093889"/>
                  </a:lnTo>
                  <a:lnTo>
                    <a:pt x="73253" y="1020622"/>
                  </a:lnTo>
                  <a:close/>
                </a:path>
                <a:path w="510540" h="4881880">
                  <a:moveTo>
                    <a:pt x="73253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874102"/>
                  </a:lnTo>
                  <a:close/>
                </a:path>
                <a:path w="510540" h="4881880">
                  <a:moveTo>
                    <a:pt x="73253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53" y="802525"/>
                  </a:lnTo>
                  <a:lnTo>
                    <a:pt x="73253" y="729259"/>
                  </a:lnTo>
                  <a:close/>
                </a:path>
                <a:path w="510540" h="4881880">
                  <a:moveTo>
                    <a:pt x="73253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582726"/>
                  </a:lnTo>
                  <a:close/>
                </a:path>
                <a:path w="510540" h="4881880">
                  <a:moveTo>
                    <a:pt x="73253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53" y="511149"/>
                  </a:lnTo>
                  <a:lnTo>
                    <a:pt x="73253" y="437883"/>
                  </a:lnTo>
                  <a:close/>
                </a:path>
                <a:path w="510540" h="4881880">
                  <a:moveTo>
                    <a:pt x="73253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291363"/>
                  </a:lnTo>
                  <a:close/>
                </a:path>
                <a:path w="510540" h="4881880">
                  <a:moveTo>
                    <a:pt x="73253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53" y="219773"/>
                  </a:lnTo>
                  <a:lnTo>
                    <a:pt x="73253" y="146519"/>
                  </a:lnTo>
                  <a:close/>
                </a:path>
                <a:path w="510540" h="4881880">
                  <a:moveTo>
                    <a:pt x="73253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0"/>
                  </a:lnTo>
                  <a:close/>
                </a:path>
                <a:path w="510540" h="4881880">
                  <a:moveTo>
                    <a:pt x="146519" y="2695600"/>
                  </a:moveTo>
                  <a:lnTo>
                    <a:pt x="73266" y="2695600"/>
                  </a:lnTo>
                  <a:lnTo>
                    <a:pt x="73266" y="2768854"/>
                  </a:lnTo>
                  <a:lnTo>
                    <a:pt x="146519" y="2768854"/>
                  </a:lnTo>
                  <a:lnTo>
                    <a:pt x="146519" y="2695600"/>
                  </a:lnTo>
                  <a:close/>
                </a:path>
                <a:path w="510540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19" y="2768854"/>
                  </a:lnTo>
                  <a:lnTo>
                    <a:pt x="146519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19" y="2477478"/>
                  </a:lnTo>
                  <a:lnTo>
                    <a:pt x="146519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19" y="2330958"/>
                  </a:lnTo>
                  <a:lnTo>
                    <a:pt x="146519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19" y="2477478"/>
                  </a:lnTo>
                  <a:lnTo>
                    <a:pt x="146519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363943" y="4370552"/>
                  </a:moveTo>
                  <a:lnTo>
                    <a:pt x="290677" y="4370552"/>
                  </a:lnTo>
                  <a:lnTo>
                    <a:pt x="290677" y="4443819"/>
                  </a:lnTo>
                  <a:lnTo>
                    <a:pt x="363943" y="4443819"/>
                  </a:lnTo>
                  <a:lnTo>
                    <a:pt x="363943" y="4370552"/>
                  </a:lnTo>
                  <a:close/>
                </a:path>
                <a:path w="510540" h="4881880">
                  <a:moveTo>
                    <a:pt x="363943" y="4225696"/>
                  </a:move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close/>
                </a:path>
                <a:path w="510540" h="4881880">
                  <a:moveTo>
                    <a:pt x="363943" y="4079176"/>
                  </a:moveTo>
                  <a:lnTo>
                    <a:pt x="290677" y="4079176"/>
                  </a:lnTo>
                  <a:lnTo>
                    <a:pt x="290677" y="4152442"/>
                  </a:lnTo>
                  <a:lnTo>
                    <a:pt x="363943" y="4152442"/>
                  </a:lnTo>
                  <a:lnTo>
                    <a:pt x="363943" y="4079176"/>
                  </a:lnTo>
                  <a:close/>
                </a:path>
                <a:path w="510540" h="4881880">
                  <a:moveTo>
                    <a:pt x="363943" y="3934333"/>
                  </a:move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close/>
                </a:path>
                <a:path w="510540" h="4881880">
                  <a:moveTo>
                    <a:pt x="363943" y="3787813"/>
                  </a:moveTo>
                  <a:lnTo>
                    <a:pt x="290677" y="3787813"/>
                  </a:lnTo>
                  <a:lnTo>
                    <a:pt x="290677" y="3861066"/>
                  </a:lnTo>
                  <a:lnTo>
                    <a:pt x="363943" y="3861066"/>
                  </a:lnTo>
                  <a:lnTo>
                    <a:pt x="363943" y="3787813"/>
                  </a:lnTo>
                  <a:close/>
                </a:path>
                <a:path w="510540" h="4881880">
                  <a:moveTo>
                    <a:pt x="363943" y="3642957"/>
                  </a:move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close/>
                </a:path>
                <a:path w="510540" h="4881880">
                  <a:moveTo>
                    <a:pt x="437210" y="4735195"/>
                  </a:moveTo>
                  <a:lnTo>
                    <a:pt x="363943" y="4735195"/>
                  </a:lnTo>
                  <a:lnTo>
                    <a:pt x="363943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43" y="4808448"/>
                  </a:lnTo>
                  <a:lnTo>
                    <a:pt x="437210" y="4808448"/>
                  </a:lnTo>
                  <a:lnTo>
                    <a:pt x="437210" y="4735195"/>
                  </a:lnTo>
                  <a:close/>
                </a:path>
                <a:path w="510540" h="4881880">
                  <a:moveTo>
                    <a:pt x="437210" y="4443819"/>
                  </a:moveTo>
                  <a:lnTo>
                    <a:pt x="363943" y="4443819"/>
                  </a:lnTo>
                  <a:lnTo>
                    <a:pt x="363943" y="4517072"/>
                  </a:lnTo>
                  <a:lnTo>
                    <a:pt x="437210" y="4517072"/>
                  </a:lnTo>
                  <a:lnTo>
                    <a:pt x="437210" y="4443819"/>
                  </a:lnTo>
                  <a:close/>
                </a:path>
                <a:path w="510540" h="4881880">
                  <a:moveTo>
                    <a:pt x="437210" y="3861066"/>
                  </a:moveTo>
                  <a:lnTo>
                    <a:pt x="363943" y="3861066"/>
                  </a:lnTo>
                  <a:lnTo>
                    <a:pt x="363943" y="3934333"/>
                  </a:lnTo>
                  <a:lnTo>
                    <a:pt x="437210" y="3934333"/>
                  </a:lnTo>
                  <a:lnTo>
                    <a:pt x="437210" y="3861066"/>
                  </a:lnTo>
                  <a:close/>
                </a:path>
                <a:path w="510540" h="4881880">
                  <a:moveTo>
                    <a:pt x="510463" y="4808448"/>
                  </a:moveTo>
                  <a:lnTo>
                    <a:pt x="437210" y="4808448"/>
                  </a:lnTo>
                  <a:lnTo>
                    <a:pt x="437210" y="4881715"/>
                  </a:lnTo>
                  <a:lnTo>
                    <a:pt x="510463" y="4881715"/>
                  </a:lnTo>
                  <a:lnTo>
                    <a:pt x="510463" y="4808448"/>
                  </a:lnTo>
                  <a:close/>
                </a:path>
                <a:path w="510540" h="4881880">
                  <a:moveTo>
                    <a:pt x="510463" y="4661928"/>
                  </a:moveTo>
                  <a:lnTo>
                    <a:pt x="437210" y="4661928"/>
                  </a:lnTo>
                  <a:lnTo>
                    <a:pt x="437210" y="4735195"/>
                  </a:lnTo>
                  <a:lnTo>
                    <a:pt x="510463" y="4735195"/>
                  </a:lnTo>
                  <a:lnTo>
                    <a:pt x="510463" y="4661928"/>
                  </a:lnTo>
                  <a:close/>
                </a:path>
                <a:path w="510540" h="4881880">
                  <a:moveTo>
                    <a:pt x="510463" y="4517072"/>
                  </a:moveTo>
                  <a:lnTo>
                    <a:pt x="437210" y="4517072"/>
                  </a:lnTo>
                  <a:lnTo>
                    <a:pt x="437210" y="4590326"/>
                  </a:lnTo>
                  <a:lnTo>
                    <a:pt x="510463" y="4590326"/>
                  </a:lnTo>
                  <a:lnTo>
                    <a:pt x="510463" y="4517072"/>
                  </a:lnTo>
                  <a:close/>
                </a:path>
                <a:path w="510540" h="4881880">
                  <a:moveTo>
                    <a:pt x="510463" y="4370552"/>
                  </a:moveTo>
                  <a:lnTo>
                    <a:pt x="437210" y="4370552"/>
                  </a:lnTo>
                  <a:lnTo>
                    <a:pt x="437210" y="4443819"/>
                  </a:lnTo>
                  <a:lnTo>
                    <a:pt x="510463" y="4443819"/>
                  </a:lnTo>
                  <a:lnTo>
                    <a:pt x="510463" y="4370552"/>
                  </a:lnTo>
                  <a:close/>
                </a:path>
                <a:path w="510540" h="4881880">
                  <a:moveTo>
                    <a:pt x="510463" y="4225696"/>
                  </a:moveTo>
                  <a:lnTo>
                    <a:pt x="437210" y="4225696"/>
                  </a:lnTo>
                  <a:lnTo>
                    <a:pt x="437210" y="4298962"/>
                  </a:lnTo>
                  <a:lnTo>
                    <a:pt x="510463" y="4298962"/>
                  </a:lnTo>
                  <a:lnTo>
                    <a:pt x="510463" y="4225696"/>
                  </a:lnTo>
                  <a:close/>
                </a:path>
                <a:path w="510540" h="4881880">
                  <a:moveTo>
                    <a:pt x="510463" y="4079189"/>
                  </a:moveTo>
                  <a:lnTo>
                    <a:pt x="437210" y="4079189"/>
                  </a:lnTo>
                  <a:lnTo>
                    <a:pt x="437210" y="4152442"/>
                  </a:lnTo>
                  <a:lnTo>
                    <a:pt x="363943" y="4152442"/>
                  </a:lnTo>
                  <a:lnTo>
                    <a:pt x="363943" y="4225696"/>
                  </a:lnTo>
                  <a:lnTo>
                    <a:pt x="437210" y="4225696"/>
                  </a:lnTo>
                  <a:lnTo>
                    <a:pt x="437210" y="4152455"/>
                  </a:lnTo>
                  <a:lnTo>
                    <a:pt x="510463" y="4152455"/>
                  </a:lnTo>
                  <a:lnTo>
                    <a:pt x="510463" y="4079189"/>
                  </a:lnTo>
                  <a:close/>
                </a:path>
                <a:path w="510540" h="4881880">
                  <a:moveTo>
                    <a:pt x="510463" y="3934333"/>
                  </a:moveTo>
                  <a:lnTo>
                    <a:pt x="437210" y="3934333"/>
                  </a:lnTo>
                  <a:lnTo>
                    <a:pt x="437210" y="4007586"/>
                  </a:lnTo>
                  <a:lnTo>
                    <a:pt x="510463" y="4007586"/>
                  </a:lnTo>
                  <a:lnTo>
                    <a:pt x="510463" y="3934333"/>
                  </a:lnTo>
                  <a:close/>
                </a:path>
                <a:path w="510540" h="4881880">
                  <a:moveTo>
                    <a:pt x="510463" y="3787813"/>
                  </a:moveTo>
                  <a:lnTo>
                    <a:pt x="437210" y="3787813"/>
                  </a:lnTo>
                  <a:lnTo>
                    <a:pt x="437210" y="3861066"/>
                  </a:lnTo>
                  <a:lnTo>
                    <a:pt x="510463" y="3861066"/>
                  </a:lnTo>
                  <a:lnTo>
                    <a:pt x="510463" y="3787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29">
              <a:extLst>
                <a:ext uri="{FF2B5EF4-FFF2-40B4-BE49-F238E27FC236}">
                  <a16:creationId xmlns:a16="http://schemas.microsoft.com/office/drawing/2014/main" id="{DC06D2A3-EE6D-BFD4-3FF3-9D506E19917A}"/>
                </a:ext>
              </a:extLst>
            </p:cNvPr>
            <p:cNvSpPr/>
            <p:nvPr/>
          </p:nvSpPr>
          <p:spPr>
            <a:xfrm>
              <a:off x="18035626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3642957"/>
                  </a:moveTo>
                  <a:lnTo>
                    <a:pt x="0" y="3642957"/>
                  </a:lnTo>
                  <a:lnTo>
                    <a:pt x="0" y="3716223"/>
                  </a:lnTo>
                  <a:lnTo>
                    <a:pt x="73266" y="3716223"/>
                  </a:lnTo>
                  <a:lnTo>
                    <a:pt x="73266" y="3642957"/>
                  </a:lnTo>
                  <a:close/>
                </a:path>
                <a:path w="510540" h="4881880">
                  <a:moveTo>
                    <a:pt x="73266" y="3496437"/>
                  </a:moveTo>
                  <a:lnTo>
                    <a:pt x="0" y="3496437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37"/>
                  </a:lnTo>
                  <a:close/>
                </a:path>
                <a:path w="510540" h="4881880">
                  <a:moveTo>
                    <a:pt x="73266" y="3351593"/>
                  </a:moveTo>
                  <a:lnTo>
                    <a:pt x="0" y="3351593"/>
                  </a:lnTo>
                  <a:lnTo>
                    <a:pt x="0" y="3424859"/>
                  </a:lnTo>
                  <a:lnTo>
                    <a:pt x="73266" y="3424859"/>
                  </a:lnTo>
                  <a:lnTo>
                    <a:pt x="73266" y="3351593"/>
                  </a:lnTo>
                  <a:close/>
                </a:path>
                <a:path w="510540" h="4881880">
                  <a:moveTo>
                    <a:pt x="73266" y="3060217"/>
                  </a:moveTo>
                  <a:lnTo>
                    <a:pt x="0" y="3060217"/>
                  </a:lnTo>
                  <a:lnTo>
                    <a:pt x="0" y="3133483"/>
                  </a:lnTo>
                  <a:lnTo>
                    <a:pt x="73266" y="3133483"/>
                  </a:lnTo>
                  <a:lnTo>
                    <a:pt x="73266" y="3060217"/>
                  </a:lnTo>
                  <a:close/>
                </a:path>
                <a:path w="510540" h="4881880">
                  <a:moveTo>
                    <a:pt x="73266" y="2622334"/>
                  </a:move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close/>
                </a:path>
                <a:path w="510540" h="4881880">
                  <a:moveTo>
                    <a:pt x="73266" y="2477478"/>
                  </a:moveTo>
                  <a:lnTo>
                    <a:pt x="0" y="2477478"/>
                  </a:lnTo>
                  <a:lnTo>
                    <a:pt x="0" y="2550744"/>
                  </a:lnTo>
                  <a:lnTo>
                    <a:pt x="73266" y="2550744"/>
                  </a:lnTo>
                  <a:lnTo>
                    <a:pt x="73266" y="2477478"/>
                  </a:lnTo>
                  <a:close/>
                </a:path>
                <a:path w="510540" h="4881880">
                  <a:moveTo>
                    <a:pt x="73266" y="2330945"/>
                  </a:moveTo>
                  <a:lnTo>
                    <a:pt x="0" y="2330945"/>
                  </a:lnTo>
                  <a:lnTo>
                    <a:pt x="0" y="2404211"/>
                  </a:lnTo>
                  <a:lnTo>
                    <a:pt x="73266" y="2404211"/>
                  </a:lnTo>
                  <a:lnTo>
                    <a:pt x="73266" y="2330945"/>
                  </a:lnTo>
                  <a:close/>
                </a:path>
                <a:path w="510540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0540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0540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0540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0540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0540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0540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0540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0540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0540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0540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0540" h="4881880">
                  <a:moveTo>
                    <a:pt x="146532" y="3569703"/>
                  </a:moveTo>
                  <a:lnTo>
                    <a:pt x="73266" y="3569703"/>
                  </a:lnTo>
                  <a:lnTo>
                    <a:pt x="73266" y="3642957"/>
                  </a:lnTo>
                  <a:lnTo>
                    <a:pt x="146532" y="3642957"/>
                  </a:lnTo>
                  <a:lnTo>
                    <a:pt x="146532" y="3569703"/>
                  </a:lnTo>
                  <a:close/>
                </a:path>
                <a:path w="510540" h="4881880">
                  <a:moveTo>
                    <a:pt x="146532" y="2695600"/>
                  </a:moveTo>
                  <a:lnTo>
                    <a:pt x="73266" y="2695600"/>
                  </a:lnTo>
                  <a:lnTo>
                    <a:pt x="73266" y="2768841"/>
                  </a:lnTo>
                  <a:lnTo>
                    <a:pt x="0" y="2768841"/>
                  </a:lnTo>
                  <a:lnTo>
                    <a:pt x="0" y="2842107"/>
                  </a:lnTo>
                  <a:lnTo>
                    <a:pt x="73266" y="2842107"/>
                  </a:lnTo>
                  <a:lnTo>
                    <a:pt x="73266" y="2768854"/>
                  </a:lnTo>
                  <a:lnTo>
                    <a:pt x="146532" y="2768854"/>
                  </a:lnTo>
                  <a:lnTo>
                    <a:pt x="146532" y="2695600"/>
                  </a:lnTo>
                  <a:close/>
                </a:path>
                <a:path w="510540" h="4881880">
                  <a:moveTo>
                    <a:pt x="146532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32" y="1894738"/>
                  </a:lnTo>
                  <a:lnTo>
                    <a:pt x="146532" y="1821484"/>
                  </a:lnTo>
                  <a:close/>
                </a:path>
                <a:path w="510540" h="4881880">
                  <a:moveTo>
                    <a:pt x="146532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32" y="437883"/>
                  </a:lnTo>
                  <a:lnTo>
                    <a:pt x="146532" y="364617"/>
                  </a:lnTo>
                  <a:close/>
                </a:path>
                <a:path w="510540" h="4881880">
                  <a:moveTo>
                    <a:pt x="146532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32" y="146519"/>
                  </a:lnTo>
                  <a:lnTo>
                    <a:pt x="146532" y="73253"/>
                  </a:lnTo>
                  <a:close/>
                </a:path>
                <a:path w="510540" h="4881880">
                  <a:moveTo>
                    <a:pt x="219786" y="3642957"/>
                  </a:moveTo>
                  <a:lnTo>
                    <a:pt x="146532" y="3642957"/>
                  </a:lnTo>
                  <a:lnTo>
                    <a:pt x="146532" y="3716223"/>
                  </a:lnTo>
                  <a:lnTo>
                    <a:pt x="219786" y="3716223"/>
                  </a:lnTo>
                  <a:lnTo>
                    <a:pt x="219786" y="3642957"/>
                  </a:lnTo>
                  <a:close/>
                </a:path>
                <a:path w="510540" h="4881880">
                  <a:moveTo>
                    <a:pt x="219786" y="3496437"/>
                  </a:moveTo>
                  <a:lnTo>
                    <a:pt x="146532" y="3496437"/>
                  </a:lnTo>
                  <a:lnTo>
                    <a:pt x="146532" y="3569703"/>
                  </a:lnTo>
                  <a:lnTo>
                    <a:pt x="219786" y="3569703"/>
                  </a:lnTo>
                  <a:lnTo>
                    <a:pt x="219786" y="3496437"/>
                  </a:lnTo>
                  <a:close/>
                </a:path>
                <a:path w="510540" h="4881880">
                  <a:moveTo>
                    <a:pt x="219786" y="3351593"/>
                  </a:moveTo>
                  <a:lnTo>
                    <a:pt x="146532" y="3351593"/>
                  </a:lnTo>
                  <a:lnTo>
                    <a:pt x="146532" y="3424859"/>
                  </a:lnTo>
                  <a:lnTo>
                    <a:pt x="219786" y="3424859"/>
                  </a:lnTo>
                  <a:lnTo>
                    <a:pt x="219786" y="3351593"/>
                  </a:lnTo>
                  <a:close/>
                </a:path>
                <a:path w="510540" h="4881880">
                  <a:moveTo>
                    <a:pt x="219786" y="3205073"/>
                  </a:moveTo>
                  <a:lnTo>
                    <a:pt x="146532" y="3205073"/>
                  </a:lnTo>
                  <a:lnTo>
                    <a:pt x="146532" y="3278327"/>
                  </a:lnTo>
                  <a:lnTo>
                    <a:pt x="73266" y="3278327"/>
                  </a:lnTo>
                  <a:lnTo>
                    <a:pt x="73266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351593"/>
                  </a:lnTo>
                  <a:lnTo>
                    <a:pt x="146532" y="3351593"/>
                  </a:lnTo>
                  <a:lnTo>
                    <a:pt x="146532" y="3278340"/>
                  </a:lnTo>
                  <a:lnTo>
                    <a:pt x="219786" y="3278340"/>
                  </a:lnTo>
                  <a:lnTo>
                    <a:pt x="219786" y="3205073"/>
                  </a:lnTo>
                  <a:close/>
                </a:path>
                <a:path w="510540" h="4881880">
                  <a:moveTo>
                    <a:pt x="219786" y="3060217"/>
                  </a:moveTo>
                  <a:lnTo>
                    <a:pt x="146532" y="3060217"/>
                  </a:lnTo>
                  <a:lnTo>
                    <a:pt x="146532" y="3133483"/>
                  </a:lnTo>
                  <a:lnTo>
                    <a:pt x="219786" y="3133483"/>
                  </a:lnTo>
                  <a:lnTo>
                    <a:pt x="219786" y="3060217"/>
                  </a:lnTo>
                  <a:close/>
                </a:path>
                <a:path w="510540" h="4881880">
                  <a:moveTo>
                    <a:pt x="219786" y="2913710"/>
                  </a:moveTo>
                  <a:lnTo>
                    <a:pt x="146532" y="2913710"/>
                  </a:lnTo>
                  <a:lnTo>
                    <a:pt x="146532" y="2986951"/>
                  </a:lnTo>
                  <a:lnTo>
                    <a:pt x="73266" y="2986951"/>
                  </a:lnTo>
                  <a:lnTo>
                    <a:pt x="73266" y="2913710"/>
                  </a:lnTo>
                  <a:lnTo>
                    <a:pt x="0" y="2913710"/>
                  </a:lnTo>
                  <a:lnTo>
                    <a:pt x="0" y="2986963"/>
                  </a:lnTo>
                  <a:lnTo>
                    <a:pt x="73266" y="2986963"/>
                  </a:lnTo>
                  <a:lnTo>
                    <a:pt x="73266" y="3060217"/>
                  </a:lnTo>
                  <a:lnTo>
                    <a:pt x="146532" y="3060217"/>
                  </a:lnTo>
                  <a:lnTo>
                    <a:pt x="146532" y="2986963"/>
                  </a:lnTo>
                  <a:lnTo>
                    <a:pt x="219786" y="2986963"/>
                  </a:lnTo>
                  <a:lnTo>
                    <a:pt x="219786" y="2913710"/>
                  </a:lnTo>
                  <a:close/>
                </a:path>
                <a:path w="510540" h="4881880">
                  <a:moveTo>
                    <a:pt x="219786" y="2768854"/>
                  </a:moveTo>
                  <a:lnTo>
                    <a:pt x="146532" y="2768854"/>
                  </a:lnTo>
                  <a:lnTo>
                    <a:pt x="146532" y="2842120"/>
                  </a:lnTo>
                  <a:lnTo>
                    <a:pt x="219786" y="2842120"/>
                  </a:lnTo>
                  <a:lnTo>
                    <a:pt x="219786" y="2768854"/>
                  </a:lnTo>
                  <a:close/>
                </a:path>
                <a:path w="510540" h="4881880">
                  <a:moveTo>
                    <a:pt x="219786" y="2622334"/>
                  </a:moveTo>
                  <a:lnTo>
                    <a:pt x="146532" y="2622334"/>
                  </a:lnTo>
                  <a:lnTo>
                    <a:pt x="146532" y="2695600"/>
                  </a:lnTo>
                  <a:lnTo>
                    <a:pt x="219786" y="2695600"/>
                  </a:lnTo>
                  <a:lnTo>
                    <a:pt x="219786" y="2622334"/>
                  </a:lnTo>
                  <a:close/>
                </a:path>
                <a:path w="510540" h="4881880">
                  <a:moveTo>
                    <a:pt x="219786" y="2477478"/>
                  </a:moveTo>
                  <a:lnTo>
                    <a:pt x="146532" y="2477478"/>
                  </a:lnTo>
                  <a:lnTo>
                    <a:pt x="146532" y="2550744"/>
                  </a:lnTo>
                  <a:lnTo>
                    <a:pt x="219786" y="2550744"/>
                  </a:lnTo>
                  <a:lnTo>
                    <a:pt x="219786" y="2477478"/>
                  </a:lnTo>
                  <a:close/>
                </a:path>
                <a:path w="510540" h="4881880">
                  <a:moveTo>
                    <a:pt x="219786" y="2330958"/>
                  </a:moveTo>
                  <a:lnTo>
                    <a:pt x="146532" y="2330958"/>
                  </a:lnTo>
                  <a:lnTo>
                    <a:pt x="146532" y="2404211"/>
                  </a:lnTo>
                  <a:lnTo>
                    <a:pt x="73266" y="2404211"/>
                  </a:lnTo>
                  <a:lnTo>
                    <a:pt x="73266" y="2477478"/>
                  </a:lnTo>
                  <a:lnTo>
                    <a:pt x="146532" y="2477478"/>
                  </a:lnTo>
                  <a:lnTo>
                    <a:pt x="146532" y="2404224"/>
                  </a:lnTo>
                  <a:lnTo>
                    <a:pt x="219786" y="2404224"/>
                  </a:lnTo>
                  <a:lnTo>
                    <a:pt x="219786" y="2330958"/>
                  </a:lnTo>
                  <a:close/>
                </a:path>
                <a:path w="510540" h="4881880">
                  <a:moveTo>
                    <a:pt x="219786" y="2186101"/>
                  </a:moveTo>
                  <a:lnTo>
                    <a:pt x="146532" y="2186101"/>
                  </a:lnTo>
                  <a:lnTo>
                    <a:pt x="146532" y="2259368"/>
                  </a:lnTo>
                  <a:lnTo>
                    <a:pt x="219786" y="2259368"/>
                  </a:lnTo>
                  <a:lnTo>
                    <a:pt x="219786" y="2186101"/>
                  </a:lnTo>
                  <a:close/>
                </a:path>
                <a:path w="510540" h="4881880">
                  <a:moveTo>
                    <a:pt x="219786" y="2039594"/>
                  </a:moveTo>
                  <a:lnTo>
                    <a:pt x="146532" y="2039594"/>
                  </a:lnTo>
                  <a:lnTo>
                    <a:pt x="146532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32" y="2186101"/>
                  </a:lnTo>
                  <a:lnTo>
                    <a:pt x="146532" y="2112848"/>
                  </a:lnTo>
                  <a:lnTo>
                    <a:pt x="219786" y="2112848"/>
                  </a:lnTo>
                  <a:lnTo>
                    <a:pt x="219786" y="2039594"/>
                  </a:lnTo>
                  <a:close/>
                </a:path>
                <a:path w="510540" h="4881880">
                  <a:moveTo>
                    <a:pt x="219786" y="1894738"/>
                  </a:moveTo>
                  <a:lnTo>
                    <a:pt x="146532" y="1894738"/>
                  </a:lnTo>
                  <a:lnTo>
                    <a:pt x="146532" y="1968004"/>
                  </a:lnTo>
                  <a:lnTo>
                    <a:pt x="219786" y="1968004"/>
                  </a:lnTo>
                  <a:lnTo>
                    <a:pt x="219786" y="1894738"/>
                  </a:lnTo>
                  <a:close/>
                </a:path>
                <a:path w="510540" h="4881880">
                  <a:moveTo>
                    <a:pt x="219786" y="1748218"/>
                  </a:moveTo>
                  <a:lnTo>
                    <a:pt x="146532" y="1748218"/>
                  </a:lnTo>
                  <a:lnTo>
                    <a:pt x="146532" y="1821484"/>
                  </a:lnTo>
                  <a:lnTo>
                    <a:pt x="219786" y="1821484"/>
                  </a:lnTo>
                  <a:lnTo>
                    <a:pt x="219786" y="1748218"/>
                  </a:lnTo>
                  <a:close/>
                </a:path>
                <a:path w="510540" h="4881880">
                  <a:moveTo>
                    <a:pt x="219786" y="1603375"/>
                  </a:moveTo>
                  <a:lnTo>
                    <a:pt x="146532" y="1603375"/>
                  </a:lnTo>
                  <a:lnTo>
                    <a:pt x="146532" y="1676628"/>
                  </a:lnTo>
                  <a:lnTo>
                    <a:pt x="219786" y="1676628"/>
                  </a:lnTo>
                  <a:lnTo>
                    <a:pt x="219786" y="1603375"/>
                  </a:lnTo>
                  <a:close/>
                </a:path>
                <a:path w="510540" h="4881880">
                  <a:moveTo>
                    <a:pt x="219786" y="1456855"/>
                  </a:moveTo>
                  <a:lnTo>
                    <a:pt x="146532" y="1456855"/>
                  </a:lnTo>
                  <a:lnTo>
                    <a:pt x="146532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32" y="1603375"/>
                  </a:lnTo>
                  <a:lnTo>
                    <a:pt x="146532" y="1530121"/>
                  </a:lnTo>
                  <a:lnTo>
                    <a:pt x="219786" y="1530121"/>
                  </a:lnTo>
                  <a:lnTo>
                    <a:pt x="219786" y="1456855"/>
                  </a:lnTo>
                  <a:close/>
                </a:path>
                <a:path w="510540" h="4881880">
                  <a:moveTo>
                    <a:pt x="219786" y="1311998"/>
                  </a:moveTo>
                  <a:lnTo>
                    <a:pt x="146532" y="1311998"/>
                  </a:lnTo>
                  <a:lnTo>
                    <a:pt x="146532" y="1385252"/>
                  </a:lnTo>
                  <a:lnTo>
                    <a:pt x="219786" y="1385252"/>
                  </a:lnTo>
                  <a:lnTo>
                    <a:pt x="219786" y="1311998"/>
                  </a:lnTo>
                  <a:close/>
                </a:path>
                <a:path w="510540" h="4881880">
                  <a:moveTo>
                    <a:pt x="219786" y="1165491"/>
                  </a:moveTo>
                  <a:lnTo>
                    <a:pt x="146532" y="1165491"/>
                  </a:lnTo>
                  <a:lnTo>
                    <a:pt x="146532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32" y="1311998"/>
                  </a:lnTo>
                  <a:lnTo>
                    <a:pt x="146532" y="1238745"/>
                  </a:lnTo>
                  <a:lnTo>
                    <a:pt x="219786" y="1238745"/>
                  </a:lnTo>
                  <a:lnTo>
                    <a:pt x="219786" y="1165491"/>
                  </a:lnTo>
                  <a:close/>
                </a:path>
                <a:path w="510540" h="4881880">
                  <a:moveTo>
                    <a:pt x="219786" y="1020635"/>
                  </a:moveTo>
                  <a:lnTo>
                    <a:pt x="146532" y="1020635"/>
                  </a:lnTo>
                  <a:lnTo>
                    <a:pt x="146532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4881880">
                  <a:moveTo>
                    <a:pt x="219786" y="874115"/>
                  </a:moveTo>
                  <a:lnTo>
                    <a:pt x="146532" y="874115"/>
                  </a:lnTo>
                  <a:lnTo>
                    <a:pt x="146532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32" y="1020635"/>
                  </a:lnTo>
                  <a:lnTo>
                    <a:pt x="146532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4881880">
                  <a:moveTo>
                    <a:pt x="219786" y="729259"/>
                  </a:moveTo>
                  <a:lnTo>
                    <a:pt x="146532" y="729259"/>
                  </a:lnTo>
                  <a:lnTo>
                    <a:pt x="146532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4881880">
                  <a:moveTo>
                    <a:pt x="219786" y="582739"/>
                  </a:moveTo>
                  <a:lnTo>
                    <a:pt x="146532" y="582739"/>
                  </a:lnTo>
                  <a:lnTo>
                    <a:pt x="146532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32" y="729259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39"/>
                  </a:lnTo>
                  <a:close/>
                </a:path>
                <a:path w="510540" h="4881880">
                  <a:moveTo>
                    <a:pt x="219786" y="437883"/>
                  </a:moveTo>
                  <a:lnTo>
                    <a:pt x="146532" y="437883"/>
                  </a:lnTo>
                  <a:lnTo>
                    <a:pt x="146532" y="511149"/>
                  </a:lnTo>
                  <a:lnTo>
                    <a:pt x="219786" y="511149"/>
                  </a:lnTo>
                  <a:lnTo>
                    <a:pt x="219786" y="437883"/>
                  </a:lnTo>
                  <a:close/>
                </a:path>
                <a:path w="510540" h="4881880">
                  <a:moveTo>
                    <a:pt x="219786" y="291363"/>
                  </a:moveTo>
                  <a:lnTo>
                    <a:pt x="146532" y="291363"/>
                  </a:lnTo>
                  <a:lnTo>
                    <a:pt x="146532" y="364617"/>
                  </a:lnTo>
                  <a:lnTo>
                    <a:pt x="219786" y="364617"/>
                  </a:lnTo>
                  <a:lnTo>
                    <a:pt x="219786" y="291363"/>
                  </a:lnTo>
                  <a:close/>
                </a:path>
                <a:path w="510540" h="4881880">
                  <a:moveTo>
                    <a:pt x="219786" y="146519"/>
                  </a:moveTo>
                  <a:lnTo>
                    <a:pt x="146532" y="146519"/>
                  </a:lnTo>
                  <a:lnTo>
                    <a:pt x="146532" y="219773"/>
                  </a:lnTo>
                  <a:lnTo>
                    <a:pt x="219786" y="219773"/>
                  </a:lnTo>
                  <a:lnTo>
                    <a:pt x="219786" y="146519"/>
                  </a:lnTo>
                  <a:close/>
                </a:path>
                <a:path w="510540" h="4881880">
                  <a:moveTo>
                    <a:pt x="219786" y="0"/>
                  </a:moveTo>
                  <a:lnTo>
                    <a:pt x="146532" y="0"/>
                  </a:lnTo>
                  <a:lnTo>
                    <a:pt x="146532" y="73253"/>
                  </a:lnTo>
                  <a:lnTo>
                    <a:pt x="219786" y="73253"/>
                  </a:lnTo>
                  <a:lnTo>
                    <a:pt x="219786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4517072"/>
                  </a:move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close/>
                </a:path>
                <a:path w="510540" h="4881880">
                  <a:moveTo>
                    <a:pt x="437197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97" y="4808448"/>
                  </a:lnTo>
                  <a:lnTo>
                    <a:pt x="437197" y="4735195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0">
              <a:extLst>
                <a:ext uri="{FF2B5EF4-FFF2-40B4-BE49-F238E27FC236}">
                  <a16:creationId xmlns:a16="http://schemas.microsoft.com/office/drawing/2014/main" id="{4AD45232-D089-CDB2-C1FD-E119F771FB58}"/>
                </a:ext>
              </a:extLst>
            </p:cNvPr>
            <p:cNvSpPr/>
            <p:nvPr/>
          </p:nvSpPr>
          <p:spPr>
            <a:xfrm>
              <a:off x="18326303" y="6841343"/>
              <a:ext cx="220345" cy="4152900"/>
            </a:xfrm>
            <a:custGeom>
              <a:avLst/>
              <a:gdLst/>
              <a:ahLst/>
              <a:cxnLst/>
              <a:rect l="l" t="t" r="r" b="b"/>
              <a:pathLst>
                <a:path w="220344" h="4152900">
                  <a:moveTo>
                    <a:pt x="73266" y="3058553"/>
                  </a:moveTo>
                  <a:lnTo>
                    <a:pt x="0" y="3058553"/>
                  </a:lnTo>
                  <a:lnTo>
                    <a:pt x="0" y="3131820"/>
                  </a:lnTo>
                  <a:lnTo>
                    <a:pt x="73266" y="3131820"/>
                  </a:lnTo>
                  <a:lnTo>
                    <a:pt x="73266" y="3058553"/>
                  </a:lnTo>
                  <a:close/>
                </a:path>
                <a:path w="220344" h="4152900">
                  <a:moveTo>
                    <a:pt x="73266" y="2767190"/>
                  </a:moveTo>
                  <a:lnTo>
                    <a:pt x="0" y="2767190"/>
                  </a:lnTo>
                  <a:lnTo>
                    <a:pt x="0" y="2840456"/>
                  </a:lnTo>
                  <a:lnTo>
                    <a:pt x="73266" y="2840444"/>
                  </a:lnTo>
                  <a:lnTo>
                    <a:pt x="73266" y="2767190"/>
                  </a:lnTo>
                  <a:close/>
                </a:path>
                <a:path w="220344" h="4152900">
                  <a:moveTo>
                    <a:pt x="73266" y="2475827"/>
                  </a:moveTo>
                  <a:lnTo>
                    <a:pt x="0" y="2475827"/>
                  </a:lnTo>
                  <a:lnTo>
                    <a:pt x="0" y="2549080"/>
                  </a:lnTo>
                  <a:lnTo>
                    <a:pt x="73266" y="2549067"/>
                  </a:lnTo>
                  <a:lnTo>
                    <a:pt x="73266" y="2475827"/>
                  </a:lnTo>
                  <a:close/>
                </a:path>
                <a:path w="220344" h="4152900">
                  <a:moveTo>
                    <a:pt x="73266" y="1601711"/>
                  </a:moveTo>
                  <a:lnTo>
                    <a:pt x="0" y="1601711"/>
                  </a:lnTo>
                  <a:lnTo>
                    <a:pt x="0" y="1674964"/>
                  </a:lnTo>
                  <a:lnTo>
                    <a:pt x="73266" y="1674952"/>
                  </a:lnTo>
                  <a:lnTo>
                    <a:pt x="73266" y="1601711"/>
                  </a:lnTo>
                  <a:close/>
                </a:path>
                <a:path w="220344" h="4152900">
                  <a:moveTo>
                    <a:pt x="73266" y="1530108"/>
                  </a:moveTo>
                  <a:lnTo>
                    <a:pt x="73253" y="1456855"/>
                  </a:lnTo>
                  <a:lnTo>
                    <a:pt x="0" y="1456855"/>
                  </a:lnTo>
                  <a:lnTo>
                    <a:pt x="0" y="1530108"/>
                  </a:lnTo>
                  <a:lnTo>
                    <a:pt x="73266" y="1530108"/>
                  </a:lnTo>
                  <a:close/>
                </a:path>
                <a:path w="220344" h="4152900">
                  <a:moveTo>
                    <a:pt x="73266" y="727608"/>
                  </a:moveTo>
                  <a:lnTo>
                    <a:pt x="0" y="727608"/>
                  </a:lnTo>
                  <a:lnTo>
                    <a:pt x="0" y="800862"/>
                  </a:lnTo>
                  <a:lnTo>
                    <a:pt x="73266" y="800849"/>
                  </a:lnTo>
                  <a:lnTo>
                    <a:pt x="73266" y="727608"/>
                  </a:lnTo>
                  <a:close/>
                </a:path>
                <a:path w="220344" h="415290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220344" h="4152900">
                  <a:moveTo>
                    <a:pt x="146519" y="4005935"/>
                  </a:moveTo>
                  <a:lnTo>
                    <a:pt x="73266" y="4005935"/>
                  </a:lnTo>
                  <a:lnTo>
                    <a:pt x="73266" y="3932669"/>
                  </a:lnTo>
                  <a:lnTo>
                    <a:pt x="0" y="3932669"/>
                  </a:lnTo>
                  <a:lnTo>
                    <a:pt x="0" y="4005935"/>
                  </a:lnTo>
                  <a:lnTo>
                    <a:pt x="73253" y="4005935"/>
                  </a:lnTo>
                  <a:lnTo>
                    <a:pt x="73253" y="4079189"/>
                  </a:lnTo>
                  <a:lnTo>
                    <a:pt x="0" y="4079189"/>
                  </a:lnTo>
                  <a:lnTo>
                    <a:pt x="0" y="4152442"/>
                  </a:lnTo>
                  <a:lnTo>
                    <a:pt x="73266" y="4152442"/>
                  </a:lnTo>
                  <a:lnTo>
                    <a:pt x="73266" y="4079189"/>
                  </a:lnTo>
                  <a:lnTo>
                    <a:pt x="146519" y="4079189"/>
                  </a:lnTo>
                  <a:lnTo>
                    <a:pt x="146519" y="4005935"/>
                  </a:lnTo>
                  <a:close/>
                </a:path>
                <a:path w="220344" h="4152900">
                  <a:moveTo>
                    <a:pt x="146519" y="3423183"/>
                  </a:moveTo>
                  <a:lnTo>
                    <a:pt x="73266" y="3423183"/>
                  </a:lnTo>
                  <a:lnTo>
                    <a:pt x="73266" y="3349929"/>
                  </a:lnTo>
                  <a:lnTo>
                    <a:pt x="0" y="3349929"/>
                  </a:lnTo>
                  <a:lnTo>
                    <a:pt x="0" y="3423183"/>
                  </a:lnTo>
                  <a:lnTo>
                    <a:pt x="73253" y="3423183"/>
                  </a:lnTo>
                  <a:lnTo>
                    <a:pt x="73253" y="3496449"/>
                  </a:lnTo>
                  <a:lnTo>
                    <a:pt x="0" y="3496449"/>
                  </a:lnTo>
                  <a:lnTo>
                    <a:pt x="0" y="3569703"/>
                  </a:lnTo>
                  <a:lnTo>
                    <a:pt x="73266" y="3569703"/>
                  </a:lnTo>
                  <a:lnTo>
                    <a:pt x="73266" y="3496449"/>
                  </a:lnTo>
                  <a:lnTo>
                    <a:pt x="146519" y="3496449"/>
                  </a:lnTo>
                  <a:lnTo>
                    <a:pt x="146519" y="3423183"/>
                  </a:lnTo>
                  <a:close/>
                </a:path>
                <a:path w="220344" h="4152900">
                  <a:moveTo>
                    <a:pt x="146519" y="3131820"/>
                  </a:moveTo>
                  <a:lnTo>
                    <a:pt x="73266" y="3131820"/>
                  </a:lnTo>
                  <a:lnTo>
                    <a:pt x="73253" y="3205073"/>
                  </a:lnTo>
                  <a:lnTo>
                    <a:pt x="0" y="3205073"/>
                  </a:lnTo>
                  <a:lnTo>
                    <a:pt x="0" y="3278340"/>
                  </a:lnTo>
                  <a:lnTo>
                    <a:pt x="73266" y="3278340"/>
                  </a:lnTo>
                  <a:lnTo>
                    <a:pt x="73266" y="3205073"/>
                  </a:lnTo>
                  <a:lnTo>
                    <a:pt x="146519" y="3205073"/>
                  </a:lnTo>
                  <a:lnTo>
                    <a:pt x="146519" y="3131820"/>
                  </a:lnTo>
                  <a:close/>
                </a:path>
                <a:path w="220344" h="4152900">
                  <a:moveTo>
                    <a:pt x="146519" y="2257717"/>
                  </a:moveTo>
                  <a:lnTo>
                    <a:pt x="73266" y="2257717"/>
                  </a:lnTo>
                  <a:lnTo>
                    <a:pt x="73266" y="2184450"/>
                  </a:lnTo>
                  <a:lnTo>
                    <a:pt x="0" y="2184450"/>
                  </a:lnTo>
                  <a:lnTo>
                    <a:pt x="0" y="2257717"/>
                  </a:lnTo>
                  <a:lnTo>
                    <a:pt x="73253" y="2257717"/>
                  </a:lnTo>
                  <a:lnTo>
                    <a:pt x="73253" y="2330958"/>
                  </a:lnTo>
                  <a:lnTo>
                    <a:pt x="0" y="2330958"/>
                  </a:lnTo>
                  <a:lnTo>
                    <a:pt x="0" y="2404224"/>
                  </a:lnTo>
                  <a:lnTo>
                    <a:pt x="73266" y="2404224"/>
                  </a:lnTo>
                  <a:lnTo>
                    <a:pt x="73253" y="2330970"/>
                  </a:lnTo>
                  <a:lnTo>
                    <a:pt x="146519" y="2330970"/>
                  </a:lnTo>
                  <a:lnTo>
                    <a:pt x="146519" y="2257717"/>
                  </a:lnTo>
                  <a:close/>
                </a:path>
                <a:path w="220344" h="4152900">
                  <a:moveTo>
                    <a:pt x="146519" y="1383601"/>
                  </a:moveTo>
                  <a:lnTo>
                    <a:pt x="73266" y="1383601"/>
                  </a:lnTo>
                  <a:lnTo>
                    <a:pt x="73266" y="1310335"/>
                  </a:lnTo>
                  <a:lnTo>
                    <a:pt x="0" y="1310335"/>
                  </a:lnTo>
                  <a:lnTo>
                    <a:pt x="0" y="1383601"/>
                  </a:lnTo>
                  <a:lnTo>
                    <a:pt x="73253" y="1383601"/>
                  </a:lnTo>
                  <a:lnTo>
                    <a:pt x="73253" y="1456855"/>
                  </a:lnTo>
                  <a:lnTo>
                    <a:pt x="146519" y="1456855"/>
                  </a:lnTo>
                  <a:lnTo>
                    <a:pt x="146519" y="1383601"/>
                  </a:lnTo>
                  <a:close/>
                </a:path>
                <a:path w="220344" h="4152900">
                  <a:moveTo>
                    <a:pt x="219773" y="4079189"/>
                  </a:moveTo>
                  <a:lnTo>
                    <a:pt x="146519" y="4079189"/>
                  </a:lnTo>
                  <a:lnTo>
                    <a:pt x="146519" y="4152442"/>
                  </a:lnTo>
                  <a:lnTo>
                    <a:pt x="219773" y="4152442"/>
                  </a:lnTo>
                  <a:lnTo>
                    <a:pt x="219773" y="4079189"/>
                  </a:lnTo>
                  <a:close/>
                </a:path>
                <a:path w="220344" h="4152900">
                  <a:moveTo>
                    <a:pt x="219773" y="3932669"/>
                  </a:moveTo>
                  <a:lnTo>
                    <a:pt x="146519" y="3932669"/>
                  </a:lnTo>
                  <a:lnTo>
                    <a:pt x="146519" y="4005935"/>
                  </a:lnTo>
                  <a:lnTo>
                    <a:pt x="219773" y="4005935"/>
                  </a:lnTo>
                  <a:lnTo>
                    <a:pt x="219773" y="3932669"/>
                  </a:lnTo>
                  <a:close/>
                </a:path>
                <a:path w="220344" h="4152900">
                  <a:moveTo>
                    <a:pt x="219773" y="3787813"/>
                  </a:moveTo>
                  <a:lnTo>
                    <a:pt x="146519" y="3787813"/>
                  </a:lnTo>
                  <a:lnTo>
                    <a:pt x="146519" y="3861079"/>
                  </a:lnTo>
                  <a:lnTo>
                    <a:pt x="219773" y="3861079"/>
                  </a:lnTo>
                  <a:lnTo>
                    <a:pt x="219773" y="3787813"/>
                  </a:lnTo>
                  <a:close/>
                </a:path>
                <a:path w="220344" h="4152900">
                  <a:moveTo>
                    <a:pt x="219773" y="3641306"/>
                  </a:moveTo>
                  <a:lnTo>
                    <a:pt x="146519" y="3641306"/>
                  </a:lnTo>
                  <a:lnTo>
                    <a:pt x="146519" y="3714559"/>
                  </a:lnTo>
                  <a:lnTo>
                    <a:pt x="73266" y="3714559"/>
                  </a:lnTo>
                  <a:lnTo>
                    <a:pt x="73266" y="3641293"/>
                  </a:lnTo>
                  <a:lnTo>
                    <a:pt x="0" y="3641293"/>
                  </a:lnTo>
                  <a:lnTo>
                    <a:pt x="0" y="3714559"/>
                  </a:lnTo>
                  <a:lnTo>
                    <a:pt x="73253" y="3714559"/>
                  </a:lnTo>
                  <a:lnTo>
                    <a:pt x="73253" y="3787813"/>
                  </a:lnTo>
                  <a:lnTo>
                    <a:pt x="0" y="3787813"/>
                  </a:lnTo>
                  <a:lnTo>
                    <a:pt x="0" y="3861079"/>
                  </a:lnTo>
                  <a:lnTo>
                    <a:pt x="73266" y="3861079"/>
                  </a:lnTo>
                  <a:lnTo>
                    <a:pt x="73266" y="3787813"/>
                  </a:lnTo>
                  <a:lnTo>
                    <a:pt x="146519" y="3787813"/>
                  </a:lnTo>
                  <a:lnTo>
                    <a:pt x="146519" y="3714572"/>
                  </a:lnTo>
                  <a:lnTo>
                    <a:pt x="219773" y="3714572"/>
                  </a:lnTo>
                  <a:lnTo>
                    <a:pt x="219773" y="3641306"/>
                  </a:lnTo>
                  <a:close/>
                </a:path>
                <a:path w="220344" h="4152900">
                  <a:moveTo>
                    <a:pt x="219773" y="3496449"/>
                  </a:moveTo>
                  <a:lnTo>
                    <a:pt x="146519" y="3496449"/>
                  </a:lnTo>
                  <a:lnTo>
                    <a:pt x="146519" y="3569703"/>
                  </a:lnTo>
                  <a:lnTo>
                    <a:pt x="219773" y="3569703"/>
                  </a:lnTo>
                  <a:lnTo>
                    <a:pt x="219773" y="3496449"/>
                  </a:lnTo>
                  <a:close/>
                </a:path>
                <a:path w="220344" h="4152900">
                  <a:moveTo>
                    <a:pt x="219773" y="3349929"/>
                  </a:moveTo>
                  <a:lnTo>
                    <a:pt x="146519" y="3349929"/>
                  </a:lnTo>
                  <a:lnTo>
                    <a:pt x="146519" y="3423183"/>
                  </a:lnTo>
                  <a:lnTo>
                    <a:pt x="219773" y="3423183"/>
                  </a:lnTo>
                  <a:lnTo>
                    <a:pt x="219773" y="3349929"/>
                  </a:lnTo>
                  <a:close/>
                </a:path>
                <a:path w="220344" h="4152900">
                  <a:moveTo>
                    <a:pt x="219773" y="3205073"/>
                  </a:moveTo>
                  <a:lnTo>
                    <a:pt x="146519" y="3205073"/>
                  </a:lnTo>
                  <a:lnTo>
                    <a:pt x="146519" y="3278340"/>
                  </a:lnTo>
                  <a:lnTo>
                    <a:pt x="219773" y="3278340"/>
                  </a:lnTo>
                  <a:lnTo>
                    <a:pt x="219773" y="3205073"/>
                  </a:lnTo>
                  <a:close/>
                </a:path>
                <a:path w="220344" h="4152900">
                  <a:moveTo>
                    <a:pt x="219773" y="3058553"/>
                  </a:moveTo>
                  <a:lnTo>
                    <a:pt x="146519" y="3058553"/>
                  </a:lnTo>
                  <a:lnTo>
                    <a:pt x="146519" y="3131820"/>
                  </a:lnTo>
                  <a:lnTo>
                    <a:pt x="219773" y="3131820"/>
                  </a:lnTo>
                  <a:lnTo>
                    <a:pt x="219773" y="3058553"/>
                  </a:lnTo>
                  <a:close/>
                </a:path>
                <a:path w="220344" h="4152900">
                  <a:moveTo>
                    <a:pt x="219773" y="2913710"/>
                  </a:moveTo>
                  <a:lnTo>
                    <a:pt x="146519" y="2913710"/>
                  </a:lnTo>
                  <a:lnTo>
                    <a:pt x="146519" y="2986976"/>
                  </a:lnTo>
                  <a:lnTo>
                    <a:pt x="219773" y="2986976"/>
                  </a:lnTo>
                  <a:lnTo>
                    <a:pt x="219773" y="2913710"/>
                  </a:lnTo>
                  <a:close/>
                </a:path>
                <a:path w="220344" h="4152900">
                  <a:moveTo>
                    <a:pt x="219773" y="2767190"/>
                  </a:moveTo>
                  <a:lnTo>
                    <a:pt x="146519" y="2767190"/>
                  </a:lnTo>
                  <a:lnTo>
                    <a:pt x="146519" y="2840444"/>
                  </a:lnTo>
                  <a:lnTo>
                    <a:pt x="73266" y="2840444"/>
                  </a:lnTo>
                  <a:lnTo>
                    <a:pt x="73253" y="2913710"/>
                  </a:lnTo>
                  <a:lnTo>
                    <a:pt x="0" y="2913710"/>
                  </a:lnTo>
                  <a:lnTo>
                    <a:pt x="0" y="2986976"/>
                  </a:lnTo>
                  <a:lnTo>
                    <a:pt x="73266" y="2986976"/>
                  </a:lnTo>
                  <a:lnTo>
                    <a:pt x="73266" y="2913710"/>
                  </a:lnTo>
                  <a:lnTo>
                    <a:pt x="146519" y="2913710"/>
                  </a:lnTo>
                  <a:lnTo>
                    <a:pt x="146519" y="2840456"/>
                  </a:lnTo>
                  <a:lnTo>
                    <a:pt x="219773" y="2840456"/>
                  </a:lnTo>
                  <a:lnTo>
                    <a:pt x="219773" y="2767190"/>
                  </a:lnTo>
                  <a:close/>
                </a:path>
                <a:path w="220344" h="4152900">
                  <a:moveTo>
                    <a:pt x="219773" y="2622334"/>
                  </a:moveTo>
                  <a:lnTo>
                    <a:pt x="146519" y="2622334"/>
                  </a:lnTo>
                  <a:lnTo>
                    <a:pt x="146519" y="2695600"/>
                  </a:lnTo>
                  <a:lnTo>
                    <a:pt x="219773" y="2695600"/>
                  </a:lnTo>
                  <a:lnTo>
                    <a:pt x="219773" y="2622334"/>
                  </a:lnTo>
                  <a:close/>
                </a:path>
                <a:path w="220344" h="4152900">
                  <a:moveTo>
                    <a:pt x="219773" y="2475827"/>
                  </a:moveTo>
                  <a:lnTo>
                    <a:pt x="146519" y="2475827"/>
                  </a:lnTo>
                  <a:lnTo>
                    <a:pt x="146519" y="2549067"/>
                  </a:lnTo>
                  <a:lnTo>
                    <a:pt x="73266" y="2549067"/>
                  </a:lnTo>
                  <a:lnTo>
                    <a:pt x="73253" y="2622334"/>
                  </a:lnTo>
                  <a:lnTo>
                    <a:pt x="0" y="2622334"/>
                  </a:lnTo>
                  <a:lnTo>
                    <a:pt x="0" y="2695600"/>
                  </a:lnTo>
                  <a:lnTo>
                    <a:pt x="73266" y="2695600"/>
                  </a:lnTo>
                  <a:lnTo>
                    <a:pt x="73266" y="2622334"/>
                  </a:lnTo>
                  <a:lnTo>
                    <a:pt x="146519" y="2622334"/>
                  </a:lnTo>
                  <a:lnTo>
                    <a:pt x="146519" y="2549080"/>
                  </a:lnTo>
                  <a:lnTo>
                    <a:pt x="219773" y="2549080"/>
                  </a:lnTo>
                  <a:lnTo>
                    <a:pt x="219773" y="2475827"/>
                  </a:lnTo>
                  <a:close/>
                </a:path>
                <a:path w="220344" h="4152900">
                  <a:moveTo>
                    <a:pt x="219773" y="2330970"/>
                  </a:moveTo>
                  <a:lnTo>
                    <a:pt x="146519" y="2330970"/>
                  </a:lnTo>
                  <a:lnTo>
                    <a:pt x="146519" y="2404237"/>
                  </a:lnTo>
                  <a:lnTo>
                    <a:pt x="219773" y="2404237"/>
                  </a:lnTo>
                  <a:lnTo>
                    <a:pt x="219773" y="2330970"/>
                  </a:lnTo>
                  <a:close/>
                </a:path>
                <a:path w="220344" h="4152900">
                  <a:moveTo>
                    <a:pt x="219773" y="2184450"/>
                  </a:moveTo>
                  <a:lnTo>
                    <a:pt x="146519" y="2184450"/>
                  </a:lnTo>
                  <a:lnTo>
                    <a:pt x="146519" y="2257717"/>
                  </a:lnTo>
                  <a:lnTo>
                    <a:pt x="219773" y="2257717"/>
                  </a:lnTo>
                  <a:lnTo>
                    <a:pt x="219773" y="2184450"/>
                  </a:lnTo>
                  <a:close/>
                </a:path>
                <a:path w="220344" h="415290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61"/>
                  </a:lnTo>
                  <a:lnTo>
                    <a:pt x="219773" y="2112861"/>
                  </a:lnTo>
                  <a:lnTo>
                    <a:pt x="219773" y="2039594"/>
                  </a:lnTo>
                  <a:close/>
                </a:path>
                <a:path w="220344" h="4152900">
                  <a:moveTo>
                    <a:pt x="219773" y="1893074"/>
                  </a:moveTo>
                  <a:lnTo>
                    <a:pt x="146519" y="1893074"/>
                  </a:lnTo>
                  <a:lnTo>
                    <a:pt x="146519" y="1966328"/>
                  </a:lnTo>
                  <a:lnTo>
                    <a:pt x="73266" y="1966328"/>
                  </a:lnTo>
                  <a:lnTo>
                    <a:pt x="73266" y="1893062"/>
                  </a:lnTo>
                  <a:lnTo>
                    <a:pt x="0" y="1893062"/>
                  </a:lnTo>
                  <a:lnTo>
                    <a:pt x="0" y="1966328"/>
                  </a:lnTo>
                  <a:lnTo>
                    <a:pt x="73253" y="1966328"/>
                  </a:lnTo>
                  <a:lnTo>
                    <a:pt x="73253" y="2039594"/>
                  </a:lnTo>
                  <a:lnTo>
                    <a:pt x="0" y="2039594"/>
                  </a:lnTo>
                  <a:lnTo>
                    <a:pt x="0" y="2112861"/>
                  </a:lnTo>
                  <a:lnTo>
                    <a:pt x="73266" y="2112861"/>
                  </a:lnTo>
                  <a:lnTo>
                    <a:pt x="73266" y="2039594"/>
                  </a:lnTo>
                  <a:lnTo>
                    <a:pt x="146519" y="2039594"/>
                  </a:lnTo>
                  <a:lnTo>
                    <a:pt x="146519" y="1966341"/>
                  </a:lnTo>
                  <a:lnTo>
                    <a:pt x="219773" y="1966341"/>
                  </a:lnTo>
                  <a:lnTo>
                    <a:pt x="219773" y="1893074"/>
                  </a:lnTo>
                  <a:close/>
                </a:path>
                <a:path w="220344" h="415290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220344" h="4152900">
                  <a:moveTo>
                    <a:pt x="219773" y="1601711"/>
                  </a:moveTo>
                  <a:lnTo>
                    <a:pt x="146519" y="1601711"/>
                  </a:lnTo>
                  <a:lnTo>
                    <a:pt x="146519" y="1674952"/>
                  </a:lnTo>
                  <a:lnTo>
                    <a:pt x="73266" y="1674952"/>
                  </a:lnTo>
                  <a:lnTo>
                    <a:pt x="73253" y="1748218"/>
                  </a:ln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lnTo>
                    <a:pt x="146519" y="1748218"/>
                  </a:lnTo>
                  <a:lnTo>
                    <a:pt x="146519" y="1674964"/>
                  </a:lnTo>
                  <a:lnTo>
                    <a:pt x="219773" y="1674964"/>
                  </a:lnTo>
                  <a:lnTo>
                    <a:pt x="219773" y="1601711"/>
                  </a:lnTo>
                  <a:close/>
                </a:path>
                <a:path w="220344" h="415290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220344" h="4152900">
                  <a:moveTo>
                    <a:pt x="219773" y="1310335"/>
                  </a:moveTo>
                  <a:lnTo>
                    <a:pt x="146519" y="1310335"/>
                  </a:lnTo>
                  <a:lnTo>
                    <a:pt x="146519" y="1383601"/>
                  </a:lnTo>
                  <a:lnTo>
                    <a:pt x="219773" y="1383601"/>
                  </a:lnTo>
                  <a:lnTo>
                    <a:pt x="219773" y="1310335"/>
                  </a:lnTo>
                  <a:close/>
                </a:path>
                <a:path w="220344" h="415290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220344" h="4152900">
                  <a:moveTo>
                    <a:pt x="219773" y="1018971"/>
                  </a:moveTo>
                  <a:lnTo>
                    <a:pt x="146519" y="1018971"/>
                  </a:lnTo>
                  <a:lnTo>
                    <a:pt x="146519" y="1092225"/>
                  </a:lnTo>
                  <a:lnTo>
                    <a:pt x="73266" y="1092225"/>
                  </a:lnTo>
                  <a:lnTo>
                    <a:pt x="73266" y="1018959"/>
                  </a:lnTo>
                  <a:lnTo>
                    <a:pt x="0" y="1018959"/>
                  </a:lnTo>
                  <a:lnTo>
                    <a:pt x="0" y="1092225"/>
                  </a:lnTo>
                  <a:lnTo>
                    <a:pt x="73253" y="1092225"/>
                  </a:lnTo>
                  <a:lnTo>
                    <a:pt x="73253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165491"/>
                  </a:lnTo>
                  <a:lnTo>
                    <a:pt x="146519" y="1165491"/>
                  </a:lnTo>
                  <a:lnTo>
                    <a:pt x="146519" y="1092238"/>
                  </a:lnTo>
                  <a:lnTo>
                    <a:pt x="219773" y="1092238"/>
                  </a:lnTo>
                  <a:lnTo>
                    <a:pt x="219773" y="1018971"/>
                  </a:lnTo>
                  <a:close/>
                </a:path>
                <a:path w="220344" h="415290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219773" y="947369"/>
                  </a:lnTo>
                  <a:lnTo>
                    <a:pt x="219773" y="874115"/>
                  </a:lnTo>
                  <a:close/>
                </a:path>
                <a:path w="220344" h="4152900">
                  <a:moveTo>
                    <a:pt x="219773" y="727608"/>
                  </a:moveTo>
                  <a:lnTo>
                    <a:pt x="146519" y="727608"/>
                  </a:lnTo>
                  <a:lnTo>
                    <a:pt x="146519" y="800849"/>
                  </a:lnTo>
                  <a:lnTo>
                    <a:pt x="73266" y="800849"/>
                  </a:lnTo>
                  <a:lnTo>
                    <a:pt x="73253" y="874115"/>
                  </a:lnTo>
                  <a:lnTo>
                    <a:pt x="0" y="874115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15"/>
                  </a:lnTo>
                  <a:lnTo>
                    <a:pt x="146519" y="874115"/>
                  </a:lnTo>
                  <a:lnTo>
                    <a:pt x="146519" y="800862"/>
                  </a:lnTo>
                  <a:lnTo>
                    <a:pt x="219773" y="800862"/>
                  </a:lnTo>
                  <a:lnTo>
                    <a:pt x="219773" y="727608"/>
                  </a:lnTo>
                  <a:close/>
                </a:path>
                <a:path w="220344" h="415290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6018"/>
                  </a:lnTo>
                  <a:lnTo>
                    <a:pt x="219773" y="656018"/>
                  </a:lnTo>
                  <a:lnTo>
                    <a:pt x="219773" y="582752"/>
                  </a:lnTo>
                  <a:close/>
                </a:path>
                <a:path w="220344" h="4152900">
                  <a:moveTo>
                    <a:pt x="219773" y="436232"/>
                  </a:moveTo>
                  <a:lnTo>
                    <a:pt x="146519" y="436232"/>
                  </a:lnTo>
                  <a:lnTo>
                    <a:pt x="146519" y="509485"/>
                  </a:lnTo>
                  <a:lnTo>
                    <a:pt x="73266" y="509485"/>
                  </a:lnTo>
                  <a:lnTo>
                    <a:pt x="73266" y="436219"/>
                  </a:lnTo>
                  <a:lnTo>
                    <a:pt x="0" y="436219"/>
                  </a:lnTo>
                  <a:lnTo>
                    <a:pt x="0" y="509485"/>
                  </a:lnTo>
                  <a:lnTo>
                    <a:pt x="73253" y="509485"/>
                  </a:lnTo>
                  <a:lnTo>
                    <a:pt x="73253" y="582739"/>
                  </a:lnTo>
                  <a:lnTo>
                    <a:pt x="0" y="582739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53" y="582752"/>
                  </a:lnTo>
                  <a:lnTo>
                    <a:pt x="146519" y="582752"/>
                  </a:lnTo>
                  <a:lnTo>
                    <a:pt x="146519" y="509498"/>
                  </a:lnTo>
                  <a:lnTo>
                    <a:pt x="219773" y="509498"/>
                  </a:lnTo>
                  <a:lnTo>
                    <a:pt x="219773" y="436232"/>
                  </a:lnTo>
                  <a:close/>
                </a:path>
                <a:path w="220344" h="415290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220344" h="4152900">
                  <a:moveTo>
                    <a:pt x="219773" y="144856"/>
                  </a:moveTo>
                  <a:lnTo>
                    <a:pt x="146519" y="144856"/>
                  </a:lnTo>
                  <a:lnTo>
                    <a:pt x="146519" y="218109"/>
                  </a:lnTo>
                  <a:lnTo>
                    <a:pt x="73266" y="218109"/>
                  </a:lnTo>
                  <a:lnTo>
                    <a:pt x="73266" y="144843"/>
                  </a:lnTo>
                  <a:lnTo>
                    <a:pt x="0" y="144843"/>
                  </a:lnTo>
                  <a:lnTo>
                    <a:pt x="0" y="218109"/>
                  </a:lnTo>
                  <a:lnTo>
                    <a:pt x="73253" y="218109"/>
                  </a:lnTo>
                  <a:lnTo>
                    <a:pt x="73253" y="291376"/>
                  </a:ln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lnTo>
                    <a:pt x="146519" y="291376"/>
                  </a:lnTo>
                  <a:lnTo>
                    <a:pt x="146519" y="218122"/>
                  </a:lnTo>
                  <a:lnTo>
                    <a:pt x="219773" y="218122"/>
                  </a:lnTo>
                  <a:lnTo>
                    <a:pt x="219773" y="144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1">
              <a:extLst>
                <a:ext uri="{FF2B5EF4-FFF2-40B4-BE49-F238E27FC236}">
                  <a16:creationId xmlns:a16="http://schemas.microsoft.com/office/drawing/2014/main" id="{C302057A-E408-0E63-212F-67EDAC2AD339}"/>
                </a:ext>
              </a:extLst>
            </p:cNvPr>
            <p:cNvSpPr/>
            <p:nvPr/>
          </p:nvSpPr>
          <p:spPr>
            <a:xfrm>
              <a:off x="18326303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0540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43" y="4661916"/>
                  </a:moveTo>
                  <a:lnTo>
                    <a:pt x="290677" y="4661916"/>
                  </a:lnTo>
                  <a:lnTo>
                    <a:pt x="290677" y="4735182"/>
                  </a:lnTo>
                  <a:lnTo>
                    <a:pt x="363943" y="4735182"/>
                  </a:lnTo>
                  <a:lnTo>
                    <a:pt x="363943" y="4661916"/>
                  </a:lnTo>
                  <a:close/>
                </a:path>
                <a:path w="510540" h="4881880">
                  <a:moveTo>
                    <a:pt x="363943" y="3496437"/>
                  </a:moveTo>
                  <a:lnTo>
                    <a:pt x="290677" y="3496437"/>
                  </a:lnTo>
                  <a:lnTo>
                    <a:pt x="290677" y="3569703"/>
                  </a:lnTo>
                  <a:lnTo>
                    <a:pt x="363943" y="3569703"/>
                  </a:lnTo>
                  <a:lnTo>
                    <a:pt x="363943" y="3496437"/>
                  </a:lnTo>
                  <a:close/>
                </a:path>
                <a:path w="510540" h="4881880">
                  <a:moveTo>
                    <a:pt x="363943" y="3205073"/>
                  </a:moveTo>
                  <a:lnTo>
                    <a:pt x="290677" y="3205073"/>
                  </a:lnTo>
                  <a:lnTo>
                    <a:pt x="290677" y="3278340"/>
                  </a:lnTo>
                  <a:lnTo>
                    <a:pt x="363943" y="3278327"/>
                  </a:lnTo>
                  <a:lnTo>
                    <a:pt x="363943" y="3205073"/>
                  </a:lnTo>
                  <a:close/>
                </a:path>
                <a:path w="510540" h="4881880">
                  <a:moveTo>
                    <a:pt x="363943" y="2913710"/>
                  </a:moveTo>
                  <a:lnTo>
                    <a:pt x="290677" y="2913710"/>
                  </a:lnTo>
                  <a:lnTo>
                    <a:pt x="290677" y="2986963"/>
                  </a:lnTo>
                  <a:lnTo>
                    <a:pt x="363943" y="2986951"/>
                  </a:lnTo>
                  <a:lnTo>
                    <a:pt x="363943" y="2913710"/>
                  </a:lnTo>
                  <a:close/>
                </a:path>
                <a:path w="510540" h="4881880">
                  <a:moveTo>
                    <a:pt x="363943" y="2039594"/>
                  </a:moveTo>
                  <a:lnTo>
                    <a:pt x="290677" y="2039594"/>
                  </a:lnTo>
                  <a:lnTo>
                    <a:pt x="290677" y="2112848"/>
                  </a:lnTo>
                  <a:lnTo>
                    <a:pt x="363943" y="2112835"/>
                  </a:lnTo>
                  <a:lnTo>
                    <a:pt x="363943" y="2039594"/>
                  </a:lnTo>
                  <a:close/>
                </a:path>
                <a:path w="510540" h="4881880">
                  <a:moveTo>
                    <a:pt x="363943" y="1967992"/>
                  </a:moveTo>
                  <a:lnTo>
                    <a:pt x="363931" y="1894738"/>
                  </a:lnTo>
                  <a:lnTo>
                    <a:pt x="290677" y="1894738"/>
                  </a:lnTo>
                  <a:lnTo>
                    <a:pt x="290677" y="1967992"/>
                  </a:lnTo>
                  <a:lnTo>
                    <a:pt x="363943" y="1967992"/>
                  </a:lnTo>
                  <a:close/>
                </a:path>
                <a:path w="510540" h="4881880">
                  <a:moveTo>
                    <a:pt x="363943" y="1311998"/>
                  </a:moveTo>
                  <a:lnTo>
                    <a:pt x="290677" y="1311998"/>
                  </a:lnTo>
                  <a:lnTo>
                    <a:pt x="290677" y="1385252"/>
                  </a:lnTo>
                  <a:lnTo>
                    <a:pt x="363943" y="1385252"/>
                  </a:lnTo>
                  <a:lnTo>
                    <a:pt x="363943" y="1311998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77" y="4808436"/>
                  </a:lnTo>
                  <a:lnTo>
                    <a:pt x="290677" y="4881702"/>
                  </a:lnTo>
                  <a:lnTo>
                    <a:pt x="363943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43" y="4443819"/>
                  </a:lnTo>
                  <a:lnTo>
                    <a:pt x="363943" y="4370552"/>
                  </a:lnTo>
                  <a:lnTo>
                    <a:pt x="290677" y="4370552"/>
                  </a:lnTo>
                  <a:lnTo>
                    <a:pt x="290677" y="4443819"/>
                  </a:lnTo>
                  <a:lnTo>
                    <a:pt x="363931" y="4443819"/>
                  </a:lnTo>
                  <a:lnTo>
                    <a:pt x="363931" y="4517072"/>
                  </a:lnTo>
                  <a:lnTo>
                    <a:pt x="290677" y="4517072"/>
                  </a:lnTo>
                  <a:lnTo>
                    <a:pt x="290677" y="4590326"/>
                  </a:lnTo>
                  <a:lnTo>
                    <a:pt x="363943" y="4590326"/>
                  </a:lnTo>
                  <a:lnTo>
                    <a:pt x="363943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4152442"/>
                  </a:moveTo>
                  <a:lnTo>
                    <a:pt x="363943" y="4152442"/>
                  </a:lnTo>
                  <a:lnTo>
                    <a:pt x="363943" y="4079176"/>
                  </a:lnTo>
                  <a:lnTo>
                    <a:pt x="290677" y="4079176"/>
                  </a:lnTo>
                  <a:lnTo>
                    <a:pt x="290677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290677" y="4225696"/>
                  </a:lnTo>
                  <a:lnTo>
                    <a:pt x="290677" y="4298962"/>
                  </a:lnTo>
                  <a:lnTo>
                    <a:pt x="363943" y="4298962"/>
                  </a:lnTo>
                  <a:lnTo>
                    <a:pt x="363943" y="4225696"/>
                  </a:lnTo>
                  <a:lnTo>
                    <a:pt x="437184" y="4225696"/>
                  </a:lnTo>
                  <a:lnTo>
                    <a:pt x="437184" y="4152442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43" y="3861066"/>
                  </a:lnTo>
                  <a:lnTo>
                    <a:pt x="363943" y="3787813"/>
                  </a:lnTo>
                  <a:lnTo>
                    <a:pt x="290677" y="3787813"/>
                  </a:lnTo>
                  <a:lnTo>
                    <a:pt x="290677" y="3861066"/>
                  </a:lnTo>
                  <a:lnTo>
                    <a:pt x="363931" y="3861066"/>
                  </a:lnTo>
                  <a:lnTo>
                    <a:pt x="363931" y="3934333"/>
                  </a:lnTo>
                  <a:lnTo>
                    <a:pt x="290677" y="3934333"/>
                  </a:lnTo>
                  <a:lnTo>
                    <a:pt x="290677" y="4007586"/>
                  </a:lnTo>
                  <a:lnTo>
                    <a:pt x="363943" y="4007586"/>
                  </a:lnTo>
                  <a:lnTo>
                    <a:pt x="363943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43" y="3569703"/>
                  </a:lnTo>
                  <a:lnTo>
                    <a:pt x="363931" y="3642957"/>
                  </a:lnTo>
                  <a:lnTo>
                    <a:pt x="290677" y="3642957"/>
                  </a:lnTo>
                  <a:lnTo>
                    <a:pt x="290677" y="3716223"/>
                  </a:lnTo>
                  <a:lnTo>
                    <a:pt x="363943" y="3716223"/>
                  </a:lnTo>
                  <a:lnTo>
                    <a:pt x="363943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3278327"/>
                  </a:moveTo>
                  <a:lnTo>
                    <a:pt x="363943" y="3278327"/>
                  </a:lnTo>
                  <a:lnTo>
                    <a:pt x="363931" y="3351593"/>
                  </a:lnTo>
                  <a:lnTo>
                    <a:pt x="290677" y="3351593"/>
                  </a:lnTo>
                  <a:lnTo>
                    <a:pt x="290677" y="3424859"/>
                  </a:lnTo>
                  <a:lnTo>
                    <a:pt x="363943" y="3424859"/>
                  </a:lnTo>
                  <a:lnTo>
                    <a:pt x="363943" y="3351593"/>
                  </a:lnTo>
                  <a:lnTo>
                    <a:pt x="437184" y="3351593"/>
                  </a:lnTo>
                  <a:lnTo>
                    <a:pt x="437184" y="3278327"/>
                  </a:lnTo>
                  <a:close/>
                </a:path>
                <a:path w="510540" h="4881880">
                  <a:moveTo>
                    <a:pt x="437184" y="2986951"/>
                  </a:moveTo>
                  <a:lnTo>
                    <a:pt x="363943" y="2986951"/>
                  </a:lnTo>
                  <a:lnTo>
                    <a:pt x="363931" y="3060217"/>
                  </a:lnTo>
                  <a:lnTo>
                    <a:pt x="290677" y="3060217"/>
                  </a:lnTo>
                  <a:lnTo>
                    <a:pt x="290677" y="3133483"/>
                  </a:lnTo>
                  <a:lnTo>
                    <a:pt x="363943" y="3133483"/>
                  </a:lnTo>
                  <a:lnTo>
                    <a:pt x="363943" y="3060217"/>
                  </a:lnTo>
                  <a:lnTo>
                    <a:pt x="437184" y="3060217"/>
                  </a:lnTo>
                  <a:lnTo>
                    <a:pt x="437184" y="2986951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43" y="2695600"/>
                  </a:lnTo>
                  <a:lnTo>
                    <a:pt x="363943" y="2622334"/>
                  </a:lnTo>
                  <a:lnTo>
                    <a:pt x="290677" y="2622334"/>
                  </a:lnTo>
                  <a:lnTo>
                    <a:pt x="290677" y="2695600"/>
                  </a:lnTo>
                  <a:lnTo>
                    <a:pt x="363931" y="2695600"/>
                  </a:lnTo>
                  <a:lnTo>
                    <a:pt x="363931" y="2768841"/>
                  </a:lnTo>
                  <a:lnTo>
                    <a:pt x="290677" y="2768841"/>
                  </a:lnTo>
                  <a:lnTo>
                    <a:pt x="290677" y="2842107"/>
                  </a:lnTo>
                  <a:lnTo>
                    <a:pt x="363943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437184" y="2404211"/>
                  </a:moveTo>
                  <a:lnTo>
                    <a:pt x="363943" y="2404211"/>
                  </a:lnTo>
                  <a:lnTo>
                    <a:pt x="363943" y="2330945"/>
                  </a:lnTo>
                  <a:lnTo>
                    <a:pt x="290677" y="2330945"/>
                  </a:lnTo>
                  <a:lnTo>
                    <a:pt x="290677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290677" y="2477478"/>
                  </a:lnTo>
                  <a:lnTo>
                    <a:pt x="290677" y="2550744"/>
                  </a:lnTo>
                  <a:lnTo>
                    <a:pt x="363943" y="2550744"/>
                  </a:lnTo>
                  <a:lnTo>
                    <a:pt x="363943" y="2477478"/>
                  </a:lnTo>
                  <a:lnTo>
                    <a:pt x="437184" y="2477478"/>
                  </a:lnTo>
                  <a:lnTo>
                    <a:pt x="437184" y="2404211"/>
                  </a:lnTo>
                  <a:close/>
                </a:path>
                <a:path w="510540" h="4881880">
                  <a:moveTo>
                    <a:pt x="437184" y="2112835"/>
                  </a:moveTo>
                  <a:lnTo>
                    <a:pt x="363943" y="2112835"/>
                  </a:lnTo>
                  <a:lnTo>
                    <a:pt x="363931" y="2186101"/>
                  </a:lnTo>
                  <a:lnTo>
                    <a:pt x="290677" y="2186101"/>
                  </a:lnTo>
                  <a:lnTo>
                    <a:pt x="290677" y="2259368"/>
                  </a:lnTo>
                  <a:lnTo>
                    <a:pt x="363943" y="2259368"/>
                  </a:lnTo>
                  <a:lnTo>
                    <a:pt x="363943" y="2186101"/>
                  </a:lnTo>
                  <a:lnTo>
                    <a:pt x="437184" y="2186101"/>
                  </a:lnTo>
                  <a:lnTo>
                    <a:pt x="437184" y="2112835"/>
                  </a:lnTo>
                  <a:close/>
                </a:path>
                <a:path w="510540" h="4881880">
                  <a:moveTo>
                    <a:pt x="437184" y="1821484"/>
                  </a:moveTo>
                  <a:lnTo>
                    <a:pt x="363943" y="1821484"/>
                  </a:lnTo>
                  <a:lnTo>
                    <a:pt x="363943" y="1748218"/>
                  </a:lnTo>
                  <a:lnTo>
                    <a:pt x="290677" y="1748218"/>
                  </a:lnTo>
                  <a:lnTo>
                    <a:pt x="290677" y="1821484"/>
                  </a:lnTo>
                  <a:lnTo>
                    <a:pt x="363931" y="1821484"/>
                  </a:lnTo>
                  <a:lnTo>
                    <a:pt x="363931" y="1894738"/>
                  </a:lnTo>
                  <a:lnTo>
                    <a:pt x="437184" y="1894738"/>
                  </a:lnTo>
                  <a:lnTo>
                    <a:pt x="437184" y="1821484"/>
                  </a:lnTo>
                  <a:close/>
                </a:path>
                <a:path w="510540" h="4881880">
                  <a:moveTo>
                    <a:pt x="437184" y="1530108"/>
                  </a:moveTo>
                  <a:lnTo>
                    <a:pt x="363943" y="1530108"/>
                  </a:lnTo>
                  <a:lnTo>
                    <a:pt x="363943" y="1456842"/>
                  </a:lnTo>
                  <a:lnTo>
                    <a:pt x="290677" y="1456842"/>
                  </a:lnTo>
                  <a:lnTo>
                    <a:pt x="290677" y="1530108"/>
                  </a:lnTo>
                  <a:lnTo>
                    <a:pt x="363931" y="1530108"/>
                  </a:lnTo>
                  <a:lnTo>
                    <a:pt x="363931" y="1603375"/>
                  </a:lnTo>
                  <a:lnTo>
                    <a:pt x="290677" y="1603375"/>
                  </a:lnTo>
                  <a:lnTo>
                    <a:pt x="290677" y="1676628"/>
                  </a:lnTo>
                  <a:lnTo>
                    <a:pt x="363943" y="1676628"/>
                  </a:lnTo>
                  <a:lnTo>
                    <a:pt x="363943" y="1603375"/>
                  </a:lnTo>
                  <a:lnTo>
                    <a:pt x="437184" y="1603375"/>
                  </a:lnTo>
                  <a:lnTo>
                    <a:pt x="437184" y="153010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97" y="4808448"/>
                  </a:lnTo>
                  <a:lnTo>
                    <a:pt x="437197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97" y="4661928"/>
                  </a:lnTo>
                  <a:lnTo>
                    <a:pt x="437197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97" y="4517072"/>
                  </a:lnTo>
                  <a:lnTo>
                    <a:pt x="437197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97" y="4370552"/>
                  </a:lnTo>
                  <a:lnTo>
                    <a:pt x="437197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97" y="4225696"/>
                  </a:lnTo>
                  <a:lnTo>
                    <a:pt x="437197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97" y="4079189"/>
                  </a:lnTo>
                  <a:lnTo>
                    <a:pt x="437197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97" y="3934333"/>
                  </a:lnTo>
                  <a:lnTo>
                    <a:pt x="437197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97" y="3787813"/>
                  </a:lnTo>
                  <a:lnTo>
                    <a:pt x="437197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97" y="3642957"/>
                  </a:lnTo>
                  <a:lnTo>
                    <a:pt x="437197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97" y="3496437"/>
                  </a:lnTo>
                  <a:lnTo>
                    <a:pt x="437197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97" y="3351593"/>
                  </a:lnTo>
                  <a:lnTo>
                    <a:pt x="437197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97" y="3205073"/>
                  </a:lnTo>
                  <a:lnTo>
                    <a:pt x="437197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97" y="3060217"/>
                  </a:lnTo>
                  <a:lnTo>
                    <a:pt x="437197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97" y="2913710"/>
                  </a:lnTo>
                  <a:lnTo>
                    <a:pt x="437197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97" y="2768854"/>
                  </a:lnTo>
                  <a:lnTo>
                    <a:pt x="437197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97" y="2622334"/>
                  </a:lnTo>
                  <a:lnTo>
                    <a:pt x="437197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477478"/>
                  </a:moveTo>
                  <a:lnTo>
                    <a:pt x="437197" y="2477478"/>
                  </a:lnTo>
                  <a:lnTo>
                    <a:pt x="437197" y="2550744"/>
                  </a:lnTo>
                  <a:lnTo>
                    <a:pt x="510451" y="2550744"/>
                  </a:lnTo>
                  <a:lnTo>
                    <a:pt x="510451" y="2477478"/>
                  </a:lnTo>
                  <a:close/>
                </a:path>
                <a:path w="510540" h="4881880">
                  <a:moveTo>
                    <a:pt x="510451" y="2330958"/>
                  </a:moveTo>
                  <a:lnTo>
                    <a:pt x="437197" y="2330958"/>
                  </a:lnTo>
                  <a:lnTo>
                    <a:pt x="437197" y="2404224"/>
                  </a:lnTo>
                  <a:lnTo>
                    <a:pt x="510451" y="2404224"/>
                  </a:lnTo>
                  <a:lnTo>
                    <a:pt x="510451" y="2330958"/>
                  </a:lnTo>
                  <a:close/>
                </a:path>
                <a:path w="510540" h="4881880">
                  <a:moveTo>
                    <a:pt x="510451" y="2186101"/>
                  </a:moveTo>
                  <a:lnTo>
                    <a:pt x="437197" y="2186101"/>
                  </a:lnTo>
                  <a:lnTo>
                    <a:pt x="437197" y="2259368"/>
                  </a:lnTo>
                  <a:lnTo>
                    <a:pt x="510451" y="2259368"/>
                  </a:lnTo>
                  <a:lnTo>
                    <a:pt x="510451" y="2186101"/>
                  </a:lnTo>
                  <a:close/>
                </a:path>
                <a:path w="510540" h="4881880">
                  <a:moveTo>
                    <a:pt x="510451" y="2039594"/>
                  </a:moveTo>
                  <a:lnTo>
                    <a:pt x="437197" y="2039594"/>
                  </a:lnTo>
                  <a:lnTo>
                    <a:pt x="437197" y="2112848"/>
                  </a:lnTo>
                  <a:lnTo>
                    <a:pt x="510451" y="2112848"/>
                  </a:lnTo>
                  <a:lnTo>
                    <a:pt x="510451" y="2039594"/>
                  </a:lnTo>
                  <a:close/>
                </a:path>
                <a:path w="510540" h="4881880">
                  <a:moveTo>
                    <a:pt x="510451" y="1894738"/>
                  </a:moveTo>
                  <a:lnTo>
                    <a:pt x="437197" y="1894738"/>
                  </a:lnTo>
                  <a:lnTo>
                    <a:pt x="437197" y="1968004"/>
                  </a:lnTo>
                  <a:lnTo>
                    <a:pt x="510451" y="1968004"/>
                  </a:lnTo>
                  <a:lnTo>
                    <a:pt x="510451" y="1894738"/>
                  </a:lnTo>
                  <a:close/>
                </a:path>
                <a:path w="510540" h="4881880">
                  <a:moveTo>
                    <a:pt x="510451" y="1748218"/>
                  </a:moveTo>
                  <a:lnTo>
                    <a:pt x="437197" y="1748218"/>
                  </a:lnTo>
                  <a:lnTo>
                    <a:pt x="437197" y="1821484"/>
                  </a:lnTo>
                  <a:lnTo>
                    <a:pt x="510451" y="1821484"/>
                  </a:lnTo>
                  <a:lnTo>
                    <a:pt x="510451" y="1748218"/>
                  </a:lnTo>
                  <a:close/>
                </a:path>
                <a:path w="510540" h="4881880">
                  <a:moveTo>
                    <a:pt x="510451" y="1603375"/>
                  </a:moveTo>
                  <a:lnTo>
                    <a:pt x="437197" y="1603375"/>
                  </a:lnTo>
                  <a:lnTo>
                    <a:pt x="437197" y="1676628"/>
                  </a:lnTo>
                  <a:lnTo>
                    <a:pt x="510451" y="1676628"/>
                  </a:lnTo>
                  <a:lnTo>
                    <a:pt x="510451" y="1603375"/>
                  </a:lnTo>
                  <a:close/>
                </a:path>
                <a:path w="510540" h="4881880">
                  <a:moveTo>
                    <a:pt x="510451" y="1456855"/>
                  </a:moveTo>
                  <a:lnTo>
                    <a:pt x="437197" y="1456855"/>
                  </a:lnTo>
                  <a:lnTo>
                    <a:pt x="437197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2">
              <a:extLst>
                <a:ext uri="{FF2B5EF4-FFF2-40B4-BE49-F238E27FC236}">
                  <a16:creationId xmlns:a16="http://schemas.microsoft.com/office/drawing/2014/main" id="{AF0E77C7-424C-B924-F023-114D16EC96D2}"/>
                </a:ext>
              </a:extLst>
            </p:cNvPr>
            <p:cNvSpPr/>
            <p:nvPr/>
          </p:nvSpPr>
          <p:spPr>
            <a:xfrm>
              <a:off x="18616982" y="6403460"/>
              <a:ext cx="510540" cy="4881880"/>
            </a:xfrm>
            <a:custGeom>
              <a:avLst/>
              <a:gdLst/>
              <a:ahLst/>
              <a:cxnLst/>
              <a:rect l="l" t="t" r="r" b="b"/>
              <a:pathLst>
                <a:path w="510540" h="488188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45"/>
                  </a:lnTo>
                  <a:lnTo>
                    <a:pt x="73266" y="1238732"/>
                  </a:lnTo>
                  <a:lnTo>
                    <a:pt x="73266" y="1165491"/>
                  </a:lnTo>
                  <a:close/>
                </a:path>
                <a:path w="510540" h="4881880">
                  <a:moveTo>
                    <a:pt x="146507" y="1238732"/>
                  </a:moveTo>
                  <a:lnTo>
                    <a:pt x="73266" y="1238732"/>
                  </a:lnTo>
                  <a:lnTo>
                    <a:pt x="73253" y="1311998"/>
                  </a:ln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lnTo>
                    <a:pt x="146507" y="1311998"/>
                  </a:lnTo>
                  <a:lnTo>
                    <a:pt x="146507" y="1238732"/>
                  </a:lnTo>
                  <a:close/>
                </a:path>
                <a:path w="510540" h="4881880">
                  <a:moveTo>
                    <a:pt x="146507" y="947369"/>
                  </a:moveTo>
                  <a:lnTo>
                    <a:pt x="73266" y="947369"/>
                  </a:lnTo>
                  <a:lnTo>
                    <a:pt x="73266" y="874102"/>
                  </a:lnTo>
                  <a:lnTo>
                    <a:pt x="0" y="874102"/>
                  </a:lnTo>
                  <a:lnTo>
                    <a:pt x="0" y="947369"/>
                  </a:lnTo>
                  <a:lnTo>
                    <a:pt x="73253" y="947369"/>
                  </a:lnTo>
                  <a:lnTo>
                    <a:pt x="73253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53" y="1020635"/>
                  </a:lnTo>
                  <a:lnTo>
                    <a:pt x="146507" y="1020635"/>
                  </a:lnTo>
                  <a:lnTo>
                    <a:pt x="146507" y="947369"/>
                  </a:lnTo>
                  <a:close/>
                </a:path>
                <a:path w="510540" h="4881880">
                  <a:moveTo>
                    <a:pt x="146507" y="655993"/>
                  </a:moveTo>
                  <a:lnTo>
                    <a:pt x="73266" y="655993"/>
                  </a:lnTo>
                  <a:lnTo>
                    <a:pt x="73266" y="582726"/>
                  </a:lnTo>
                  <a:lnTo>
                    <a:pt x="0" y="582726"/>
                  </a:lnTo>
                  <a:lnTo>
                    <a:pt x="0" y="655993"/>
                  </a:lnTo>
                  <a:lnTo>
                    <a:pt x="73253" y="655993"/>
                  </a:lnTo>
                  <a:lnTo>
                    <a:pt x="73253" y="729259"/>
                  </a:ln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lnTo>
                    <a:pt x="146507" y="729259"/>
                  </a:lnTo>
                  <a:lnTo>
                    <a:pt x="146507" y="655993"/>
                  </a:lnTo>
                  <a:close/>
                </a:path>
                <a:path w="510540" h="4881880">
                  <a:moveTo>
                    <a:pt x="146507" y="364617"/>
                  </a:moveTo>
                  <a:lnTo>
                    <a:pt x="73266" y="364617"/>
                  </a:lnTo>
                  <a:lnTo>
                    <a:pt x="73266" y="291363"/>
                  </a:lnTo>
                  <a:lnTo>
                    <a:pt x="0" y="291363"/>
                  </a:lnTo>
                  <a:lnTo>
                    <a:pt x="0" y="364617"/>
                  </a:lnTo>
                  <a:lnTo>
                    <a:pt x="73253" y="364617"/>
                  </a:lnTo>
                  <a:lnTo>
                    <a:pt x="73253" y="437883"/>
                  </a:ln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lnTo>
                    <a:pt x="146507" y="437883"/>
                  </a:lnTo>
                  <a:lnTo>
                    <a:pt x="146507" y="364617"/>
                  </a:lnTo>
                  <a:close/>
                </a:path>
                <a:path w="510540" h="4881880">
                  <a:moveTo>
                    <a:pt x="146507" y="73253"/>
                  </a:moveTo>
                  <a:lnTo>
                    <a:pt x="73266" y="73253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53"/>
                  </a:lnTo>
                  <a:lnTo>
                    <a:pt x="73253" y="73253"/>
                  </a:lnTo>
                  <a:lnTo>
                    <a:pt x="73253" y="146519"/>
                  </a:ln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lnTo>
                    <a:pt x="146507" y="146519"/>
                  </a:lnTo>
                  <a:lnTo>
                    <a:pt x="146507" y="73253"/>
                  </a:lnTo>
                  <a:close/>
                </a:path>
                <a:path w="510540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0540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0540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0540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0540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0540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0540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0540" h="4881880">
                  <a:moveTo>
                    <a:pt x="363931" y="4661916"/>
                  </a:moveTo>
                  <a:lnTo>
                    <a:pt x="290664" y="4661916"/>
                  </a:lnTo>
                  <a:lnTo>
                    <a:pt x="290664" y="4735182"/>
                  </a:lnTo>
                  <a:lnTo>
                    <a:pt x="363931" y="4735182"/>
                  </a:lnTo>
                  <a:lnTo>
                    <a:pt x="363931" y="4661916"/>
                  </a:lnTo>
                  <a:close/>
                </a:path>
                <a:path w="510540" h="4881880">
                  <a:moveTo>
                    <a:pt x="363931" y="4517072"/>
                  </a:moveTo>
                  <a:lnTo>
                    <a:pt x="290664" y="4517072"/>
                  </a:lnTo>
                  <a:lnTo>
                    <a:pt x="290664" y="4590326"/>
                  </a:lnTo>
                  <a:lnTo>
                    <a:pt x="363931" y="4590326"/>
                  </a:lnTo>
                  <a:lnTo>
                    <a:pt x="363931" y="4517072"/>
                  </a:lnTo>
                  <a:close/>
                </a:path>
                <a:path w="510540" h="4881880">
                  <a:moveTo>
                    <a:pt x="363931" y="4370552"/>
                  </a:moveTo>
                  <a:lnTo>
                    <a:pt x="290664" y="4370552"/>
                  </a:lnTo>
                  <a:lnTo>
                    <a:pt x="290664" y="4443819"/>
                  </a:lnTo>
                  <a:lnTo>
                    <a:pt x="363931" y="4443819"/>
                  </a:lnTo>
                  <a:lnTo>
                    <a:pt x="363931" y="4370552"/>
                  </a:lnTo>
                  <a:close/>
                </a:path>
                <a:path w="510540" h="4881880">
                  <a:moveTo>
                    <a:pt x="363931" y="4225696"/>
                  </a:moveTo>
                  <a:lnTo>
                    <a:pt x="290664" y="4225696"/>
                  </a:lnTo>
                  <a:lnTo>
                    <a:pt x="290664" y="4298962"/>
                  </a:lnTo>
                  <a:lnTo>
                    <a:pt x="363931" y="4298962"/>
                  </a:lnTo>
                  <a:lnTo>
                    <a:pt x="363931" y="4225696"/>
                  </a:lnTo>
                  <a:close/>
                </a:path>
                <a:path w="510540" h="4881880">
                  <a:moveTo>
                    <a:pt x="363931" y="3934333"/>
                  </a:moveTo>
                  <a:lnTo>
                    <a:pt x="290664" y="3934333"/>
                  </a:lnTo>
                  <a:lnTo>
                    <a:pt x="290664" y="4007586"/>
                  </a:lnTo>
                  <a:lnTo>
                    <a:pt x="363931" y="4007586"/>
                  </a:lnTo>
                  <a:lnTo>
                    <a:pt x="363931" y="3934333"/>
                  </a:lnTo>
                  <a:close/>
                </a:path>
                <a:path w="510540" h="4881880">
                  <a:moveTo>
                    <a:pt x="363931" y="3787813"/>
                  </a:moveTo>
                  <a:lnTo>
                    <a:pt x="290664" y="3787813"/>
                  </a:lnTo>
                  <a:lnTo>
                    <a:pt x="290664" y="3861066"/>
                  </a:lnTo>
                  <a:lnTo>
                    <a:pt x="363931" y="3861066"/>
                  </a:lnTo>
                  <a:lnTo>
                    <a:pt x="363931" y="3787813"/>
                  </a:lnTo>
                  <a:close/>
                </a:path>
                <a:path w="510540" h="4881880">
                  <a:moveTo>
                    <a:pt x="363931" y="3642957"/>
                  </a:moveTo>
                  <a:lnTo>
                    <a:pt x="290664" y="3642957"/>
                  </a:lnTo>
                  <a:lnTo>
                    <a:pt x="290664" y="3716223"/>
                  </a:lnTo>
                  <a:lnTo>
                    <a:pt x="363931" y="3716223"/>
                  </a:lnTo>
                  <a:lnTo>
                    <a:pt x="363931" y="3642957"/>
                  </a:lnTo>
                  <a:close/>
                </a:path>
                <a:path w="510540" h="4881880">
                  <a:moveTo>
                    <a:pt x="363931" y="3496437"/>
                  </a:moveTo>
                  <a:lnTo>
                    <a:pt x="290664" y="3496437"/>
                  </a:lnTo>
                  <a:lnTo>
                    <a:pt x="290664" y="3569703"/>
                  </a:lnTo>
                  <a:lnTo>
                    <a:pt x="363931" y="3569703"/>
                  </a:lnTo>
                  <a:lnTo>
                    <a:pt x="363931" y="3496437"/>
                  </a:lnTo>
                  <a:close/>
                </a:path>
                <a:path w="510540" h="4881880">
                  <a:moveTo>
                    <a:pt x="363931" y="3351593"/>
                  </a:move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593"/>
                  </a:lnTo>
                  <a:close/>
                </a:path>
                <a:path w="510540" h="4881880">
                  <a:moveTo>
                    <a:pt x="363931" y="3060217"/>
                  </a:moveTo>
                  <a:lnTo>
                    <a:pt x="290664" y="3060217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17"/>
                  </a:lnTo>
                  <a:close/>
                </a:path>
                <a:path w="510540" h="4881880">
                  <a:moveTo>
                    <a:pt x="363931" y="2622334"/>
                  </a:moveTo>
                  <a:lnTo>
                    <a:pt x="290664" y="2622334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622334"/>
                  </a:lnTo>
                  <a:close/>
                </a:path>
                <a:path w="510540" h="4881880">
                  <a:moveTo>
                    <a:pt x="363931" y="2477478"/>
                  </a:moveTo>
                  <a:lnTo>
                    <a:pt x="290664" y="2477478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78"/>
                  </a:lnTo>
                  <a:close/>
                </a:path>
                <a:path w="510540" h="4881880">
                  <a:moveTo>
                    <a:pt x="363931" y="2330945"/>
                  </a:moveTo>
                  <a:lnTo>
                    <a:pt x="290664" y="2330945"/>
                  </a:lnTo>
                  <a:lnTo>
                    <a:pt x="290664" y="2404211"/>
                  </a:lnTo>
                  <a:lnTo>
                    <a:pt x="363931" y="2404211"/>
                  </a:lnTo>
                  <a:lnTo>
                    <a:pt x="363931" y="2330945"/>
                  </a:lnTo>
                  <a:close/>
                </a:path>
                <a:path w="510540" h="4881880">
                  <a:moveTo>
                    <a:pt x="363931" y="2186101"/>
                  </a:moveTo>
                  <a:lnTo>
                    <a:pt x="290664" y="2186101"/>
                  </a:lnTo>
                  <a:lnTo>
                    <a:pt x="290664" y="2259368"/>
                  </a:lnTo>
                  <a:lnTo>
                    <a:pt x="363931" y="2259368"/>
                  </a:lnTo>
                  <a:lnTo>
                    <a:pt x="363931" y="2186101"/>
                  </a:lnTo>
                  <a:close/>
                </a:path>
                <a:path w="510540" h="4881880">
                  <a:moveTo>
                    <a:pt x="437184" y="4735195"/>
                  </a:moveTo>
                  <a:lnTo>
                    <a:pt x="363931" y="4735195"/>
                  </a:lnTo>
                  <a:lnTo>
                    <a:pt x="363931" y="4808436"/>
                  </a:lnTo>
                  <a:lnTo>
                    <a:pt x="290664" y="4808436"/>
                  </a:lnTo>
                  <a:lnTo>
                    <a:pt x="290664" y="4881702"/>
                  </a:lnTo>
                  <a:lnTo>
                    <a:pt x="363931" y="4881702"/>
                  </a:lnTo>
                  <a:lnTo>
                    <a:pt x="363931" y="4808448"/>
                  </a:lnTo>
                  <a:lnTo>
                    <a:pt x="437184" y="4808448"/>
                  </a:lnTo>
                  <a:lnTo>
                    <a:pt x="437184" y="4735195"/>
                  </a:lnTo>
                  <a:close/>
                </a:path>
                <a:path w="510540" h="4881880">
                  <a:moveTo>
                    <a:pt x="437184" y="4443819"/>
                  </a:moveTo>
                  <a:lnTo>
                    <a:pt x="363931" y="4443819"/>
                  </a:lnTo>
                  <a:lnTo>
                    <a:pt x="363931" y="4517072"/>
                  </a:lnTo>
                  <a:lnTo>
                    <a:pt x="437184" y="4517072"/>
                  </a:lnTo>
                  <a:lnTo>
                    <a:pt x="437184" y="4443819"/>
                  </a:lnTo>
                  <a:close/>
                </a:path>
                <a:path w="510540" h="4881880">
                  <a:moveTo>
                    <a:pt x="437184" y="3861066"/>
                  </a:moveTo>
                  <a:lnTo>
                    <a:pt x="363931" y="3861066"/>
                  </a:lnTo>
                  <a:lnTo>
                    <a:pt x="363931" y="3934333"/>
                  </a:lnTo>
                  <a:lnTo>
                    <a:pt x="437184" y="3934333"/>
                  </a:lnTo>
                  <a:lnTo>
                    <a:pt x="437184" y="3861066"/>
                  </a:lnTo>
                  <a:close/>
                </a:path>
                <a:path w="510540" h="4881880">
                  <a:moveTo>
                    <a:pt x="437184" y="3569703"/>
                  </a:moveTo>
                  <a:lnTo>
                    <a:pt x="363931" y="3569703"/>
                  </a:lnTo>
                  <a:lnTo>
                    <a:pt x="363931" y="3642957"/>
                  </a:lnTo>
                  <a:lnTo>
                    <a:pt x="437184" y="3642957"/>
                  </a:lnTo>
                  <a:lnTo>
                    <a:pt x="437184" y="3569703"/>
                  </a:lnTo>
                  <a:close/>
                </a:path>
                <a:path w="510540" h="4881880">
                  <a:moveTo>
                    <a:pt x="437184" y="2695600"/>
                  </a:moveTo>
                  <a:lnTo>
                    <a:pt x="363931" y="2695600"/>
                  </a:lnTo>
                  <a:lnTo>
                    <a:pt x="363931" y="2768841"/>
                  </a:lnTo>
                  <a:lnTo>
                    <a:pt x="290664" y="2768841"/>
                  </a:lnTo>
                  <a:lnTo>
                    <a:pt x="290664" y="2842107"/>
                  </a:lnTo>
                  <a:lnTo>
                    <a:pt x="363931" y="2842107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close/>
                </a:path>
                <a:path w="510540" h="4881880">
                  <a:moveTo>
                    <a:pt x="510438" y="2330958"/>
                  </a:moveTo>
                  <a:lnTo>
                    <a:pt x="437184" y="2330958"/>
                  </a:lnTo>
                  <a:lnTo>
                    <a:pt x="437184" y="2404211"/>
                  </a:lnTo>
                  <a:lnTo>
                    <a:pt x="363931" y="2404211"/>
                  </a:lnTo>
                  <a:lnTo>
                    <a:pt x="363931" y="2477478"/>
                  </a:lnTo>
                  <a:lnTo>
                    <a:pt x="437184" y="2477478"/>
                  </a:lnTo>
                  <a:lnTo>
                    <a:pt x="437184" y="2404224"/>
                  </a:lnTo>
                  <a:lnTo>
                    <a:pt x="510438" y="2404224"/>
                  </a:lnTo>
                  <a:lnTo>
                    <a:pt x="510438" y="2330958"/>
                  </a:lnTo>
                  <a:close/>
                </a:path>
                <a:path w="510540" h="4881880">
                  <a:moveTo>
                    <a:pt x="510451" y="4808448"/>
                  </a:moveTo>
                  <a:lnTo>
                    <a:pt x="437184" y="4808448"/>
                  </a:lnTo>
                  <a:lnTo>
                    <a:pt x="437184" y="4881715"/>
                  </a:lnTo>
                  <a:lnTo>
                    <a:pt x="510451" y="4881715"/>
                  </a:lnTo>
                  <a:lnTo>
                    <a:pt x="510451" y="4808448"/>
                  </a:lnTo>
                  <a:close/>
                </a:path>
                <a:path w="510540" h="4881880">
                  <a:moveTo>
                    <a:pt x="510451" y="4661928"/>
                  </a:moveTo>
                  <a:lnTo>
                    <a:pt x="437184" y="4661928"/>
                  </a:lnTo>
                  <a:lnTo>
                    <a:pt x="437184" y="4735195"/>
                  </a:lnTo>
                  <a:lnTo>
                    <a:pt x="510451" y="4735195"/>
                  </a:lnTo>
                  <a:lnTo>
                    <a:pt x="510451" y="4661928"/>
                  </a:lnTo>
                  <a:close/>
                </a:path>
                <a:path w="510540" h="4881880">
                  <a:moveTo>
                    <a:pt x="510451" y="4517072"/>
                  </a:moveTo>
                  <a:lnTo>
                    <a:pt x="437184" y="4517072"/>
                  </a:lnTo>
                  <a:lnTo>
                    <a:pt x="437184" y="4590326"/>
                  </a:lnTo>
                  <a:lnTo>
                    <a:pt x="510451" y="4590326"/>
                  </a:lnTo>
                  <a:lnTo>
                    <a:pt x="510451" y="4517072"/>
                  </a:lnTo>
                  <a:close/>
                </a:path>
                <a:path w="510540" h="4881880">
                  <a:moveTo>
                    <a:pt x="510451" y="4370552"/>
                  </a:moveTo>
                  <a:lnTo>
                    <a:pt x="437184" y="4370552"/>
                  </a:lnTo>
                  <a:lnTo>
                    <a:pt x="437184" y="4443819"/>
                  </a:lnTo>
                  <a:lnTo>
                    <a:pt x="510451" y="4443819"/>
                  </a:lnTo>
                  <a:lnTo>
                    <a:pt x="510451" y="4370552"/>
                  </a:lnTo>
                  <a:close/>
                </a:path>
                <a:path w="510540" h="4881880">
                  <a:moveTo>
                    <a:pt x="510451" y="4225696"/>
                  </a:moveTo>
                  <a:lnTo>
                    <a:pt x="437184" y="4225696"/>
                  </a:lnTo>
                  <a:lnTo>
                    <a:pt x="437184" y="4298962"/>
                  </a:lnTo>
                  <a:lnTo>
                    <a:pt x="510451" y="4298962"/>
                  </a:lnTo>
                  <a:lnTo>
                    <a:pt x="510451" y="4225696"/>
                  </a:lnTo>
                  <a:close/>
                </a:path>
                <a:path w="510540" h="4881880">
                  <a:moveTo>
                    <a:pt x="510451" y="4079189"/>
                  </a:moveTo>
                  <a:lnTo>
                    <a:pt x="437184" y="4079189"/>
                  </a:lnTo>
                  <a:lnTo>
                    <a:pt x="437184" y="4152430"/>
                  </a:lnTo>
                  <a:lnTo>
                    <a:pt x="363931" y="4152430"/>
                  </a:lnTo>
                  <a:lnTo>
                    <a:pt x="363931" y="4079189"/>
                  </a:lnTo>
                  <a:lnTo>
                    <a:pt x="290664" y="4079189"/>
                  </a:lnTo>
                  <a:lnTo>
                    <a:pt x="290664" y="4152442"/>
                  </a:lnTo>
                  <a:lnTo>
                    <a:pt x="363931" y="4152442"/>
                  </a:lnTo>
                  <a:lnTo>
                    <a:pt x="363931" y="4225696"/>
                  </a:lnTo>
                  <a:lnTo>
                    <a:pt x="437184" y="4225696"/>
                  </a:lnTo>
                  <a:lnTo>
                    <a:pt x="437184" y="4152442"/>
                  </a:lnTo>
                  <a:lnTo>
                    <a:pt x="510451" y="4152442"/>
                  </a:lnTo>
                  <a:lnTo>
                    <a:pt x="510451" y="4079189"/>
                  </a:lnTo>
                  <a:close/>
                </a:path>
                <a:path w="510540" h="4881880">
                  <a:moveTo>
                    <a:pt x="510451" y="3934333"/>
                  </a:moveTo>
                  <a:lnTo>
                    <a:pt x="437184" y="3934333"/>
                  </a:lnTo>
                  <a:lnTo>
                    <a:pt x="437184" y="4007586"/>
                  </a:lnTo>
                  <a:lnTo>
                    <a:pt x="510451" y="4007586"/>
                  </a:lnTo>
                  <a:lnTo>
                    <a:pt x="510451" y="3934333"/>
                  </a:lnTo>
                  <a:close/>
                </a:path>
                <a:path w="510540" h="4881880">
                  <a:moveTo>
                    <a:pt x="510451" y="3787813"/>
                  </a:moveTo>
                  <a:lnTo>
                    <a:pt x="437184" y="3787813"/>
                  </a:lnTo>
                  <a:lnTo>
                    <a:pt x="437184" y="3861066"/>
                  </a:lnTo>
                  <a:lnTo>
                    <a:pt x="510451" y="3861066"/>
                  </a:lnTo>
                  <a:lnTo>
                    <a:pt x="510451" y="3787813"/>
                  </a:lnTo>
                  <a:close/>
                </a:path>
                <a:path w="510540" h="4881880">
                  <a:moveTo>
                    <a:pt x="510451" y="3642957"/>
                  </a:moveTo>
                  <a:lnTo>
                    <a:pt x="437184" y="3642957"/>
                  </a:lnTo>
                  <a:lnTo>
                    <a:pt x="437184" y="3716223"/>
                  </a:lnTo>
                  <a:lnTo>
                    <a:pt x="510451" y="3716223"/>
                  </a:lnTo>
                  <a:lnTo>
                    <a:pt x="510451" y="3642957"/>
                  </a:lnTo>
                  <a:close/>
                </a:path>
                <a:path w="510540" h="4881880">
                  <a:moveTo>
                    <a:pt x="510451" y="3496437"/>
                  </a:moveTo>
                  <a:lnTo>
                    <a:pt x="437184" y="3496437"/>
                  </a:lnTo>
                  <a:lnTo>
                    <a:pt x="437184" y="3569703"/>
                  </a:lnTo>
                  <a:lnTo>
                    <a:pt x="510451" y="3569703"/>
                  </a:lnTo>
                  <a:lnTo>
                    <a:pt x="510451" y="3496437"/>
                  </a:lnTo>
                  <a:close/>
                </a:path>
                <a:path w="510540" h="4881880">
                  <a:moveTo>
                    <a:pt x="510451" y="3351593"/>
                  </a:moveTo>
                  <a:lnTo>
                    <a:pt x="437184" y="3351593"/>
                  </a:lnTo>
                  <a:lnTo>
                    <a:pt x="437184" y="3424859"/>
                  </a:lnTo>
                  <a:lnTo>
                    <a:pt x="510451" y="3424859"/>
                  </a:lnTo>
                  <a:lnTo>
                    <a:pt x="510451" y="3351593"/>
                  </a:lnTo>
                  <a:close/>
                </a:path>
                <a:path w="510540" h="4881880">
                  <a:moveTo>
                    <a:pt x="510451" y="3205073"/>
                  </a:moveTo>
                  <a:lnTo>
                    <a:pt x="437184" y="3205073"/>
                  </a:lnTo>
                  <a:lnTo>
                    <a:pt x="437184" y="3278327"/>
                  </a:lnTo>
                  <a:lnTo>
                    <a:pt x="363931" y="3278327"/>
                  </a:lnTo>
                  <a:lnTo>
                    <a:pt x="363931" y="3205073"/>
                  </a:ln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351593"/>
                  </a:lnTo>
                  <a:lnTo>
                    <a:pt x="437184" y="3351593"/>
                  </a:lnTo>
                  <a:lnTo>
                    <a:pt x="437184" y="3278340"/>
                  </a:lnTo>
                  <a:lnTo>
                    <a:pt x="510451" y="3278340"/>
                  </a:lnTo>
                  <a:lnTo>
                    <a:pt x="510451" y="3205073"/>
                  </a:lnTo>
                  <a:close/>
                </a:path>
                <a:path w="510540" h="4881880">
                  <a:moveTo>
                    <a:pt x="510451" y="3060217"/>
                  </a:moveTo>
                  <a:lnTo>
                    <a:pt x="437184" y="3060217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17"/>
                  </a:lnTo>
                  <a:close/>
                </a:path>
                <a:path w="510540" h="488188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51"/>
                  </a:lnTo>
                  <a:lnTo>
                    <a:pt x="363931" y="2986951"/>
                  </a:lnTo>
                  <a:lnTo>
                    <a:pt x="363931" y="2913710"/>
                  </a:lnTo>
                  <a:lnTo>
                    <a:pt x="290664" y="2913710"/>
                  </a:lnTo>
                  <a:lnTo>
                    <a:pt x="290664" y="2986963"/>
                  </a:lnTo>
                  <a:lnTo>
                    <a:pt x="363931" y="2986963"/>
                  </a:lnTo>
                  <a:lnTo>
                    <a:pt x="363931" y="3060217"/>
                  </a:lnTo>
                  <a:lnTo>
                    <a:pt x="437184" y="3060217"/>
                  </a:lnTo>
                  <a:lnTo>
                    <a:pt x="437184" y="2986963"/>
                  </a:lnTo>
                  <a:lnTo>
                    <a:pt x="510451" y="2986963"/>
                  </a:lnTo>
                  <a:lnTo>
                    <a:pt x="510451" y="2913710"/>
                  </a:lnTo>
                  <a:close/>
                </a:path>
                <a:path w="510540" h="488188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4881880">
                  <a:moveTo>
                    <a:pt x="510451" y="2622334"/>
                  </a:moveTo>
                  <a:lnTo>
                    <a:pt x="437184" y="262233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34"/>
                  </a:lnTo>
                  <a:close/>
                </a:path>
                <a:path w="510540" h="4881880">
                  <a:moveTo>
                    <a:pt x="510451" y="2550744"/>
                  </a:moveTo>
                  <a:lnTo>
                    <a:pt x="510438" y="2477478"/>
                  </a:lnTo>
                  <a:lnTo>
                    <a:pt x="437184" y="2477478"/>
                  </a:lnTo>
                  <a:lnTo>
                    <a:pt x="437184" y="2550744"/>
                  </a:lnTo>
                  <a:lnTo>
                    <a:pt x="510451" y="2550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3">
              <a:extLst>
                <a:ext uri="{FF2B5EF4-FFF2-40B4-BE49-F238E27FC236}">
                  <a16:creationId xmlns:a16="http://schemas.microsoft.com/office/drawing/2014/main" id="{69344415-9C69-DDE5-A062-2006CC6F9E2F}"/>
                </a:ext>
              </a:extLst>
            </p:cNvPr>
            <p:cNvSpPr/>
            <p:nvPr/>
          </p:nvSpPr>
          <p:spPr>
            <a:xfrm>
              <a:off x="18907646" y="6403460"/>
              <a:ext cx="511809" cy="4881880"/>
            </a:xfrm>
            <a:custGeom>
              <a:avLst/>
              <a:gdLst/>
              <a:ahLst/>
              <a:cxnLst/>
              <a:rect l="l" t="t" r="r" b="b"/>
              <a:pathLst>
                <a:path w="511809" h="4881880">
                  <a:moveTo>
                    <a:pt x="73266" y="2186101"/>
                  </a:moveTo>
                  <a:lnTo>
                    <a:pt x="0" y="2186101"/>
                  </a:lnTo>
                  <a:lnTo>
                    <a:pt x="0" y="2259368"/>
                  </a:lnTo>
                  <a:lnTo>
                    <a:pt x="73266" y="2259368"/>
                  </a:lnTo>
                  <a:lnTo>
                    <a:pt x="73266" y="2186101"/>
                  </a:lnTo>
                  <a:close/>
                </a:path>
                <a:path w="511809" h="4881880">
                  <a:moveTo>
                    <a:pt x="73266" y="1894738"/>
                  </a:moveTo>
                  <a:lnTo>
                    <a:pt x="0" y="1894738"/>
                  </a:lnTo>
                  <a:lnTo>
                    <a:pt x="0" y="1967992"/>
                  </a:lnTo>
                  <a:lnTo>
                    <a:pt x="73266" y="1967992"/>
                  </a:lnTo>
                  <a:lnTo>
                    <a:pt x="73266" y="1894738"/>
                  </a:lnTo>
                  <a:close/>
                </a:path>
                <a:path w="511809" h="4881880">
                  <a:moveTo>
                    <a:pt x="73266" y="1748218"/>
                  </a:moveTo>
                  <a:lnTo>
                    <a:pt x="0" y="1748218"/>
                  </a:lnTo>
                  <a:lnTo>
                    <a:pt x="0" y="1821484"/>
                  </a:lnTo>
                  <a:lnTo>
                    <a:pt x="73266" y="1821484"/>
                  </a:lnTo>
                  <a:lnTo>
                    <a:pt x="73266" y="1748218"/>
                  </a:lnTo>
                  <a:close/>
                </a:path>
                <a:path w="511809" h="488188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28"/>
                  </a:lnTo>
                  <a:lnTo>
                    <a:pt x="73266" y="1676628"/>
                  </a:lnTo>
                  <a:lnTo>
                    <a:pt x="73266" y="1603375"/>
                  </a:lnTo>
                  <a:close/>
                </a:path>
                <a:path w="511809" h="4881880">
                  <a:moveTo>
                    <a:pt x="73266" y="1456842"/>
                  </a:moveTo>
                  <a:lnTo>
                    <a:pt x="0" y="1456842"/>
                  </a:lnTo>
                  <a:lnTo>
                    <a:pt x="0" y="1530108"/>
                  </a:lnTo>
                  <a:lnTo>
                    <a:pt x="73266" y="1530108"/>
                  </a:lnTo>
                  <a:lnTo>
                    <a:pt x="73266" y="1456842"/>
                  </a:lnTo>
                  <a:close/>
                </a:path>
                <a:path w="511809" h="4881880">
                  <a:moveTo>
                    <a:pt x="73266" y="1311998"/>
                  </a:moveTo>
                  <a:lnTo>
                    <a:pt x="0" y="1311998"/>
                  </a:lnTo>
                  <a:lnTo>
                    <a:pt x="0" y="1385252"/>
                  </a:lnTo>
                  <a:lnTo>
                    <a:pt x="73266" y="1385252"/>
                  </a:lnTo>
                  <a:lnTo>
                    <a:pt x="73266" y="1311998"/>
                  </a:lnTo>
                  <a:close/>
                </a:path>
                <a:path w="511809" h="488188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1809" h="488188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1809" h="4881880">
                  <a:moveTo>
                    <a:pt x="73266" y="582726"/>
                  </a:moveTo>
                  <a:lnTo>
                    <a:pt x="0" y="582726"/>
                  </a:lnTo>
                  <a:lnTo>
                    <a:pt x="0" y="655993"/>
                  </a:lnTo>
                  <a:lnTo>
                    <a:pt x="73266" y="655993"/>
                  </a:lnTo>
                  <a:lnTo>
                    <a:pt x="73266" y="582726"/>
                  </a:lnTo>
                  <a:close/>
                </a:path>
                <a:path w="511809" h="4881880">
                  <a:moveTo>
                    <a:pt x="73266" y="437883"/>
                  </a:moveTo>
                  <a:lnTo>
                    <a:pt x="0" y="437883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83"/>
                  </a:lnTo>
                  <a:close/>
                </a:path>
                <a:path w="511809" h="4881880">
                  <a:moveTo>
                    <a:pt x="73266" y="291363"/>
                  </a:moveTo>
                  <a:lnTo>
                    <a:pt x="0" y="291363"/>
                  </a:lnTo>
                  <a:lnTo>
                    <a:pt x="0" y="364617"/>
                  </a:lnTo>
                  <a:lnTo>
                    <a:pt x="73266" y="364617"/>
                  </a:lnTo>
                  <a:lnTo>
                    <a:pt x="73266" y="291363"/>
                  </a:lnTo>
                  <a:close/>
                </a:path>
                <a:path w="511809" h="4881880">
                  <a:moveTo>
                    <a:pt x="73266" y="146519"/>
                  </a:moveTo>
                  <a:lnTo>
                    <a:pt x="0" y="146519"/>
                  </a:lnTo>
                  <a:lnTo>
                    <a:pt x="0" y="219773"/>
                  </a:lnTo>
                  <a:lnTo>
                    <a:pt x="73266" y="219773"/>
                  </a:lnTo>
                  <a:lnTo>
                    <a:pt x="73266" y="146519"/>
                  </a:lnTo>
                  <a:close/>
                </a:path>
                <a:path w="511809" h="4881880">
                  <a:moveTo>
                    <a:pt x="73266" y="0"/>
                  </a:moveTo>
                  <a:lnTo>
                    <a:pt x="0" y="0"/>
                  </a:lnTo>
                  <a:lnTo>
                    <a:pt x="0" y="73253"/>
                  </a:lnTo>
                  <a:lnTo>
                    <a:pt x="73266" y="73253"/>
                  </a:lnTo>
                  <a:lnTo>
                    <a:pt x="73266" y="0"/>
                  </a:lnTo>
                  <a:close/>
                </a:path>
                <a:path w="511809" h="4881880">
                  <a:moveTo>
                    <a:pt x="146519" y="1821484"/>
                  </a:moveTo>
                  <a:lnTo>
                    <a:pt x="73266" y="1821484"/>
                  </a:lnTo>
                  <a:lnTo>
                    <a:pt x="73266" y="1894738"/>
                  </a:lnTo>
                  <a:lnTo>
                    <a:pt x="146519" y="1894738"/>
                  </a:lnTo>
                  <a:lnTo>
                    <a:pt x="146519" y="1821484"/>
                  </a:lnTo>
                  <a:close/>
                </a:path>
                <a:path w="511809" h="4881880">
                  <a:moveTo>
                    <a:pt x="146519" y="364617"/>
                  </a:moveTo>
                  <a:lnTo>
                    <a:pt x="73266" y="364617"/>
                  </a:lnTo>
                  <a:lnTo>
                    <a:pt x="73266" y="437883"/>
                  </a:lnTo>
                  <a:lnTo>
                    <a:pt x="146519" y="437883"/>
                  </a:lnTo>
                  <a:lnTo>
                    <a:pt x="146519" y="364617"/>
                  </a:lnTo>
                  <a:close/>
                </a:path>
                <a:path w="511809" h="4881880">
                  <a:moveTo>
                    <a:pt x="146519" y="73253"/>
                  </a:moveTo>
                  <a:lnTo>
                    <a:pt x="73266" y="73253"/>
                  </a:lnTo>
                  <a:lnTo>
                    <a:pt x="73266" y="146519"/>
                  </a:lnTo>
                  <a:lnTo>
                    <a:pt x="146519" y="146519"/>
                  </a:lnTo>
                  <a:lnTo>
                    <a:pt x="146519" y="73253"/>
                  </a:lnTo>
                  <a:close/>
                </a:path>
                <a:path w="511809" h="4881880">
                  <a:moveTo>
                    <a:pt x="219773" y="2186101"/>
                  </a:moveTo>
                  <a:lnTo>
                    <a:pt x="146519" y="2186101"/>
                  </a:lnTo>
                  <a:lnTo>
                    <a:pt x="146519" y="2259368"/>
                  </a:lnTo>
                  <a:lnTo>
                    <a:pt x="219773" y="2259368"/>
                  </a:lnTo>
                  <a:lnTo>
                    <a:pt x="219773" y="2186101"/>
                  </a:lnTo>
                  <a:close/>
                </a:path>
                <a:path w="511809" h="4881880">
                  <a:moveTo>
                    <a:pt x="219773" y="2039594"/>
                  </a:moveTo>
                  <a:lnTo>
                    <a:pt x="146519" y="2039594"/>
                  </a:lnTo>
                  <a:lnTo>
                    <a:pt x="146519" y="2112835"/>
                  </a:lnTo>
                  <a:lnTo>
                    <a:pt x="73266" y="2112835"/>
                  </a:lnTo>
                  <a:lnTo>
                    <a:pt x="73266" y="2039594"/>
                  </a:lnTo>
                  <a:lnTo>
                    <a:pt x="0" y="2039594"/>
                  </a:lnTo>
                  <a:lnTo>
                    <a:pt x="0" y="2112848"/>
                  </a:lnTo>
                  <a:lnTo>
                    <a:pt x="73266" y="2112848"/>
                  </a:lnTo>
                  <a:lnTo>
                    <a:pt x="73266" y="2186101"/>
                  </a:lnTo>
                  <a:lnTo>
                    <a:pt x="146519" y="2186101"/>
                  </a:lnTo>
                  <a:lnTo>
                    <a:pt x="146519" y="2112848"/>
                  </a:lnTo>
                  <a:lnTo>
                    <a:pt x="219773" y="2112848"/>
                  </a:lnTo>
                  <a:lnTo>
                    <a:pt x="219773" y="2039594"/>
                  </a:lnTo>
                  <a:close/>
                </a:path>
                <a:path w="511809" h="4881880">
                  <a:moveTo>
                    <a:pt x="219773" y="1894738"/>
                  </a:moveTo>
                  <a:lnTo>
                    <a:pt x="146519" y="1894738"/>
                  </a:lnTo>
                  <a:lnTo>
                    <a:pt x="146519" y="1968004"/>
                  </a:lnTo>
                  <a:lnTo>
                    <a:pt x="219773" y="1968004"/>
                  </a:lnTo>
                  <a:lnTo>
                    <a:pt x="219773" y="1894738"/>
                  </a:lnTo>
                  <a:close/>
                </a:path>
                <a:path w="511809" h="4881880">
                  <a:moveTo>
                    <a:pt x="219773" y="1748218"/>
                  </a:moveTo>
                  <a:lnTo>
                    <a:pt x="146519" y="1748218"/>
                  </a:lnTo>
                  <a:lnTo>
                    <a:pt x="146519" y="1821484"/>
                  </a:lnTo>
                  <a:lnTo>
                    <a:pt x="219773" y="1821484"/>
                  </a:lnTo>
                  <a:lnTo>
                    <a:pt x="219773" y="1748218"/>
                  </a:lnTo>
                  <a:close/>
                </a:path>
                <a:path w="511809" h="488188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28"/>
                  </a:lnTo>
                  <a:lnTo>
                    <a:pt x="219773" y="1676628"/>
                  </a:lnTo>
                  <a:lnTo>
                    <a:pt x="219773" y="1603375"/>
                  </a:lnTo>
                  <a:close/>
                </a:path>
                <a:path w="511809" h="4881880">
                  <a:moveTo>
                    <a:pt x="219773" y="1456855"/>
                  </a:moveTo>
                  <a:lnTo>
                    <a:pt x="146519" y="1456855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55"/>
                  </a:lnTo>
                  <a:close/>
                </a:path>
                <a:path w="511809" h="4881880">
                  <a:moveTo>
                    <a:pt x="219773" y="1311998"/>
                  </a:moveTo>
                  <a:lnTo>
                    <a:pt x="146519" y="1311998"/>
                  </a:lnTo>
                  <a:lnTo>
                    <a:pt x="146519" y="1385252"/>
                  </a:lnTo>
                  <a:lnTo>
                    <a:pt x="219773" y="1385252"/>
                  </a:lnTo>
                  <a:lnTo>
                    <a:pt x="219773" y="1311998"/>
                  </a:lnTo>
                  <a:close/>
                </a:path>
                <a:path w="511809" h="488188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32"/>
                  </a:lnTo>
                  <a:lnTo>
                    <a:pt x="73266" y="1238732"/>
                  </a:lnTo>
                  <a:lnTo>
                    <a:pt x="73266" y="1165491"/>
                  </a:lnTo>
                  <a:lnTo>
                    <a:pt x="0" y="1165491"/>
                  </a:lnTo>
                  <a:lnTo>
                    <a:pt x="0" y="1238745"/>
                  </a:lnTo>
                  <a:lnTo>
                    <a:pt x="73266" y="1238745"/>
                  </a:lnTo>
                  <a:lnTo>
                    <a:pt x="73266" y="1311998"/>
                  </a:lnTo>
                  <a:lnTo>
                    <a:pt x="146519" y="1311998"/>
                  </a:lnTo>
                  <a:lnTo>
                    <a:pt x="146519" y="1238745"/>
                  </a:lnTo>
                  <a:lnTo>
                    <a:pt x="219773" y="1238745"/>
                  </a:lnTo>
                  <a:lnTo>
                    <a:pt x="219773" y="1165491"/>
                  </a:lnTo>
                  <a:close/>
                </a:path>
                <a:path w="511809" h="488188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1809" h="488188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22"/>
                  </a:lnTo>
                  <a:lnTo>
                    <a:pt x="0" y="1020622"/>
                  </a:lnTo>
                  <a:lnTo>
                    <a:pt x="0" y="1093889"/>
                  </a:lnTo>
                  <a:lnTo>
                    <a:pt x="73266" y="109388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1809" h="488188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1809" h="4881880">
                  <a:moveTo>
                    <a:pt x="219773" y="582739"/>
                  </a:moveTo>
                  <a:lnTo>
                    <a:pt x="146519" y="582739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39"/>
                  </a:lnTo>
                  <a:close/>
                </a:path>
                <a:path w="511809" h="4881880">
                  <a:moveTo>
                    <a:pt x="219773" y="437883"/>
                  </a:moveTo>
                  <a:lnTo>
                    <a:pt x="146519" y="437883"/>
                  </a:lnTo>
                  <a:lnTo>
                    <a:pt x="146519" y="511149"/>
                  </a:lnTo>
                  <a:lnTo>
                    <a:pt x="219773" y="511149"/>
                  </a:lnTo>
                  <a:lnTo>
                    <a:pt x="219773" y="437883"/>
                  </a:lnTo>
                  <a:close/>
                </a:path>
                <a:path w="511809" h="4881880">
                  <a:moveTo>
                    <a:pt x="219773" y="291363"/>
                  </a:moveTo>
                  <a:lnTo>
                    <a:pt x="146519" y="291363"/>
                  </a:lnTo>
                  <a:lnTo>
                    <a:pt x="146519" y="364617"/>
                  </a:lnTo>
                  <a:lnTo>
                    <a:pt x="219773" y="364617"/>
                  </a:lnTo>
                  <a:lnTo>
                    <a:pt x="219773" y="291363"/>
                  </a:lnTo>
                  <a:close/>
                </a:path>
                <a:path w="511809" h="4881880">
                  <a:moveTo>
                    <a:pt x="219773" y="146519"/>
                  </a:moveTo>
                  <a:lnTo>
                    <a:pt x="146519" y="146519"/>
                  </a:lnTo>
                  <a:lnTo>
                    <a:pt x="146519" y="219773"/>
                  </a:lnTo>
                  <a:lnTo>
                    <a:pt x="219773" y="219773"/>
                  </a:lnTo>
                  <a:lnTo>
                    <a:pt x="219773" y="146519"/>
                  </a:lnTo>
                  <a:close/>
                </a:path>
                <a:path w="511809" h="4881880">
                  <a:moveTo>
                    <a:pt x="219773" y="0"/>
                  </a:moveTo>
                  <a:lnTo>
                    <a:pt x="146519" y="0"/>
                  </a:lnTo>
                  <a:lnTo>
                    <a:pt x="146519" y="73253"/>
                  </a:lnTo>
                  <a:lnTo>
                    <a:pt x="219773" y="73253"/>
                  </a:lnTo>
                  <a:lnTo>
                    <a:pt x="219773" y="0"/>
                  </a:lnTo>
                  <a:close/>
                </a:path>
                <a:path w="511809" h="4881880">
                  <a:moveTo>
                    <a:pt x="365125" y="4661916"/>
                  </a:moveTo>
                  <a:lnTo>
                    <a:pt x="291858" y="4661916"/>
                  </a:lnTo>
                  <a:lnTo>
                    <a:pt x="291858" y="4735182"/>
                  </a:lnTo>
                  <a:lnTo>
                    <a:pt x="365125" y="4735182"/>
                  </a:lnTo>
                  <a:lnTo>
                    <a:pt x="365125" y="4661916"/>
                  </a:lnTo>
                  <a:close/>
                </a:path>
                <a:path w="511809" h="4881880">
                  <a:moveTo>
                    <a:pt x="365125" y="4517072"/>
                  </a:moveTo>
                  <a:lnTo>
                    <a:pt x="291858" y="4517072"/>
                  </a:lnTo>
                  <a:lnTo>
                    <a:pt x="291858" y="4590326"/>
                  </a:lnTo>
                  <a:lnTo>
                    <a:pt x="365125" y="4590326"/>
                  </a:lnTo>
                  <a:lnTo>
                    <a:pt x="365125" y="4517072"/>
                  </a:lnTo>
                  <a:close/>
                </a:path>
                <a:path w="511809" h="4881880">
                  <a:moveTo>
                    <a:pt x="365125" y="4370552"/>
                  </a:moveTo>
                  <a:lnTo>
                    <a:pt x="291858" y="4370552"/>
                  </a:lnTo>
                  <a:lnTo>
                    <a:pt x="291858" y="4443819"/>
                  </a:lnTo>
                  <a:lnTo>
                    <a:pt x="365125" y="4443819"/>
                  </a:lnTo>
                  <a:lnTo>
                    <a:pt x="365125" y="4370552"/>
                  </a:lnTo>
                  <a:close/>
                </a:path>
                <a:path w="511809" h="4881880">
                  <a:moveTo>
                    <a:pt x="365125" y="4225696"/>
                  </a:moveTo>
                  <a:lnTo>
                    <a:pt x="291858" y="4225696"/>
                  </a:lnTo>
                  <a:lnTo>
                    <a:pt x="291858" y="4298962"/>
                  </a:lnTo>
                  <a:lnTo>
                    <a:pt x="365125" y="4298962"/>
                  </a:lnTo>
                  <a:lnTo>
                    <a:pt x="365125" y="4225696"/>
                  </a:lnTo>
                  <a:close/>
                </a:path>
                <a:path w="511809" h="4881880">
                  <a:moveTo>
                    <a:pt x="365125" y="3934333"/>
                  </a:moveTo>
                  <a:lnTo>
                    <a:pt x="291858" y="3934333"/>
                  </a:lnTo>
                  <a:lnTo>
                    <a:pt x="291858" y="4007586"/>
                  </a:lnTo>
                  <a:lnTo>
                    <a:pt x="365125" y="4007586"/>
                  </a:lnTo>
                  <a:lnTo>
                    <a:pt x="365125" y="3934333"/>
                  </a:lnTo>
                  <a:close/>
                </a:path>
                <a:path w="511809" h="4881880">
                  <a:moveTo>
                    <a:pt x="365125" y="3787813"/>
                  </a:moveTo>
                  <a:lnTo>
                    <a:pt x="291858" y="3787813"/>
                  </a:lnTo>
                  <a:lnTo>
                    <a:pt x="291858" y="3861066"/>
                  </a:lnTo>
                  <a:lnTo>
                    <a:pt x="365125" y="3861066"/>
                  </a:lnTo>
                  <a:lnTo>
                    <a:pt x="365125" y="3787813"/>
                  </a:lnTo>
                  <a:close/>
                </a:path>
                <a:path w="511809" h="4881880">
                  <a:moveTo>
                    <a:pt x="365125" y="3642957"/>
                  </a:moveTo>
                  <a:lnTo>
                    <a:pt x="291858" y="3642957"/>
                  </a:lnTo>
                  <a:lnTo>
                    <a:pt x="291858" y="3716223"/>
                  </a:lnTo>
                  <a:lnTo>
                    <a:pt x="365125" y="3716223"/>
                  </a:lnTo>
                  <a:lnTo>
                    <a:pt x="365125" y="3642957"/>
                  </a:lnTo>
                  <a:close/>
                </a:path>
                <a:path w="511809" h="4881880">
                  <a:moveTo>
                    <a:pt x="365125" y="3496437"/>
                  </a:moveTo>
                  <a:lnTo>
                    <a:pt x="291858" y="3496437"/>
                  </a:lnTo>
                  <a:lnTo>
                    <a:pt x="291858" y="3569703"/>
                  </a:lnTo>
                  <a:lnTo>
                    <a:pt x="365125" y="3569703"/>
                  </a:lnTo>
                  <a:lnTo>
                    <a:pt x="365125" y="3496437"/>
                  </a:lnTo>
                  <a:close/>
                </a:path>
                <a:path w="511809" h="4881880">
                  <a:moveTo>
                    <a:pt x="365125" y="3351593"/>
                  </a:moveTo>
                  <a:lnTo>
                    <a:pt x="291858" y="3351593"/>
                  </a:lnTo>
                  <a:lnTo>
                    <a:pt x="291858" y="3424859"/>
                  </a:lnTo>
                  <a:lnTo>
                    <a:pt x="365125" y="3424859"/>
                  </a:lnTo>
                  <a:lnTo>
                    <a:pt x="365125" y="3351593"/>
                  </a:lnTo>
                  <a:close/>
                </a:path>
                <a:path w="511809" h="4881880">
                  <a:moveTo>
                    <a:pt x="365125" y="3060217"/>
                  </a:moveTo>
                  <a:lnTo>
                    <a:pt x="291858" y="3060217"/>
                  </a:lnTo>
                  <a:lnTo>
                    <a:pt x="291858" y="3133483"/>
                  </a:lnTo>
                  <a:lnTo>
                    <a:pt x="365125" y="3133483"/>
                  </a:lnTo>
                  <a:lnTo>
                    <a:pt x="365125" y="3060217"/>
                  </a:lnTo>
                  <a:close/>
                </a:path>
                <a:path w="511809" h="4881880">
                  <a:moveTo>
                    <a:pt x="438378" y="4735195"/>
                  </a:moveTo>
                  <a:lnTo>
                    <a:pt x="365125" y="4735195"/>
                  </a:lnTo>
                  <a:lnTo>
                    <a:pt x="365125" y="4808436"/>
                  </a:lnTo>
                  <a:lnTo>
                    <a:pt x="291858" y="4808436"/>
                  </a:lnTo>
                  <a:lnTo>
                    <a:pt x="291858" y="4881702"/>
                  </a:lnTo>
                  <a:lnTo>
                    <a:pt x="365125" y="4881702"/>
                  </a:lnTo>
                  <a:lnTo>
                    <a:pt x="365125" y="4808448"/>
                  </a:lnTo>
                  <a:lnTo>
                    <a:pt x="438378" y="4808448"/>
                  </a:lnTo>
                  <a:lnTo>
                    <a:pt x="438378" y="4735195"/>
                  </a:lnTo>
                  <a:close/>
                </a:path>
                <a:path w="511809" h="4881880">
                  <a:moveTo>
                    <a:pt x="438378" y="4443819"/>
                  </a:moveTo>
                  <a:lnTo>
                    <a:pt x="365125" y="4443819"/>
                  </a:lnTo>
                  <a:lnTo>
                    <a:pt x="365125" y="4517072"/>
                  </a:lnTo>
                  <a:lnTo>
                    <a:pt x="438378" y="4517072"/>
                  </a:lnTo>
                  <a:lnTo>
                    <a:pt x="438378" y="4443819"/>
                  </a:lnTo>
                  <a:close/>
                </a:path>
                <a:path w="511809" h="4881880">
                  <a:moveTo>
                    <a:pt x="438378" y="3861066"/>
                  </a:moveTo>
                  <a:lnTo>
                    <a:pt x="365125" y="3861066"/>
                  </a:lnTo>
                  <a:lnTo>
                    <a:pt x="365125" y="3934333"/>
                  </a:lnTo>
                  <a:lnTo>
                    <a:pt x="438378" y="3934333"/>
                  </a:lnTo>
                  <a:lnTo>
                    <a:pt x="438378" y="3861066"/>
                  </a:lnTo>
                  <a:close/>
                </a:path>
                <a:path w="511809" h="4881880">
                  <a:moveTo>
                    <a:pt x="438378" y="3569703"/>
                  </a:moveTo>
                  <a:lnTo>
                    <a:pt x="365125" y="3569703"/>
                  </a:lnTo>
                  <a:lnTo>
                    <a:pt x="365125" y="3642957"/>
                  </a:lnTo>
                  <a:lnTo>
                    <a:pt x="438378" y="3642957"/>
                  </a:lnTo>
                  <a:lnTo>
                    <a:pt x="438378" y="3569703"/>
                  </a:lnTo>
                  <a:close/>
                </a:path>
                <a:path w="511809" h="4881880">
                  <a:moveTo>
                    <a:pt x="511632" y="4808448"/>
                  </a:moveTo>
                  <a:lnTo>
                    <a:pt x="438378" y="4808448"/>
                  </a:lnTo>
                  <a:lnTo>
                    <a:pt x="438378" y="4881715"/>
                  </a:lnTo>
                  <a:lnTo>
                    <a:pt x="511632" y="4881715"/>
                  </a:lnTo>
                  <a:lnTo>
                    <a:pt x="511632" y="4808448"/>
                  </a:lnTo>
                  <a:close/>
                </a:path>
                <a:path w="511809" h="4881880">
                  <a:moveTo>
                    <a:pt x="511632" y="4661928"/>
                  </a:moveTo>
                  <a:lnTo>
                    <a:pt x="438378" y="4661928"/>
                  </a:lnTo>
                  <a:lnTo>
                    <a:pt x="438378" y="4735195"/>
                  </a:lnTo>
                  <a:lnTo>
                    <a:pt x="511632" y="4735195"/>
                  </a:lnTo>
                  <a:lnTo>
                    <a:pt x="511632" y="4661928"/>
                  </a:lnTo>
                  <a:close/>
                </a:path>
                <a:path w="511809" h="4881880">
                  <a:moveTo>
                    <a:pt x="511632" y="4517072"/>
                  </a:moveTo>
                  <a:lnTo>
                    <a:pt x="438378" y="4517072"/>
                  </a:lnTo>
                  <a:lnTo>
                    <a:pt x="438378" y="4590326"/>
                  </a:lnTo>
                  <a:lnTo>
                    <a:pt x="511632" y="4590326"/>
                  </a:lnTo>
                  <a:lnTo>
                    <a:pt x="511632" y="4517072"/>
                  </a:lnTo>
                  <a:close/>
                </a:path>
                <a:path w="511809" h="4881880">
                  <a:moveTo>
                    <a:pt x="511632" y="4370552"/>
                  </a:moveTo>
                  <a:lnTo>
                    <a:pt x="438378" y="4370552"/>
                  </a:lnTo>
                  <a:lnTo>
                    <a:pt x="438378" y="4443819"/>
                  </a:lnTo>
                  <a:lnTo>
                    <a:pt x="511632" y="4443819"/>
                  </a:lnTo>
                  <a:lnTo>
                    <a:pt x="511632" y="4370552"/>
                  </a:lnTo>
                  <a:close/>
                </a:path>
                <a:path w="511809" h="4881880">
                  <a:moveTo>
                    <a:pt x="511632" y="4225696"/>
                  </a:moveTo>
                  <a:lnTo>
                    <a:pt x="438378" y="4225696"/>
                  </a:lnTo>
                  <a:lnTo>
                    <a:pt x="438378" y="4298962"/>
                  </a:lnTo>
                  <a:lnTo>
                    <a:pt x="511632" y="4298962"/>
                  </a:lnTo>
                  <a:lnTo>
                    <a:pt x="511632" y="4225696"/>
                  </a:lnTo>
                  <a:close/>
                </a:path>
                <a:path w="511809" h="4881880">
                  <a:moveTo>
                    <a:pt x="511632" y="4079189"/>
                  </a:moveTo>
                  <a:lnTo>
                    <a:pt x="438378" y="4079189"/>
                  </a:lnTo>
                  <a:lnTo>
                    <a:pt x="438378" y="4152430"/>
                  </a:lnTo>
                  <a:lnTo>
                    <a:pt x="365125" y="4152430"/>
                  </a:lnTo>
                  <a:lnTo>
                    <a:pt x="365125" y="4079189"/>
                  </a:lnTo>
                  <a:lnTo>
                    <a:pt x="291858" y="4079189"/>
                  </a:lnTo>
                  <a:lnTo>
                    <a:pt x="291858" y="4152442"/>
                  </a:lnTo>
                  <a:lnTo>
                    <a:pt x="365125" y="4152442"/>
                  </a:lnTo>
                  <a:lnTo>
                    <a:pt x="365125" y="4225696"/>
                  </a:lnTo>
                  <a:lnTo>
                    <a:pt x="438378" y="4225696"/>
                  </a:lnTo>
                  <a:lnTo>
                    <a:pt x="438378" y="4152442"/>
                  </a:lnTo>
                  <a:lnTo>
                    <a:pt x="511632" y="4152442"/>
                  </a:lnTo>
                  <a:lnTo>
                    <a:pt x="511632" y="4079189"/>
                  </a:lnTo>
                  <a:close/>
                </a:path>
                <a:path w="511809" h="4881880">
                  <a:moveTo>
                    <a:pt x="511632" y="3934333"/>
                  </a:moveTo>
                  <a:lnTo>
                    <a:pt x="438378" y="3934333"/>
                  </a:lnTo>
                  <a:lnTo>
                    <a:pt x="438378" y="4007586"/>
                  </a:lnTo>
                  <a:lnTo>
                    <a:pt x="511632" y="4007586"/>
                  </a:lnTo>
                  <a:lnTo>
                    <a:pt x="511632" y="3934333"/>
                  </a:lnTo>
                  <a:close/>
                </a:path>
                <a:path w="511809" h="4881880">
                  <a:moveTo>
                    <a:pt x="511632" y="3787813"/>
                  </a:moveTo>
                  <a:lnTo>
                    <a:pt x="438378" y="3787813"/>
                  </a:lnTo>
                  <a:lnTo>
                    <a:pt x="438378" y="3861066"/>
                  </a:lnTo>
                  <a:lnTo>
                    <a:pt x="511632" y="3861066"/>
                  </a:lnTo>
                  <a:lnTo>
                    <a:pt x="511632" y="3787813"/>
                  </a:lnTo>
                  <a:close/>
                </a:path>
                <a:path w="511809" h="4881880">
                  <a:moveTo>
                    <a:pt x="511632" y="3642957"/>
                  </a:moveTo>
                  <a:lnTo>
                    <a:pt x="438378" y="3642957"/>
                  </a:lnTo>
                  <a:lnTo>
                    <a:pt x="438378" y="3716223"/>
                  </a:lnTo>
                  <a:lnTo>
                    <a:pt x="511632" y="3716223"/>
                  </a:lnTo>
                  <a:lnTo>
                    <a:pt x="511632" y="3642957"/>
                  </a:lnTo>
                  <a:close/>
                </a:path>
                <a:path w="511809" h="4881880">
                  <a:moveTo>
                    <a:pt x="511632" y="3496437"/>
                  </a:moveTo>
                  <a:lnTo>
                    <a:pt x="438378" y="3496437"/>
                  </a:lnTo>
                  <a:lnTo>
                    <a:pt x="438378" y="3569703"/>
                  </a:lnTo>
                  <a:lnTo>
                    <a:pt x="511632" y="3569703"/>
                  </a:lnTo>
                  <a:lnTo>
                    <a:pt x="511632" y="3496437"/>
                  </a:lnTo>
                  <a:close/>
                </a:path>
                <a:path w="511809" h="4881880">
                  <a:moveTo>
                    <a:pt x="511632" y="3351593"/>
                  </a:moveTo>
                  <a:lnTo>
                    <a:pt x="438378" y="3351593"/>
                  </a:lnTo>
                  <a:lnTo>
                    <a:pt x="438378" y="3424859"/>
                  </a:lnTo>
                  <a:lnTo>
                    <a:pt x="511632" y="3424859"/>
                  </a:lnTo>
                  <a:lnTo>
                    <a:pt x="511632" y="3351593"/>
                  </a:lnTo>
                  <a:close/>
                </a:path>
                <a:path w="511809" h="4881880">
                  <a:moveTo>
                    <a:pt x="511632" y="3205073"/>
                  </a:moveTo>
                  <a:lnTo>
                    <a:pt x="438378" y="3205073"/>
                  </a:lnTo>
                  <a:lnTo>
                    <a:pt x="438378" y="3278327"/>
                  </a:lnTo>
                  <a:lnTo>
                    <a:pt x="365125" y="3278327"/>
                  </a:lnTo>
                  <a:lnTo>
                    <a:pt x="365125" y="3205073"/>
                  </a:lnTo>
                  <a:lnTo>
                    <a:pt x="291858" y="3205073"/>
                  </a:lnTo>
                  <a:lnTo>
                    <a:pt x="291858" y="3278340"/>
                  </a:lnTo>
                  <a:lnTo>
                    <a:pt x="365125" y="3278340"/>
                  </a:lnTo>
                  <a:lnTo>
                    <a:pt x="365125" y="3351593"/>
                  </a:lnTo>
                  <a:lnTo>
                    <a:pt x="438378" y="3351593"/>
                  </a:lnTo>
                  <a:lnTo>
                    <a:pt x="438378" y="3278340"/>
                  </a:lnTo>
                  <a:lnTo>
                    <a:pt x="511632" y="3278340"/>
                  </a:lnTo>
                  <a:lnTo>
                    <a:pt x="511632" y="3205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4">
              <a:extLst>
                <a:ext uri="{FF2B5EF4-FFF2-40B4-BE49-F238E27FC236}">
                  <a16:creationId xmlns:a16="http://schemas.microsoft.com/office/drawing/2014/main" id="{7DE43BA8-8411-320E-A1AE-00A9D51692DB}"/>
                </a:ext>
              </a:extLst>
            </p:cNvPr>
            <p:cNvSpPr/>
            <p:nvPr/>
          </p:nvSpPr>
          <p:spPr>
            <a:xfrm>
              <a:off x="19199504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603375"/>
                  </a:moveTo>
                  <a:lnTo>
                    <a:pt x="0" y="1603375"/>
                  </a:lnTo>
                  <a:lnTo>
                    <a:pt x="0" y="1676641"/>
                  </a:lnTo>
                  <a:lnTo>
                    <a:pt x="73266" y="1676641"/>
                  </a:lnTo>
                  <a:lnTo>
                    <a:pt x="73266" y="1603375"/>
                  </a:lnTo>
                  <a:close/>
                </a:path>
                <a:path w="510540" h="3425190">
                  <a:moveTo>
                    <a:pt x="73266" y="1165491"/>
                  </a:moveTo>
                  <a:lnTo>
                    <a:pt x="0" y="1165491"/>
                  </a:lnTo>
                  <a:lnTo>
                    <a:pt x="0" y="1238758"/>
                  </a:lnTo>
                  <a:lnTo>
                    <a:pt x="73266" y="1238758"/>
                  </a:lnTo>
                  <a:lnTo>
                    <a:pt x="73266" y="1165491"/>
                  </a:lnTo>
                  <a:close/>
                </a:path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1238758"/>
                  </a:moveTo>
                  <a:lnTo>
                    <a:pt x="73266" y="1238758"/>
                  </a:lnTo>
                  <a:lnTo>
                    <a:pt x="73266" y="1311998"/>
                  </a:lnTo>
                  <a:lnTo>
                    <a:pt x="0" y="1311998"/>
                  </a:lnTo>
                  <a:lnTo>
                    <a:pt x="0" y="1385265"/>
                  </a:lnTo>
                  <a:lnTo>
                    <a:pt x="73266" y="1385265"/>
                  </a:lnTo>
                  <a:lnTo>
                    <a:pt x="73266" y="1312011"/>
                  </a:lnTo>
                  <a:lnTo>
                    <a:pt x="146519" y="1312011"/>
                  </a:lnTo>
                  <a:lnTo>
                    <a:pt x="146519" y="1238758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219773" y="1603375"/>
                  </a:moveTo>
                  <a:lnTo>
                    <a:pt x="146519" y="1603375"/>
                  </a:lnTo>
                  <a:lnTo>
                    <a:pt x="146519" y="1676641"/>
                  </a:lnTo>
                  <a:lnTo>
                    <a:pt x="219773" y="1676641"/>
                  </a:lnTo>
                  <a:lnTo>
                    <a:pt x="219773" y="1603375"/>
                  </a:lnTo>
                  <a:close/>
                </a:path>
                <a:path w="510540" h="3425190">
                  <a:moveTo>
                    <a:pt x="219773" y="1456867"/>
                  </a:moveTo>
                  <a:lnTo>
                    <a:pt x="146519" y="1456867"/>
                  </a:lnTo>
                  <a:lnTo>
                    <a:pt x="146519" y="1530108"/>
                  </a:lnTo>
                  <a:lnTo>
                    <a:pt x="73266" y="1530108"/>
                  </a:lnTo>
                  <a:lnTo>
                    <a:pt x="73266" y="1456867"/>
                  </a:lnTo>
                  <a:lnTo>
                    <a:pt x="0" y="1456867"/>
                  </a:lnTo>
                  <a:lnTo>
                    <a:pt x="0" y="1530121"/>
                  </a:lnTo>
                  <a:lnTo>
                    <a:pt x="73266" y="1530121"/>
                  </a:lnTo>
                  <a:lnTo>
                    <a:pt x="73266" y="1603375"/>
                  </a:lnTo>
                  <a:lnTo>
                    <a:pt x="146519" y="1603375"/>
                  </a:lnTo>
                  <a:lnTo>
                    <a:pt x="146519" y="1530121"/>
                  </a:lnTo>
                  <a:lnTo>
                    <a:pt x="219773" y="1530121"/>
                  </a:lnTo>
                  <a:lnTo>
                    <a:pt x="219773" y="1456867"/>
                  </a:lnTo>
                  <a:close/>
                </a:path>
                <a:path w="510540" h="3425190">
                  <a:moveTo>
                    <a:pt x="219773" y="1312011"/>
                  </a:moveTo>
                  <a:lnTo>
                    <a:pt x="146519" y="1312011"/>
                  </a:lnTo>
                  <a:lnTo>
                    <a:pt x="146519" y="1385277"/>
                  </a:lnTo>
                  <a:lnTo>
                    <a:pt x="219773" y="1385277"/>
                  </a:lnTo>
                  <a:lnTo>
                    <a:pt x="219773" y="1312011"/>
                  </a:lnTo>
                  <a:close/>
                </a:path>
                <a:path w="510540" h="3425190">
                  <a:moveTo>
                    <a:pt x="219773" y="1165491"/>
                  </a:moveTo>
                  <a:lnTo>
                    <a:pt x="146519" y="1165491"/>
                  </a:lnTo>
                  <a:lnTo>
                    <a:pt x="146519" y="1238758"/>
                  </a:lnTo>
                  <a:lnTo>
                    <a:pt x="219773" y="1238758"/>
                  </a:lnTo>
                  <a:lnTo>
                    <a:pt x="219773" y="1165491"/>
                  </a:lnTo>
                  <a:close/>
                </a:path>
                <a:path w="510540" h="3425190">
                  <a:moveTo>
                    <a:pt x="219773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73" y="1093901"/>
                  </a:lnTo>
                  <a:lnTo>
                    <a:pt x="219773" y="1020635"/>
                  </a:lnTo>
                  <a:close/>
                </a:path>
                <a:path w="510540" h="3425190">
                  <a:moveTo>
                    <a:pt x="219773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73" y="947381"/>
                  </a:lnTo>
                  <a:lnTo>
                    <a:pt x="219773" y="874115"/>
                  </a:lnTo>
                  <a:close/>
                </a:path>
                <a:path w="510540" h="3425190">
                  <a:moveTo>
                    <a:pt x="219773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73" y="802525"/>
                  </a:lnTo>
                  <a:lnTo>
                    <a:pt x="219773" y="729259"/>
                  </a:lnTo>
                  <a:close/>
                </a:path>
                <a:path w="510540" h="3425190">
                  <a:moveTo>
                    <a:pt x="219773" y="582752"/>
                  </a:moveTo>
                  <a:lnTo>
                    <a:pt x="146519" y="582752"/>
                  </a:lnTo>
                  <a:lnTo>
                    <a:pt x="146519" y="655993"/>
                  </a:ln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6005"/>
                  </a:lnTo>
                  <a:lnTo>
                    <a:pt x="219773" y="656005"/>
                  </a:lnTo>
                  <a:lnTo>
                    <a:pt x="219773" y="582752"/>
                  </a:lnTo>
                  <a:close/>
                </a:path>
                <a:path w="510540" h="3425190">
                  <a:moveTo>
                    <a:pt x="219773" y="437896"/>
                  </a:moveTo>
                  <a:lnTo>
                    <a:pt x="146519" y="437896"/>
                  </a:lnTo>
                  <a:lnTo>
                    <a:pt x="146519" y="511162"/>
                  </a:lnTo>
                  <a:lnTo>
                    <a:pt x="219773" y="511162"/>
                  </a:lnTo>
                  <a:lnTo>
                    <a:pt x="219773" y="437896"/>
                  </a:lnTo>
                  <a:close/>
                </a:path>
                <a:path w="510540" h="3425190">
                  <a:moveTo>
                    <a:pt x="219773" y="291376"/>
                  </a:moveTo>
                  <a:lnTo>
                    <a:pt x="146519" y="291376"/>
                  </a:lnTo>
                  <a:lnTo>
                    <a:pt x="146519" y="364642"/>
                  </a:lnTo>
                  <a:lnTo>
                    <a:pt x="219773" y="364642"/>
                  </a:lnTo>
                  <a:lnTo>
                    <a:pt x="219773" y="291376"/>
                  </a:lnTo>
                  <a:close/>
                </a:path>
                <a:path w="510540" h="3425190">
                  <a:moveTo>
                    <a:pt x="219773" y="146532"/>
                  </a:moveTo>
                  <a:lnTo>
                    <a:pt x="146519" y="146532"/>
                  </a:lnTo>
                  <a:lnTo>
                    <a:pt x="146519" y="219786"/>
                  </a:lnTo>
                  <a:lnTo>
                    <a:pt x="219773" y="219786"/>
                  </a:lnTo>
                  <a:lnTo>
                    <a:pt x="219773" y="146532"/>
                  </a:lnTo>
                  <a:close/>
                </a:path>
                <a:path w="510540" h="3425190">
                  <a:moveTo>
                    <a:pt x="219773" y="12"/>
                  </a:moveTo>
                  <a:lnTo>
                    <a:pt x="146519" y="12"/>
                  </a:lnTo>
                  <a:lnTo>
                    <a:pt x="146519" y="73266"/>
                  </a:ln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79"/>
                  </a:lnTo>
                  <a:lnTo>
                    <a:pt x="219773" y="73279"/>
                  </a:lnTo>
                  <a:lnTo>
                    <a:pt x="219773" y="12"/>
                  </a:lnTo>
                  <a:close/>
                </a:path>
                <a:path w="510540" h="3425190">
                  <a:moveTo>
                    <a:pt x="363931" y="3205073"/>
                  </a:moveTo>
                  <a:lnTo>
                    <a:pt x="290664" y="3205073"/>
                  </a:lnTo>
                  <a:lnTo>
                    <a:pt x="290664" y="3278340"/>
                  </a:lnTo>
                  <a:lnTo>
                    <a:pt x="363931" y="3278340"/>
                  </a:lnTo>
                  <a:lnTo>
                    <a:pt x="363931" y="3205073"/>
                  </a:lnTo>
                  <a:close/>
                </a:path>
                <a:path w="510540" h="3425190">
                  <a:moveTo>
                    <a:pt x="363931" y="3060230"/>
                  </a:moveTo>
                  <a:lnTo>
                    <a:pt x="290664" y="3060230"/>
                  </a:lnTo>
                  <a:lnTo>
                    <a:pt x="290664" y="3133483"/>
                  </a:lnTo>
                  <a:lnTo>
                    <a:pt x="363931" y="3133483"/>
                  </a:lnTo>
                  <a:lnTo>
                    <a:pt x="363931" y="3060230"/>
                  </a:lnTo>
                  <a:close/>
                </a:path>
                <a:path w="510540" h="3425190">
                  <a:moveTo>
                    <a:pt x="363931" y="2913710"/>
                  </a:moveTo>
                  <a:lnTo>
                    <a:pt x="290664" y="2913710"/>
                  </a:lnTo>
                  <a:lnTo>
                    <a:pt x="290664" y="2986976"/>
                  </a:lnTo>
                  <a:lnTo>
                    <a:pt x="363931" y="2986976"/>
                  </a:lnTo>
                  <a:lnTo>
                    <a:pt x="363931" y="2913710"/>
                  </a:lnTo>
                  <a:close/>
                </a:path>
                <a:path w="510540" h="3425190">
                  <a:moveTo>
                    <a:pt x="363931" y="2768854"/>
                  </a:moveTo>
                  <a:lnTo>
                    <a:pt x="290664" y="2768854"/>
                  </a:lnTo>
                  <a:lnTo>
                    <a:pt x="290664" y="2842120"/>
                  </a:lnTo>
                  <a:lnTo>
                    <a:pt x="363931" y="2842120"/>
                  </a:lnTo>
                  <a:lnTo>
                    <a:pt x="363931" y="2768854"/>
                  </a:lnTo>
                  <a:close/>
                </a:path>
                <a:path w="510540" h="3425190">
                  <a:moveTo>
                    <a:pt x="363931" y="2477490"/>
                  </a:moveTo>
                  <a:lnTo>
                    <a:pt x="290664" y="2477490"/>
                  </a:lnTo>
                  <a:lnTo>
                    <a:pt x="290664" y="2550744"/>
                  </a:lnTo>
                  <a:lnTo>
                    <a:pt x="363931" y="2550744"/>
                  </a:lnTo>
                  <a:lnTo>
                    <a:pt x="363931" y="2477490"/>
                  </a:lnTo>
                  <a:close/>
                </a:path>
                <a:path w="510540" h="3425190">
                  <a:moveTo>
                    <a:pt x="363931" y="2330970"/>
                  </a:moveTo>
                  <a:lnTo>
                    <a:pt x="290664" y="2330970"/>
                  </a:lnTo>
                  <a:lnTo>
                    <a:pt x="290664" y="2404224"/>
                  </a:lnTo>
                  <a:lnTo>
                    <a:pt x="363931" y="2404224"/>
                  </a:lnTo>
                  <a:lnTo>
                    <a:pt x="363931" y="2330970"/>
                  </a:lnTo>
                  <a:close/>
                </a:path>
                <a:path w="510540" h="3425190">
                  <a:moveTo>
                    <a:pt x="363931" y="2186114"/>
                  </a:moveTo>
                  <a:lnTo>
                    <a:pt x="290664" y="2186114"/>
                  </a:lnTo>
                  <a:lnTo>
                    <a:pt x="290664" y="2259380"/>
                  </a:lnTo>
                  <a:lnTo>
                    <a:pt x="363931" y="2259380"/>
                  </a:lnTo>
                  <a:lnTo>
                    <a:pt x="363931" y="2186114"/>
                  </a:lnTo>
                  <a:close/>
                </a:path>
                <a:path w="510540" h="3425190">
                  <a:moveTo>
                    <a:pt x="363931" y="2039594"/>
                  </a:moveTo>
                  <a:lnTo>
                    <a:pt x="290664" y="2039594"/>
                  </a:lnTo>
                  <a:lnTo>
                    <a:pt x="290664" y="2112861"/>
                  </a:lnTo>
                  <a:lnTo>
                    <a:pt x="363931" y="2112861"/>
                  </a:lnTo>
                  <a:lnTo>
                    <a:pt x="363931" y="2039594"/>
                  </a:lnTo>
                  <a:close/>
                </a:path>
                <a:path w="510540" h="3425190">
                  <a:moveTo>
                    <a:pt x="363931" y="1894751"/>
                  </a:moveTo>
                  <a:lnTo>
                    <a:pt x="290664" y="1894751"/>
                  </a:lnTo>
                  <a:lnTo>
                    <a:pt x="290664" y="1968017"/>
                  </a:lnTo>
                  <a:lnTo>
                    <a:pt x="363931" y="1968017"/>
                  </a:lnTo>
                  <a:lnTo>
                    <a:pt x="363931" y="1894751"/>
                  </a:lnTo>
                  <a:close/>
                </a:path>
                <a:path w="510540" h="3425190">
                  <a:moveTo>
                    <a:pt x="363931" y="1603375"/>
                  </a:moveTo>
                  <a:lnTo>
                    <a:pt x="290664" y="1603375"/>
                  </a:lnTo>
                  <a:lnTo>
                    <a:pt x="290664" y="1676641"/>
                  </a:lnTo>
                  <a:lnTo>
                    <a:pt x="363931" y="1676641"/>
                  </a:lnTo>
                  <a:lnTo>
                    <a:pt x="363931" y="1603375"/>
                  </a:lnTo>
                  <a:close/>
                </a:path>
                <a:path w="510540" h="3425190">
                  <a:moveTo>
                    <a:pt x="363931" y="1165491"/>
                  </a:moveTo>
                  <a:lnTo>
                    <a:pt x="290664" y="1165491"/>
                  </a:lnTo>
                  <a:lnTo>
                    <a:pt x="290664" y="1238758"/>
                  </a:lnTo>
                  <a:lnTo>
                    <a:pt x="363931" y="1238758"/>
                  </a:lnTo>
                  <a:lnTo>
                    <a:pt x="363931" y="1165491"/>
                  </a:lnTo>
                  <a:close/>
                </a:path>
                <a:path w="510540" h="3425190">
                  <a:moveTo>
                    <a:pt x="363931" y="1020635"/>
                  </a:moveTo>
                  <a:lnTo>
                    <a:pt x="290664" y="1020635"/>
                  </a:lnTo>
                  <a:lnTo>
                    <a:pt x="290664" y="1093901"/>
                  </a:lnTo>
                  <a:lnTo>
                    <a:pt x="363931" y="1093901"/>
                  </a:lnTo>
                  <a:lnTo>
                    <a:pt x="363931" y="1020635"/>
                  </a:lnTo>
                  <a:close/>
                </a:path>
                <a:path w="510540" h="3425190">
                  <a:moveTo>
                    <a:pt x="437184" y="3278352"/>
                  </a:moveTo>
                  <a:lnTo>
                    <a:pt x="363931" y="3278352"/>
                  </a:lnTo>
                  <a:lnTo>
                    <a:pt x="363931" y="3351593"/>
                  </a:lnTo>
                  <a:lnTo>
                    <a:pt x="290664" y="3351593"/>
                  </a:lnTo>
                  <a:lnTo>
                    <a:pt x="290664" y="3424859"/>
                  </a:lnTo>
                  <a:lnTo>
                    <a:pt x="363931" y="3424859"/>
                  </a:lnTo>
                  <a:lnTo>
                    <a:pt x="363931" y="3351606"/>
                  </a:lnTo>
                  <a:lnTo>
                    <a:pt x="437184" y="3351606"/>
                  </a:lnTo>
                  <a:lnTo>
                    <a:pt x="437184" y="3278352"/>
                  </a:lnTo>
                  <a:close/>
                </a:path>
                <a:path w="510540" h="3425190">
                  <a:moveTo>
                    <a:pt x="437184" y="2986976"/>
                  </a:moveTo>
                  <a:lnTo>
                    <a:pt x="363931" y="2986976"/>
                  </a:lnTo>
                  <a:lnTo>
                    <a:pt x="363931" y="3060230"/>
                  </a:lnTo>
                  <a:lnTo>
                    <a:pt x="437184" y="3060230"/>
                  </a:lnTo>
                  <a:lnTo>
                    <a:pt x="437184" y="2986976"/>
                  </a:lnTo>
                  <a:close/>
                </a:path>
                <a:path w="510540" h="3425190">
                  <a:moveTo>
                    <a:pt x="437184" y="2404224"/>
                  </a:moveTo>
                  <a:lnTo>
                    <a:pt x="363931" y="2404224"/>
                  </a:lnTo>
                  <a:lnTo>
                    <a:pt x="363931" y="2477490"/>
                  </a:lnTo>
                  <a:lnTo>
                    <a:pt x="437184" y="2477490"/>
                  </a:lnTo>
                  <a:lnTo>
                    <a:pt x="437184" y="2404224"/>
                  </a:lnTo>
                  <a:close/>
                </a:path>
                <a:path w="510540" h="3425190">
                  <a:moveTo>
                    <a:pt x="437184" y="2112861"/>
                  </a:moveTo>
                  <a:lnTo>
                    <a:pt x="363931" y="2112861"/>
                  </a:lnTo>
                  <a:lnTo>
                    <a:pt x="363931" y="2186114"/>
                  </a:lnTo>
                  <a:lnTo>
                    <a:pt x="437184" y="2186114"/>
                  </a:lnTo>
                  <a:lnTo>
                    <a:pt x="437184" y="2112861"/>
                  </a:lnTo>
                  <a:close/>
                </a:path>
                <a:path w="510540" h="3425190">
                  <a:moveTo>
                    <a:pt x="437184" y="1238758"/>
                  </a:moveTo>
                  <a:lnTo>
                    <a:pt x="363931" y="1238758"/>
                  </a:lnTo>
                  <a:lnTo>
                    <a:pt x="363931" y="1311998"/>
                  </a:lnTo>
                  <a:lnTo>
                    <a:pt x="290664" y="1311998"/>
                  </a:lnTo>
                  <a:lnTo>
                    <a:pt x="290664" y="1385265"/>
                  </a:lnTo>
                  <a:lnTo>
                    <a:pt x="363931" y="1385265"/>
                  </a:lnTo>
                  <a:lnTo>
                    <a:pt x="363931" y="1312011"/>
                  </a:lnTo>
                  <a:lnTo>
                    <a:pt x="437184" y="1312011"/>
                  </a:lnTo>
                  <a:lnTo>
                    <a:pt x="437184" y="1238758"/>
                  </a:lnTo>
                  <a:close/>
                </a:path>
                <a:path w="510540" h="3425190">
                  <a:moveTo>
                    <a:pt x="510451" y="3351606"/>
                  </a:moveTo>
                  <a:lnTo>
                    <a:pt x="437184" y="3351606"/>
                  </a:lnTo>
                  <a:lnTo>
                    <a:pt x="437184" y="3424872"/>
                  </a:lnTo>
                  <a:lnTo>
                    <a:pt x="510451" y="3424872"/>
                  </a:lnTo>
                  <a:lnTo>
                    <a:pt x="510451" y="3351606"/>
                  </a:lnTo>
                  <a:close/>
                </a:path>
                <a:path w="510540" h="3425190">
                  <a:moveTo>
                    <a:pt x="510451" y="3205086"/>
                  </a:moveTo>
                  <a:lnTo>
                    <a:pt x="437184" y="3205086"/>
                  </a:lnTo>
                  <a:lnTo>
                    <a:pt x="437184" y="3278352"/>
                  </a:lnTo>
                  <a:lnTo>
                    <a:pt x="510451" y="3278352"/>
                  </a:lnTo>
                  <a:lnTo>
                    <a:pt x="510451" y="3205086"/>
                  </a:lnTo>
                  <a:close/>
                </a:path>
                <a:path w="510540" h="3425190">
                  <a:moveTo>
                    <a:pt x="510451" y="3060230"/>
                  </a:moveTo>
                  <a:lnTo>
                    <a:pt x="437184" y="3060230"/>
                  </a:lnTo>
                  <a:lnTo>
                    <a:pt x="437184" y="3133483"/>
                  </a:lnTo>
                  <a:lnTo>
                    <a:pt x="510451" y="3133483"/>
                  </a:lnTo>
                  <a:lnTo>
                    <a:pt x="510451" y="3060230"/>
                  </a:lnTo>
                  <a:close/>
                </a:path>
                <a:path w="510540" h="3425190">
                  <a:moveTo>
                    <a:pt x="510451" y="2913710"/>
                  </a:moveTo>
                  <a:lnTo>
                    <a:pt x="437184" y="2913710"/>
                  </a:lnTo>
                  <a:lnTo>
                    <a:pt x="437184" y="2986976"/>
                  </a:lnTo>
                  <a:lnTo>
                    <a:pt x="510451" y="2986976"/>
                  </a:lnTo>
                  <a:lnTo>
                    <a:pt x="510451" y="2913710"/>
                  </a:lnTo>
                  <a:close/>
                </a:path>
                <a:path w="510540" h="3425190">
                  <a:moveTo>
                    <a:pt x="510451" y="2768854"/>
                  </a:moveTo>
                  <a:lnTo>
                    <a:pt x="437184" y="2768854"/>
                  </a:lnTo>
                  <a:lnTo>
                    <a:pt x="437184" y="2842120"/>
                  </a:lnTo>
                  <a:lnTo>
                    <a:pt x="510451" y="2842120"/>
                  </a:lnTo>
                  <a:lnTo>
                    <a:pt x="510451" y="2768854"/>
                  </a:lnTo>
                  <a:close/>
                </a:path>
                <a:path w="510540" h="3425190">
                  <a:moveTo>
                    <a:pt x="510451" y="2622346"/>
                  </a:moveTo>
                  <a:lnTo>
                    <a:pt x="437184" y="2622346"/>
                  </a:lnTo>
                  <a:lnTo>
                    <a:pt x="437184" y="2695587"/>
                  </a:lnTo>
                  <a:lnTo>
                    <a:pt x="363931" y="2695587"/>
                  </a:lnTo>
                  <a:lnTo>
                    <a:pt x="363931" y="2622346"/>
                  </a:lnTo>
                  <a:lnTo>
                    <a:pt x="290664" y="2622346"/>
                  </a:lnTo>
                  <a:lnTo>
                    <a:pt x="290664" y="2695600"/>
                  </a:lnTo>
                  <a:lnTo>
                    <a:pt x="363931" y="2695600"/>
                  </a:lnTo>
                  <a:lnTo>
                    <a:pt x="363931" y="2768854"/>
                  </a:lnTo>
                  <a:lnTo>
                    <a:pt x="437184" y="2768854"/>
                  </a:lnTo>
                  <a:lnTo>
                    <a:pt x="437184" y="2695600"/>
                  </a:lnTo>
                  <a:lnTo>
                    <a:pt x="510451" y="2695600"/>
                  </a:lnTo>
                  <a:lnTo>
                    <a:pt x="510451" y="2622346"/>
                  </a:lnTo>
                  <a:close/>
                </a:path>
                <a:path w="510540" h="3425190">
                  <a:moveTo>
                    <a:pt x="510451" y="2477490"/>
                  </a:moveTo>
                  <a:lnTo>
                    <a:pt x="437184" y="2477490"/>
                  </a:lnTo>
                  <a:lnTo>
                    <a:pt x="437184" y="2550744"/>
                  </a:lnTo>
                  <a:lnTo>
                    <a:pt x="510451" y="2550744"/>
                  </a:lnTo>
                  <a:lnTo>
                    <a:pt x="510451" y="2477490"/>
                  </a:lnTo>
                  <a:close/>
                </a:path>
                <a:path w="510540" h="3425190">
                  <a:moveTo>
                    <a:pt x="510451" y="2330970"/>
                  </a:moveTo>
                  <a:lnTo>
                    <a:pt x="437184" y="2330970"/>
                  </a:lnTo>
                  <a:lnTo>
                    <a:pt x="437184" y="2404224"/>
                  </a:lnTo>
                  <a:lnTo>
                    <a:pt x="510451" y="2404224"/>
                  </a:lnTo>
                  <a:lnTo>
                    <a:pt x="510451" y="2330970"/>
                  </a:lnTo>
                  <a:close/>
                </a:path>
                <a:path w="510540" h="3425190">
                  <a:moveTo>
                    <a:pt x="510451" y="2186114"/>
                  </a:moveTo>
                  <a:lnTo>
                    <a:pt x="437184" y="2186114"/>
                  </a:lnTo>
                  <a:lnTo>
                    <a:pt x="437184" y="2259380"/>
                  </a:lnTo>
                  <a:lnTo>
                    <a:pt x="510451" y="2259380"/>
                  </a:lnTo>
                  <a:lnTo>
                    <a:pt x="510451" y="2186114"/>
                  </a:lnTo>
                  <a:close/>
                </a:path>
                <a:path w="510540" h="3425190">
                  <a:moveTo>
                    <a:pt x="510451" y="2039594"/>
                  </a:moveTo>
                  <a:lnTo>
                    <a:pt x="437184" y="2039594"/>
                  </a:lnTo>
                  <a:lnTo>
                    <a:pt x="437184" y="2112861"/>
                  </a:lnTo>
                  <a:lnTo>
                    <a:pt x="510451" y="2112861"/>
                  </a:lnTo>
                  <a:lnTo>
                    <a:pt x="510451" y="2039594"/>
                  </a:lnTo>
                  <a:close/>
                </a:path>
                <a:path w="510540" h="3425190">
                  <a:moveTo>
                    <a:pt x="510451" y="1894751"/>
                  </a:moveTo>
                  <a:lnTo>
                    <a:pt x="437184" y="1894751"/>
                  </a:lnTo>
                  <a:lnTo>
                    <a:pt x="437184" y="1968017"/>
                  </a:lnTo>
                  <a:lnTo>
                    <a:pt x="510451" y="1968017"/>
                  </a:lnTo>
                  <a:lnTo>
                    <a:pt x="510451" y="1894751"/>
                  </a:lnTo>
                  <a:close/>
                </a:path>
                <a:path w="510540" h="3425190">
                  <a:moveTo>
                    <a:pt x="510451" y="1748231"/>
                  </a:moveTo>
                  <a:lnTo>
                    <a:pt x="437184" y="1748231"/>
                  </a:lnTo>
                  <a:lnTo>
                    <a:pt x="437184" y="1821484"/>
                  </a:lnTo>
                  <a:lnTo>
                    <a:pt x="363931" y="1821484"/>
                  </a:lnTo>
                  <a:lnTo>
                    <a:pt x="363931" y="1748231"/>
                  </a:lnTo>
                  <a:lnTo>
                    <a:pt x="290664" y="1748231"/>
                  </a:lnTo>
                  <a:lnTo>
                    <a:pt x="290664" y="1821497"/>
                  </a:lnTo>
                  <a:lnTo>
                    <a:pt x="363931" y="1821497"/>
                  </a:lnTo>
                  <a:lnTo>
                    <a:pt x="363931" y="1894751"/>
                  </a:lnTo>
                  <a:lnTo>
                    <a:pt x="437184" y="1894751"/>
                  </a:lnTo>
                  <a:lnTo>
                    <a:pt x="437184" y="1821497"/>
                  </a:lnTo>
                  <a:lnTo>
                    <a:pt x="510451" y="1821497"/>
                  </a:lnTo>
                  <a:lnTo>
                    <a:pt x="510451" y="1748231"/>
                  </a:lnTo>
                  <a:close/>
                </a:path>
                <a:path w="510540" h="3425190">
                  <a:moveTo>
                    <a:pt x="510451" y="1603375"/>
                  </a:moveTo>
                  <a:lnTo>
                    <a:pt x="437184" y="1603375"/>
                  </a:lnTo>
                  <a:lnTo>
                    <a:pt x="437184" y="1676641"/>
                  </a:lnTo>
                  <a:lnTo>
                    <a:pt x="510451" y="1676641"/>
                  </a:lnTo>
                  <a:lnTo>
                    <a:pt x="510451" y="1603375"/>
                  </a:lnTo>
                  <a:close/>
                </a:path>
                <a:path w="510540" h="3425190">
                  <a:moveTo>
                    <a:pt x="510451" y="1456855"/>
                  </a:moveTo>
                  <a:lnTo>
                    <a:pt x="437184" y="1456867"/>
                  </a:lnTo>
                  <a:lnTo>
                    <a:pt x="437184" y="1530108"/>
                  </a:lnTo>
                  <a:lnTo>
                    <a:pt x="363931" y="1530108"/>
                  </a:lnTo>
                  <a:lnTo>
                    <a:pt x="363931" y="1456867"/>
                  </a:lnTo>
                  <a:lnTo>
                    <a:pt x="290664" y="1456867"/>
                  </a:lnTo>
                  <a:lnTo>
                    <a:pt x="290664" y="1530121"/>
                  </a:lnTo>
                  <a:lnTo>
                    <a:pt x="363931" y="1530121"/>
                  </a:lnTo>
                  <a:lnTo>
                    <a:pt x="363931" y="1603375"/>
                  </a:lnTo>
                  <a:lnTo>
                    <a:pt x="437184" y="1603375"/>
                  </a:lnTo>
                  <a:lnTo>
                    <a:pt x="437184" y="1530121"/>
                  </a:lnTo>
                  <a:lnTo>
                    <a:pt x="510451" y="1530121"/>
                  </a:lnTo>
                  <a:lnTo>
                    <a:pt x="510451" y="1456855"/>
                  </a:lnTo>
                  <a:close/>
                </a:path>
                <a:path w="510540" h="3425190">
                  <a:moveTo>
                    <a:pt x="510451" y="1312011"/>
                  </a:moveTo>
                  <a:lnTo>
                    <a:pt x="437184" y="1312011"/>
                  </a:lnTo>
                  <a:lnTo>
                    <a:pt x="437184" y="1385277"/>
                  </a:lnTo>
                  <a:lnTo>
                    <a:pt x="510451" y="1385277"/>
                  </a:lnTo>
                  <a:lnTo>
                    <a:pt x="510451" y="1312011"/>
                  </a:lnTo>
                  <a:close/>
                </a:path>
                <a:path w="510540" h="3425190">
                  <a:moveTo>
                    <a:pt x="510451" y="1165491"/>
                  </a:moveTo>
                  <a:lnTo>
                    <a:pt x="437184" y="1165491"/>
                  </a:lnTo>
                  <a:lnTo>
                    <a:pt x="437184" y="1238758"/>
                  </a:lnTo>
                  <a:lnTo>
                    <a:pt x="510451" y="1238758"/>
                  </a:lnTo>
                  <a:lnTo>
                    <a:pt x="510451" y="11654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5">
              <a:extLst>
                <a:ext uri="{FF2B5EF4-FFF2-40B4-BE49-F238E27FC236}">
                  <a16:creationId xmlns:a16="http://schemas.microsoft.com/office/drawing/2014/main" id="{92796332-025C-5877-8B02-EA8FB4A81127}"/>
                </a:ext>
              </a:extLst>
            </p:cNvPr>
            <p:cNvSpPr/>
            <p:nvPr/>
          </p:nvSpPr>
          <p:spPr>
            <a:xfrm>
              <a:off x="19490170" y="7860303"/>
              <a:ext cx="510540" cy="3425190"/>
            </a:xfrm>
            <a:custGeom>
              <a:avLst/>
              <a:gdLst/>
              <a:ahLst/>
              <a:cxnLst/>
              <a:rect l="l" t="t" r="r" b="b"/>
              <a:pathLst>
                <a:path w="510540" h="3425190">
                  <a:moveTo>
                    <a:pt x="73266" y="1020635"/>
                  </a:moveTo>
                  <a:lnTo>
                    <a:pt x="0" y="1020635"/>
                  </a:lnTo>
                  <a:lnTo>
                    <a:pt x="0" y="1093901"/>
                  </a:lnTo>
                  <a:lnTo>
                    <a:pt x="73266" y="1093901"/>
                  </a:lnTo>
                  <a:lnTo>
                    <a:pt x="73266" y="1020635"/>
                  </a:lnTo>
                  <a:close/>
                </a:path>
                <a:path w="510540" h="3425190">
                  <a:moveTo>
                    <a:pt x="73266" y="874102"/>
                  </a:moveTo>
                  <a:lnTo>
                    <a:pt x="0" y="874102"/>
                  </a:lnTo>
                  <a:lnTo>
                    <a:pt x="0" y="947369"/>
                  </a:lnTo>
                  <a:lnTo>
                    <a:pt x="73266" y="947369"/>
                  </a:lnTo>
                  <a:lnTo>
                    <a:pt x="73266" y="874102"/>
                  </a:lnTo>
                  <a:close/>
                </a:path>
                <a:path w="510540" h="3425190">
                  <a:moveTo>
                    <a:pt x="73266" y="729259"/>
                  </a:moveTo>
                  <a:lnTo>
                    <a:pt x="0" y="729259"/>
                  </a:lnTo>
                  <a:lnTo>
                    <a:pt x="0" y="802525"/>
                  </a:lnTo>
                  <a:lnTo>
                    <a:pt x="73266" y="802525"/>
                  </a:lnTo>
                  <a:lnTo>
                    <a:pt x="73266" y="729259"/>
                  </a:lnTo>
                  <a:close/>
                </a:path>
                <a:path w="510540" h="3425190">
                  <a:moveTo>
                    <a:pt x="73266" y="437896"/>
                  </a:moveTo>
                  <a:lnTo>
                    <a:pt x="0" y="437896"/>
                  </a:lnTo>
                  <a:lnTo>
                    <a:pt x="0" y="511149"/>
                  </a:lnTo>
                  <a:lnTo>
                    <a:pt x="73266" y="511149"/>
                  </a:lnTo>
                  <a:lnTo>
                    <a:pt x="73266" y="437896"/>
                  </a:lnTo>
                  <a:close/>
                </a:path>
                <a:path w="510540" h="3425190">
                  <a:moveTo>
                    <a:pt x="73266" y="291376"/>
                  </a:moveTo>
                  <a:lnTo>
                    <a:pt x="0" y="291376"/>
                  </a:lnTo>
                  <a:lnTo>
                    <a:pt x="0" y="364642"/>
                  </a:lnTo>
                  <a:lnTo>
                    <a:pt x="73266" y="364642"/>
                  </a:lnTo>
                  <a:lnTo>
                    <a:pt x="73266" y="291376"/>
                  </a:lnTo>
                  <a:close/>
                </a:path>
                <a:path w="510540" h="3425190">
                  <a:moveTo>
                    <a:pt x="73266" y="146532"/>
                  </a:moveTo>
                  <a:lnTo>
                    <a:pt x="0" y="146532"/>
                  </a:lnTo>
                  <a:lnTo>
                    <a:pt x="0" y="219786"/>
                  </a:lnTo>
                  <a:lnTo>
                    <a:pt x="73266" y="219786"/>
                  </a:lnTo>
                  <a:lnTo>
                    <a:pt x="73266" y="146532"/>
                  </a:lnTo>
                  <a:close/>
                </a:path>
                <a:path w="510540" h="342519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  <a:path w="510540" h="3425190">
                  <a:moveTo>
                    <a:pt x="146519" y="655993"/>
                  </a:moveTo>
                  <a:lnTo>
                    <a:pt x="73266" y="655993"/>
                  </a:lnTo>
                  <a:lnTo>
                    <a:pt x="73266" y="582752"/>
                  </a:lnTo>
                  <a:lnTo>
                    <a:pt x="0" y="582752"/>
                  </a:lnTo>
                  <a:lnTo>
                    <a:pt x="0" y="656005"/>
                  </a:lnTo>
                  <a:lnTo>
                    <a:pt x="73266" y="656005"/>
                  </a:lnTo>
                  <a:lnTo>
                    <a:pt x="73266" y="729259"/>
                  </a:lnTo>
                  <a:lnTo>
                    <a:pt x="146519" y="729259"/>
                  </a:lnTo>
                  <a:lnTo>
                    <a:pt x="146519" y="655993"/>
                  </a:lnTo>
                  <a:close/>
                </a:path>
                <a:path w="510540" h="3425190">
                  <a:moveTo>
                    <a:pt x="146519" y="364642"/>
                  </a:moveTo>
                  <a:lnTo>
                    <a:pt x="73266" y="364642"/>
                  </a:lnTo>
                  <a:lnTo>
                    <a:pt x="73266" y="437896"/>
                  </a:lnTo>
                  <a:lnTo>
                    <a:pt x="146519" y="437896"/>
                  </a:lnTo>
                  <a:lnTo>
                    <a:pt x="146519" y="364642"/>
                  </a:lnTo>
                  <a:close/>
                </a:path>
                <a:path w="510540" h="3425190">
                  <a:moveTo>
                    <a:pt x="146519" y="73266"/>
                  </a:moveTo>
                  <a:lnTo>
                    <a:pt x="73266" y="73266"/>
                  </a:lnTo>
                  <a:lnTo>
                    <a:pt x="73266" y="146532"/>
                  </a:lnTo>
                  <a:lnTo>
                    <a:pt x="146519" y="146532"/>
                  </a:lnTo>
                  <a:lnTo>
                    <a:pt x="146519" y="73266"/>
                  </a:lnTo>
                  <a:close/>
                </a:path>
                <a:path w="510540" h="3425190">
                  <a:moveTo>
                    <a:pt x="219786" y="1020635"/>
                  </a:moveTo>
                  <a:lnTo>
                    <a:pt x="146519" y="1020635"/>
                  </a:lnTo>
                  <a:lnTo>
                    <a:pt x="146519" y="1093901"/>
                  </a:lnTo>
                  <a:lnTo>
                    <a:pt x="219786" y="1093901"/>
                  </a:lnTo>
                  <a:lnTo>
                    <a:pt x="219786" y="1020635"/>
                  </a:lnTo>
                  <a:close/>
                </a:path>
                <a:path w="510540" h="3425190">
                  <a:moveTo>
                    <a:pt x="219786" y="874115"/>
                  </a:moveTo>
                  <a:lnTo>
                    <a:pt x="146519" y="874115"/>
                  </a:lnTo>
                  <a:lnTo>
                    <a:pt x="146519" y="947369"/>
                  </a:lnTo>
                  <a:lnTo>
                    <a:pt x="73266" y="947369"/>
                  </a:lnTo>
                  <a:lnTo>
                    <a:pt x="73266" y="1020635"/>
                  </a:lnTo>
                  <a:lnTo>
                    <a:pt x="146519" y="1020635"/>
                  </a:lnTo>
                  <a:lnTo>
                    <a:pt x="146519" y="947381"/>
                  </a:lnTo>
                  <a:lnTo>
                    <a:pt x="219786" y="947381"/>
                  </a:lnTo>
                  <a:lnTo>
                    <a:pt x="219786" y="874115"/>
                  </a:lnTo>
                  <a:close/>
                </a:path>
                <a:path w="510540" h="3425190">
                  <a:moveTo>
                    <a:pt x="219786" y="729259"/>
                  </a:moveTo>
                  <a:lnTo>
                    <a:pt x="146519" y="729259"/>
                  </a:lnTo>
                  <a:lnTo>
                    <a:pt x="146519" y="802525"/>
                  </a:lnTo>
                  <a:lnTo>
                    <a:pt x="219786" y="802525"/>
                  </a:lnTo>
                  <a:lnTo>
                    <a:pt x="219786" y="729259"/>
                  </a:lnTo>
                  <a:close/>
                </a:path>
                <a:path w="510540" h="3425190">
                  <a:moveTo>
                    <a:pt x="219786" y="582752"/>
                  </a:moveTo>
                  <a:lnTo>
                    <a:pt x="146532" y="582752"/>
                  </a:lnTo>
                  <a:lnTo>
                    <a:pt x="146532" y="656005"/>
                  </a:lnTo>
                  <a:lnTo>
                    <a:pt x="219786" y="656005"/>
                  </a:lnTo>
                  <a:lnTo>
                    <a:pt x="219786" y="582752"/>
                  </a:lnTo>
                  <a:close/>
                </a:path>
                <a:path w="510540" h="3425190">
                  <a:moveTo>
                    <a:pt x="219786" y="437896"/>
                  </a:moveTo>
                  <a:lnTo>
                    <a:pt x="146532" y="437896"/>
                  </a:lnTo>
                  <a:lnTo>
                    <a:pt x="146532" y="511162"/>
                  </a:lnTo>
                  <a:lnTo>
                    <a:pt x="219786" y="511162"/>
                  </a:lnTo>
                  <a:lnTo>
                    <a:pt x="219786" y="437896"/>
                  </a:lnTo>
                  <a:close/>
                </a:path>
                <a:path w="510540" h="3425190">
                  <a:moveTo>
                    <a:pt x="219786" y="291376"/>
                  </a:moveTo>
                  <a:lnTo>
                    <a:pt x="146532" y="291376"/>
                  </a:lnTo>
                  <a:lnTo>
                    <a:pt x="146532" y="364642"/>
                  </a:lnTo>
                  <a:lnTo>
                    <a:pt x="219786" y="364642"/>
                  </a:lnTo>
                  <a:lnTo>
                    <a:pt x="219786" y="291376"/>
                  </a:lnTo>
                  <a:close/>
                </a:path>
                <a:path w="510540" h="3425190">
                  <a:moveTo>
                    <a:pt x="219786" y="146532"/>
                  </a:moveTo>
                  <a:lnTo>
                    <a:pt x="146532" y="146532"/>
                  </a:lnTo>
                  <a:lnTo>
                    <a:pt x="146532" y="219786"/>
                  </a:lnTo>
                  <a:lnTo>
                    <a:pt x="219786" y="219786"/>
                  </a:lnTo>
                  <a:lnTo>
                    <a:pt x="219786" y="146532"/>
                  </a:lnTo>
                  <a:close/>
                </a:path>
                <a:path w="510540" h="3425190">
                  <a:moveTo>
                    <a:pt x="219786" y="12"/>
                  </a:moveTo>
                  <a:lnTo>
                    <a:pt x="146532" y="12"/>
                  </a:lnTo>
                  <a:lnTo>
                    <a:pt x="146532" y="73279"/>
                  </a:lnTo>
                  <a:lnTo>
                    <a:pt x="219786" y="73279"/>
                  </a:lnTo>
                  <a:lnTo>
                    <a:pt x="219786" y="12"/>
                  </a:lnTo>
                  <a:close/>
                </a:path>
                <a:path w="510540" h="3425190">
                  <a:moveTo>
                    <a:pt x="363943" y="3205073"/>
                  </a:moveTo>
                  <a:lnTo>
                    <a:pt x="290690" y="3205073"/>
                  </a:lnTo>
                  <a:lnTo>
                    <a:pt x="290690" y="3278340"/>
                  </a:lnTo>
                  <a:lnTo>
                    <a:pt x="363943" y="3278340"/>
                  </a:lnTo>
                  <a:lnTo>
                    <a:pt x="363943" y="3205073"/>
                  </a:lnTo>
                  <a:close/>
                </a:path>
                <a:path w="510540" h="3425190">
                  <a:moveTo>
                    <a:pt x="363943" y="3060230"/>
                  </a:moveTo>
                  <a:lnTo>
                    <a:pt x="290690" y="3060230"/>
                  </a:lnTo>
                  <a:lnTo>
                    <a:pt x="290690" y="3133483"/>
                  </a:lnTo>
                  <a:lnTo>
                    <a:pt x="363943" y="3133483"/>
                  </a:lnTo>
                  <a:lnTo>
                    <a:pt x="363943" y="3060230"/>
                  </a:lnTo>
                  <a:close/>
                </a:path>
                <a:path w="510540" h="3425190">
                  <a:moveTo>
                    <a:pt x="363943" y="2913710"/>
                  </a:moveTo>
                  <a:lnTo>
                    <a:pt x="290690" y="2913710"/>
                  </a:lnTo>
                  <a:lnTo>
                    <a:pt x="290690" y="2986976"/>
                  </a:lnTo>
                  <a:lnTo>
                    <a:pt x="363943" y="2986976"/>
                  </a:lnTo>
                  <a:lnTo>
                    <a:pt x="363943" y="2913710"/>
                  </a:lnTo>
                  <a:close/>
                </a:path>
                <a:path w="510540" h="3425190">
                  <a:moveTo>
                    <a:pt x="363943" y="2768854"/>
                  </a:moveTo>
                  <a:lnTo>
                    <a:pt x="290690" y="2768854"/>
                  </a:lnTo>
                  <a:lnTo>
                    <a:pt x="290690" y="2842120"/>
                  </a:lnTo>
                  <a:lnTo>
                    <a:pt x="363943" y="2842120"/>
                  </a:lnTo>
                  <a:lnTo>
                    <a:pt x="363943" y="2768854"/>
                  </a:lnTo>
                  <a:close/>
                </a:path>
                <a:path w="510540" h="3425190">
                  <a:moveTo>
                    <a:pt x="363943" y="2477490"/>
                  </a:moveTo>
                  <a:lnTo>
                    <a:pt x="290690" y="2477490"/>
                  </a:lnTo>
                  <a:lnTo>
                    <a:pt x="290690" y="2550744"/>
                  </a:lnTo>
                  <a:lnTo>
                    <a:pt x="363943" y="2550744"/>
                  </a:lnTo>
                  <a:lnTo>
                    <a:pt x="363943" y="2477490"/>
                  </a:lnTo>
                  <a:close/>
                </a:path>
                <a:path w="510540" h="3425190">
                  <a:moveTo>
                    <a:pt x="363943" y="2330970"/>
                  </a:moveTo>
                  <a:lnTo>
                    <a:pt x="290690" y="2330970"/>
                  </a:lnTo>
                  <a:lnTo>
                    <a:pt x="290690" y="2404224"/>
                  </a:lnTo>
                  <a:lnTo>
                    <a:pt x="363943" y="2404224"/>
                  </a:lnTo>
                  <a:lnTo>
                    <a:pt x="363943" y="2330970"/>
                  </a:lnTo>
                  <a:close/>
                </a:path>
                <a:path w="510540" h="3425190">
                  <a:moveTo>
                    <a:pt x="363943" y="2186114"/>
                  </a:moveTo>
                  <a:lnTo>
                    <a:pt x="290690" y="2186114"/>
                  </a:lnTo>
                  <a:lnTo>
                    <a:pt x="290690" y="2259380"/>
                  </a:lnTo>
                  <a:lnTo>
                    <a:pt x="363943" y="2259380"/>
                  </a:lnTo>
                  <a:lnTo>
                    <a:pt x="363943" y="2186114"/>
                  </a:lnTo>
                  <a:close/>
                </a:path>
                <a:path w="510540" h="3425190">
                  <a:moveTo>
                    <a:pt x="363943" y="2039594"/>
                  </a:moveTo>
                  <a:lnTo>
                    <a:pt x="290690" y="2039594"/>
                  </a:lnTo>
                  <a:lnTo>
                    <a:pt x="290690" y="2112861"/>
                  </a:lnTo>
                  <a:lnTo>
                    <a:pt x="363943" y="2112861"/>
                  </a:lnTo>
                  <a:lnTo>
                    <a:pt x="363943" y="2039594"/>
                  </a:lnTo>
                  <a:close/>
                </a:path>
                <a:path w="510540" h="3425190">
                  <a:moveTo>
                    <a:pt x="363943" y="1894751"/>
                  </a:moveTo>
                  <a:lnTo>
                    <a:pt x="290690" y="1894751"/>
                  </a:lnTo>
                  <a:lnTo>
                    <a:pt x="290690" y="1968017"/>
                  </a:lnTo>
                  <a:lnTo>
                    <a:pt x="363943" y="1968017"/>
                  </a:lnTo>
                  <a:lnTo>
                    <a:pt x="363943" y="1894751"/>
                  </a:lnTo>
                  <a:close/>
                </a:path>
                <a:path w="510540" h="3425190">
                  <a:moveTo>
                    <a:pt x="363943" y="1603375"/>
                  </a:moveTo>
                  <a:lnTo>
                    <a:pt x="290690" y="1603375"/>
                  </a:lnTo>
                  <a:lnTo>
                    <a:pt x="290690" y="1676641"/>
                  </a:lnTo>
                  <a:lnTo>
                    <a:pt x="363943" y="1676641"/>
                  </a:lnTo>
                  <a:lnTo>
                    <a:pt x="363943" y="1603375"/>
                  </a:lnTo>
                  <a:close/>
                </a:path>
                <a:path w="510540" h="3425190">
                  <a:moveTo>
                    <a:pt x="363943" y="1165491"/>
                  </a:moveTo>
                  <a:lnTo>
                    <a:pt x="290690" y="1165491"/>
                  </a:lnTo>
                  <a:lnTo>
                    <a:pt x="290690" y="1238758"/>
                  </a:lnTo>
                  <a:lnTo>
                    <a:pt x="363943" y="1238758"/>
                  </a:lnTo>
                  <a:lnTo>
                    <a:pt x="363943" y="1165491"/>
                  </a:lnTo>
                  <a:close/>
                </a:path>
                <a:path w="510540" h="3425190">
                  <a:moveTo>
                    <a:pt x="363943" y="1020635"/>
                  </a:moveTo>
                  <a:lnTo>
                    <a:pt x="290690" y="1020635"/>
                  </a:lnTo>
                  <a:lnTo>
                    <a:pt x="290690" y="1093901"/>
                  </a:lnTo>
                  <a:lnTo>
                    <a:pt x="363943" y="1093901"/>
                  </a:lnTo>
                  <a:lnTo>
                    <a:pt x="363943" y="1020635"/>
                  </a:lnTo>
                  <a:close/>
                </a:path>
                <a:path w="510540" h="3425190">
                  <a:moveTo>
                    <a:pt x="363943" y="874102"/>
                  </a:moveTo>
                  <a:lnTo>
                    <a:pt x="290690" y="874102"/>
                  </a:lnTo>
                  <a:lnTo>
                    <a:pt x="290690" y="947369"/>
                  </a:lnTo>
                  <a:lnTo>
                    <a:pt x="363943" y="947369"/>
                  </a:lnTo>
                  <a:lnTo>
                    <a:pt x="363943" y="874102"/>
                  </a:lnTo>
                  <a:close/>
                </a:path>
                <a:path w="510540" h="3425190">
                  <a:moveTo>
                    <a:pt x="363943" y="729259"/>
                  </a:moveTo>
                  <a:lnTo>
                    <a:pt x="290690" y="729259"/>
                  </a:lnTo>
                  <a:lnTo>
                    <a:pt x="290690" y="802525"/>
                  </a:lnTo>
                  <a:lnTo>
                    <a:pt x="363943" y="802525"/>
                  </a:lnTo>
                  <a:lnTo>
                    <a:pt x="363943" y="729259"/>
                  </a:lnTo>
                  <a:close/>
                </a:path>
                <a:path w="510540" h="3425190">
                  <a:moveTo>
                    <a:pt x="437210" y="3278352"/>
                  </a:moveTo>
                  <a:lnTo>
                    <a:pt x="363943" y="3278352"/>
                  </a:lnTo>
                  <a:lnTo>
                    <a:pt x="363943" y="3351593"/>
                  </a:lnTo>
                  <a:lnTo>
                    <a:pt x="290690" y="3351593"/>
                  </a:lnTo>
                  <a:lnTo>
                    <a:pt x="290690" y="3424859"/>
                  </a:lnTo>
                  <a:lnTo>
                    <a:pt x="363943" y="3424859"/>
                  </a:lnTo>
                  <a:lnTo>
                    <a:pt x="363943" y="3351606"/>
                  </a:lnTo>
                  <a:lnTo>
                    <a:pt x="437210" y="3351606"/>
                  </a:lnTo>
                  <a:lnTo>
                    <a:pt x="437210" y="3278352"/>
                  </a:lnTo>
                  <a:close/>
                </a:path>
                <a:path w="510540" h="3425190">
                  <a:moveTo>
                    <a:pt x="437210" y="2986976"/>
                  </a:moveTo>
                  <a:lnTo>
                    <a:pt x="363943" y="2986976"/>
                  </a:lnTo>
                  <a:lnTo>
                    <a:pt x="363943" y="3060230"/>
                  </a:lnTo>
                  <a:lnTo>
                    <a:pt x="437210" y="3060230"/>
                  </a:lnTo>
                  <a:lnTo>
                    <a:pt x="437210" y="2986976"/>
                  </a:lnTo>
                  <a:close/>
                </a:path>
                <a:path w="510540" h="3425190">
                  <a:moveTo>
                    <a:pt x="437210" y="2404224"/>
                  </a:moveTo>
                  <a:lnTo>
                    <a:pt x="363943" y="2404224"/>
                  </a:lnTo>
                  <a:lnTo>
                    <a:pt x="363943" y="2477490"/>
                  </a:lnTo>
                  <a:lnTo>
                    <a:pt x="437210" y="2477490"/>
                  </a:lnTo>
                  <a:lnTo>
                    <a:pt x="437210" y="2404224"/>
                  </a:lnTo>
                  <a:close/>
                </a:path>
                <a:path w="510540" h="3425190">
                  <a:moveTo>
                    <a:pt x="437210" y="2112861"/>
                  </a:moveTo>
                  <a:lnTo>
                    <a:pt x="363943" y="2112861"/>
                  </a:lnTo>
                  <a:lnTo>
                    <a:pt x="363943" y="2186114"/>
                  </a:lnTo>
                  <a:lnTo>
                    <a:pt x="437210" y="2186114"/>
                  </a:lnTo>
                  <a:lnTo>
                    <a:pt x="437210" y="2112861"/>
                  </a:lnTo>
                  <a:close/>
                </a:path>
                <a:path w="510540" h="3425190">
                  <a:moveTo>
                    <a:pt x="437210" y="1238758"/>
                  </a:moveTo>
                  <a:lnTo>
                    <a:pt x="363943" y="1238758"/>
                  </a:lnTo>
                  <a:lnTo>
                    <a:pt x="363943" y="1311998"/>
                  </a:lnTo>
                  <a:lnTo>
                    <a:pt x="290690" y="1311998"/>
                  </a:lnTo>
                  <a:lnTo>
                    <a:pt x="290690" y="1385265"/>
                  </a:lnTo>
                  <a:lnTo>
                    <a:pt x="363943" y="1385265"/>
                  </a:lnTo>
                  <a:lnTo>
                    <a:pt x="363943" y="1312011"/>
                  </a:lnTo>
                  <a:lnTo>
                    <a:pt x="437210" y="1312011"/>
                  </a:lnTo>
                  <a:lnTo>
                    <a:pt x="437210" y="1238758"/>
                  </a:lnTo>
                  <a:close/>
                </a:path>
                <a:path w="510540" h="3425190">
                  <a:moveTo>
                    <a:pt x="510463" y="3351606"/>
                  </a:moveTo>
                  <a:lnTo>
                    <a:pt x="437210" y="3351606"/>
                  </a:lnTo>
                  <a:lnTo>
                    <a:pt x="437210" y="3424872"/>
                  </a:lnTo>
                  <a:lnTo>
                    <a:pt x="510463" y="3424872"/>
                  </a:lnTo>
                  <a:lnTo>
                    <a:pt x="510463" y="3351606"/>
                  </a:lnTo>
                  <a:close/>
                </a:path>
                <a:path w="510540" h="3425190">
                  <a:moveTo>
                    <a:pt x="510463" y="3205086"/>
                  </a:moveTo>
                  <a:lnTo>
                    <a:pt x="437210" y="3205086"/>
                  </a:lnTo>
                  <a:lnTo>
                    <a:pt x="437210" y="3278352"/>
                  </a:lnTo>
                  <a:lnTo>
                    <a:pt x="510463" y="3278352"/>
                  </a:lnTo>
                  <a:lnTo>
                    <a:pt x="510463" y="3205086"/>
                  </a:lnTo>
                  <a:close/>
                </a:path>
                <a:path w="510540" h="3425190">
                  <a:moveTo>
                    <a:pt x="510463" y="3060230"/>
                  </a:moveTo>
                  <a:lnTo>
                    <a:pt x="437210" y="3060230"/>
                  </a:lnTo>
                  <a:lnTo>
                    <a:pt x="437210" y="3133483"/>
                  </a:lnTo>
                  <a:lnTo>
                    <a:pt x="510463" y="3133483"/>
                  </a:lnTo>
                  <a:lnTo>
                    <a:pt x="510463" y="3060230"/>
                  </a:lnTo>
                  <a:close/>
                </a:path>
                <a:path w="510540" h="3425190">
                  <a:moveTo>
                    <a:pt x="510463" y="2913710"/>
                  </a:moveTo>
                  <a:lnTo>
                    <a:pt x="437210" y="2913710"/>
                  </a:lnTo>
                  <a:lnTo>
                    <a:pt x="437210" y="2986976"/>
                  </a:lnTo>
                  <a:lnTo>
                    <a:pt x="510463" y="2986976"/>
                  </a:lnTo>
                  <a:lnTo>
                    <a:pt x="510463" y="2913710"/>
                  </a:lnTo>
                  <a:close/>
                </a:path>
                <a:path w="510540" h="3425190">
                  <a:moveTo>
                    <a:pt x="510463" y="2768854"/>
                  </a:moveTo>
                  <a:lnTo>
                    <a:pt x="437210" y="2768854"/>
                  </a:lnTo>
                  <a:lnTo>
                    <a:pt x="437210" y="2842120"/>
                  </a:lnTo>
                  <a:lnTo>
                    <a:pt x="510463" y="2842120"/>
                  </a:lnTo>
                  <a:lnTo>
                    <a:pt x="510463" y="2768854"/>
                  </a:lnTo>
                  <a:close/>
                </a:path>
                <a:path w="510540" h="3425190">
                  <a:moveTo>
                    <a:pt x="510463" y="2622346"/>
                  </a:moveTo>
                  <a:lnTo>
                    <a:pt x="437210" y="2622346"/>
                  </a:lnTo>
                  <a:lnTo>
                    <a:pt x="437210" y="2695587"/>
                  </a:lnTo>
                  <a:lnTo>
                    <a:pt x="363943" y="2695587"/>
                  </a:lnTo>
                  <a:lnTo>
                    <a:pt x="363943" y="2622346"/>
                  </a:lnTo>
                  <a:lnTo>
                    <a:pt x="290690" y="2622346"/>
                  </a:lnTo>
                  <a:lnTo>
                    <a:pt x="290690" y="2695600"/>
                  </a:lnTo>
                  <a:lnTo>
                    <a:pt x="363943" y="2695600"/>
                  </a:lnTo>
                  <a:lnTo>
                    <a:pt x="363943" y="2768854"/>
                  </a:lnTo>
                  <a:lnTo>
                    <a:pt x="437210" y="2768854"/>
                  </a:lnTo>
                  <a:lnTo>
                    <a:pt x="437210" y="2695600"/>
                  </a:lnTo>
                  <a:lnTo>
                    <a:pt x="510463" y="2695600"/>
                  </a:lnTo>
                  <a:lnTo>
                    <a:pt x="510463" y="2622346"/>
                  </a:lnTo>
                  <a:close/>
                </a:path>
                <a:path w="510540" h="3425190">
                  <a:moveTo>
                    <a:pt x="510463" y="2477490"/>
                  </a:moveTo>
                  <a:lnTo>
                    <a:pt x="437210" y="2477490"/>
                  </a:lnTo>
                  <a:lnTo>
                    <a:pt x="437210" y="2550744"/>
                  </a:lnTo>
                  <a:lnTo>
                    <a:pt x="510463" y="2550744"/>
                  </a:lnTo>
                  <a:lnTo>
                    <a:pt x="510463" y="2477490"/>
                  </a:lnTo>
                  <a:close/>
                </a:path>
                <a:path w="510540" h="3425190">
                  <a:moveTo>
                    <a:pt x="510463" y="2330970"/>
                  </a:moveTo>
                  <a:lnTo>
                    <a:pt x="437210" y="2330970"/>
                  </a:lnTo>
                  <a:lnTo>
                    <a:pt x="437210" y="2404224"/>
                  </a:lnTo>
                  <a:lnTo>
                    <a:pt x="510463" y="2404224"/>
                  </a:lnTo>
                  <a:lnTo>
                    <a:pt x="510463" y="2330970"/>
                  </a:lnTo>
                  <a:close/>
                </a:path>
                <a:path w="510540" h="3425190">
                  <a:moveTo>
                    <a:pt x="510463" y="2186114"/>
                  </a:moveTo>
                  <a:lnTo>
                    <a:pt x="437210" y="2186114"/>
                  </a:lnTo>
                  <a:lnTo>
                    <a:pt x="437210" y="2259380"/>
                  </a:lnTo>
                  <a:lnTo>
                    <a:pt x="510463" y="2259380"/>
                  </a:lnTo>
                  <a:lnTo>
                    <a:pt x="510463" y="2186114"/>
                  </a:lnTo>
                  <a:close/>
                </a:path>
                <a:path w="510540" h="3425190">
                  <a:moveTo>
                    <a:pt x="510463" y="2039594"/>
                  </a:moveTo>
                  <a:lnTo>
                    <a:pt x="437210" y="2039594"/>
                  </a:lnTo>
                  <a:lnTo>
                    <a:pt x="437210" y="2112861"/>
                  </a:lnTo>
                  <a:lnTo>
                    <a:pt x="510463" y="2112861"/>
                  </a:lnTo>
                  <a:lnTo>
                    <a:pt x="510463" y="2039594"/>
                  </a:lnTo>
                  <a:close/>
                </a:path>
                <a:path w="510540" h="3425190">
                  <a:moveTo>
                    <a:pt x="510463" y="1894751"/>
                  </a:moveTo>
                  <a:lnTo>
                    <a:pt x="437210" y="1894751"/>
                  </a:lnTo>
                  <a:lnTo>
                    <a:pt x="437210" y="1968017"/>
                  </a:lnTo>
                  <a:lnTo>
                    <a:pt x="510463" y="1968017"/>
                  </a:lnTo>
                  <a:lnTo>
                    <a:pt x="510463" y="1894751"/>
                  </a:lnTo>
                  <a:close/>
                </a:path>
                <a:path w="510540" h="3425190">
                  <a:moveTo>
                    <a:pt x="510463" y="1748231"/>
                  </a:moveTo>
                  <a:lnTo>
                    <a:pt x="437210" y="1748231"/>
                  </a:lnTo>
                  <a:lnTo>
                    <a:pt x="437210" y="1821484"/>
                  </a:lnTo>
                  <a:lnTo>
                    <a:pt x="363943" y="1821484"/>
                  </a:lnTo>
                  <a:lnTo>
                    <a:pt x="363943" y="1748231"/>
                  </a:lnTo>
                  <a:lnTo>
                    <a:pt x="290690" y="1748231"/>
                  </a:lnTo>
                  <a:lnTo>
                    <a:pt x="290690" y="1821497"/>
                  </a:lnTo>
                  <a:lnTo>
                    <a:pt x="363943" y="1821497"/>
                  </a:lnTo>
                  <a:lnTo>
                    <a:pt x="363943" y="1894751"/>
                  </a:lnTo>
                  <a:lnTo>
                    <a:pt x="437210" y="1894751"/>
                  </a:lnTo>
                  <a:lnTo>
                    <a:pt x="437210" y="1821497"/>
                  </a:lnTo>
                  <a:lnTo>
                    <a:pt x="510463" y="1821497"/>
                  </a:lnTo>
                  <a:lnTo>
                    <a:pt x="510463" y="1748231"/>
                  </a:lnTo>
                  <a:close/>
                </a:path>
                <a:path w="510540" h="3425190">
                  <a:moveTo>
                    <a:pt x="510463" y="1603375"/>
                  </a:moveTo>
                  <a:lnTo>
                    <a:pt x="437210" y="1603375"/>
                  </a:lnTo>
                  <a:lnTo>
                    <a:pt x="437210" y="1676641"/>
                  </a:lnTo>
                  <a:lnTo>
                    <a:pt x="510463" y="1676641"/>
                  </a:lnTo>
                  <a:lnTo>
                    <a:pt x="510463" y="1603375"/>
                  </a:lnTo>
                  <a:close/>
                </a:path>
                <a:path w="510540" h="3425190">
                  <a:moveTo>
                    <a:pt x="510463" y="1456855"/>
                  </a:moveTo>
                  <a:lnTo>
                    <a:pt x="437210" y="1456855"/>
                  </a:lnTo>
                  <a:lnTo>
                    <a:pt x="437210" y="1530108"/>
                  </a:lnTo>
                  <a:lnTo>
                    <a:pt x="363943" y="1530108"/>
                  </a:lnTo>
                  <a:lnTo>
                    <a:pt x="363943" y="1456855"/>
                  </a:lnTo>
                  <a:lnTo>
                    <a:pt x="290690" y="1456855"/>
                  </a:lnTo>
                  <a:lnTo>
                    <a:pt x="290690" y="1530121"/>
                  </a:lnTo>
                  <a:lnTo>
                    <a:pt x="363943" y="1530121"/>
                  </a:lnTo>
                  <a:lnTo>
                    <a:pt x="363943" y="1603375"/>
                  </a:lnTo>
                  <a:lnTo>
                    <a:pt x="437210" y="1603375"/>
                  </a:lnTo>
                  <a:lnTo>
                    <a:pt x="437210" y="1530121"/>
                  </a:lnTo>
                  <a:lnTo>
                    <a:pt x="510463" y="1530121"/>
                  </a:lnTo>
                  <a:lnTo>
                    <a:pt x="510463" y="1456855"/>
                  </a:lnTo>
                  <a:close/>
                </a:path>
                <a:path w="510540" h="3425190">
                  <a:moveTo>
                    <a:pt x="510463" y="1312011"/>
                  </a:moveTo>
                  <a:lnTo>
                    <a:pt x="437210" y="1312011"/>
                  </a:lnTo>
                  <a:lnTo>
                    <a:pt x="437210" y="1385277"/>
                  </a:lnTo>
                  <a:lnTo>
                    <a:pt x="510463" y="1385277"/>
                  </a:lnTo>
                  <a:lnTo>
                    <a:pt x="510463" y="1312011"/>
                  </a:lnTo>
                  <a:close/>
                </a:path>
                <a:path w="510540" h="3425190">
                  <a:moveTo>
                    <a:pt x="510463" y="1165491"/>
                  </a:moveTo>
                  <a:lnTo>
                    <a:pt x="437210" y="1165491"/>
                  </a:lnTo>
                  <a:lnTo>
                    <a:pt x="437210" y="1238758"/>
                  </a:lnTo>
                  <a:lnTo>
                    <a:pt x="510463" y="1238758"/>
                  </a:lnTo>
                  <a:lnTo>
                    <a:pt x="510463" y="1165491"/>
                  </a:lnTo>
                  <a:close/>
                </a:path>
                <a:path w="510540" h="3425190">
                  <a:moveTo>
                    <a:pt x="510463" y="1020635"/>
                  </a:moveTo>
                  <a:lnTo>
                    <a:pt x="437210" y="1020635"/>
                  </a:lnTo>
                  <a:lnTo>
                    <a:pt x="437210" y="1093901"/>
                  </a:lnTo>
                  <a:lnTo>
                    <a:pt x="510463" y="1093901"/>
                  </a:lnTo>
                  <a:lnTo>
                    <a:pt x="510463" y="1020635"/>
                  </a:lnTo>
                  <a:close/>
                </a:path>
                <a:path w="510540" h="3425190">
                  <a:moveTo>
                    <a:pt x="510463" y="874115"/>
                  </a:moveTo>
                  <a:lnTo>
                    <a:pt x="437210" y="874115"/>
                  </a:lnTo>
                  <a:lnTo>
                    <a:pt x="437210" y="947369"/>
                  </a:lnTo>
                  <a:lnTo>
                    <a:pt x="363943" y="947369"/>
                  </a:lnTo>
                  <a:lnTo>
                    <a:pt x="363943" y="1020635"/>
                  </a:lnTo>
                  <a:lnTo>
                    <a:pt x="437210" y="1020635"/>
                  </a:lnTo>
                  <a:lnTo>
                    <a:pt x="437210" y="947381"/>
                  </a:lnTo>
                  <a:lnTo>
                    <a:pt x="510463" y="947381"/>
                  </a:lnTo>
                  <a:lnTo>
                    <a:pt x="510463" y="874115"/>
                  </a:lnTo>
                  <a:close/>
                </a:path>
                <a:path w="510540" h="3425190">
                  <a:moveTo>
                    <a:pt x="510463" y="729259"/>
                  </a:moveTo>
                  <a:lnTo>
                    <a:pt x="437210" y="729259"/>
                  </a:lnTo>
                  <a:lnTo>
                    <a:pt x="437210" y="802525"/>
                  </a:lnTo>
                  <a:lnTo>
                    <a:pt x="510463" y="802525"/>
                  </a:lnTo>
                  <a:lnTo>
                    <a:pt x="510463" y="729259"/>
                  </a:lnTo>
                  <a:close/>
                </a:path>
                <a:path w="510540" h="3425190">
                  <a:moveTo>
                    <a:pt x="510463" y="582752"/>
                  </a:moveTo>
                  <a:lnTo>
                    <a:pt x="437210" y="582752"/>
                  </a:lnTo>
                  <a:lnTo>
                    <a:pt x="437210" y="655993"/>
                  </a:lnTo>
                  <a:lnTo>
                    <a:pt x="363943" y="655993"/>
                  </a:lnTo>
                  <a:lnTo>
                    <a:pt x="363943" y="582752"/>
                  </a:lnTo>
                  <a:lnTo>
                    <a:pt x="290690" y="582752"/>
                  </a:lnTo>
                  <a:lnTo>
                    <a:pt x="290690" y="656005"/>
                  </a:lnTo>
                  <a:lnTo>
                    <a:pt x="363943" y="656005"/>
                  </a:lnTo>
                  <a:lnTo>
                    <a:pt x="363943" y="729259"/>
                  </a:lnTo>
                  <a:lnTo>
                    <a:pt x="437210" y="729259"/>
                  </a:lnTo>
                  <a:lnTo>
                    <a:pt x="437210" y="656005"/>
                  </a:lnTo>
                  <a:lnTo>
                    <a:pt x="510463" y="656005"/>
                  </a:lnTo>
                  <a:lnTo>
                    <a:pt x="510463" y="582752"/>
                  </a:lnTo>
                  <a:close/>
                </a:path>
                <a:path w="510540" h="3425190">
                  <a:moveTo>
                    <a:pt x="510463" y="437896"/>
                  </a:moveTo>
                  <a:lnTo>
                    <a:pt x="437210" y="437896"/>
                  </a:lnTo>
                  <a:lnTo>
                    <a:pt x="437210" y="511162"/>
                  </a:lnTo>
                  <a:lnTo>
                    <a:pt x="510463" y="511162"/>
                  </a:lnTo>
                  <a:lnTo>
                    <a:pt x="510463" y="437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36">
              <a:extLst>
                <a:ext uri="{FF2B5EF4-FFF2-40B4-BE49-F238E27FC236}">
                  <a16:creationId xmlns:a16="http://schemas.microsoft.com/office/drawing/2014/main" id="{7E565503-9A19-101A-2D40-CBC6FB052994}"/>
                </a:ext>
              </a:extLst>
            </p:cNvPr>
            <p:cNvSpPr/>
            <p:nvPr/>
          </p:nvSpPr>
          <p:spPr>
            <a:xfrm>
              <a:off x="16582250" y="5"/>
              <a:ext cx="3522345" cy="11285220"/>
            </a:xfrm>
            <a:custGeom>
              <a:avLst/>
              <a:gdLst/>
              <a:ahLst/>
              <a:cxnLst/>
              <a:rect l="l" t="t" r="r" b="b"/>
              <a:pathLst>
                <a:path w="3522344" h="11285220">
                  <a:moveTo>
                    <a:pt x="73253" y="1597317"/>
                  </a:moveTo>
                  <a:lnTo>
                    <a:pt x="0" y="1597317"/>
                  </a:lnTo>
                  <a:lnTo>
                    <a:pt x="0" y="1670570"/>
                  </a:lnTo>
                  <a:lnTo>
                    <a:pt x="73253" y="1670570"/>
                  </a:lnTo>
                  <a:lnTo>
                    <a:pt x="73253" y="1597317"/>
                  </a:lnTo>
                  <a:close/>
                </a:path>
                <a:path w="3522344" h="11285220">
                  <a:moveTo>
                    <a:pt x="73253" y="1450784"/>
                  </a:moveTo>
                  <a:lnTo>
                    <a:pt x="0" y="1450784"/>
                  </a:lnTo>
                  <a:lnTo>
                    <a:pt x="0" y="1524050"/>
                  </a:lnTo>
                  <a:lnTo>
                    <a:pt x="73253" y="1524050"/>
                  </a:lnTo>
                  <a:lnTo>
                    <a:pt x="73253" y="1450784"/>
                  </a:lnTo>
                  <a:close/>
                </a:path>
                <a:path w="3522344" h="11285220">
                  <a:moveTo>
                    <a:pt x="73253" y="1305941"/>
                  </a:moveTo>
                  <a:lnTo>
                    <a:pt x="0" y="1305941"/>
                  </a:lnTo>
                  <a:lnTo>
                    <a:pt x="0" y="1379194"/>
                  </a:lnTo>
                  <a:lnTo>
                    <a:pt x="73253" y="1379194"/>
                  </a:lnTo>
                  <a:lnTo>
                    <a:pt x="73253" y="1305941"/>
                  </a:lnTo>
                  <a:close/>
                </a:path>
                <a:path w="3522344" h="11285220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3522344" h="11285220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3522344" h="11285220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3522344" h="11285220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3522344" h="11285220">
                  <a:moveTo>
                    <a:pt x="73253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576681"/>
                  </a:lnTo>
                  <a:close/>
                </a:path>
                <a:path w="3522344" h="11285220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3522344" h="11285220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3522344" h="11285220">
                  <a:moveTo>
                    <a:pt x="73253" y="140449"/>
                  </a:move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49"/>
                  </a:lnTo>
                  <a:close/>
                </a:path>
                <a:path w="3522344" h="11285220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3522344" h="11285220">
                  <a:moveTo>
                    <a:pt x="146532" y="1524050"/>
                  </a:moveTo>
                  <a:lnTo>
                    <a:pt x="73266" y="1524050"/>
                  </a:lnTo>
                  <a:lnTo>
                    <a:pt x="73266" y="1597304"/>
                  </a:lnTo>
                  <a:lnTo>
                    <a:pt x="146532" y="1597304"/>
                  </a:lnTo>
                  <a:lnTo>
                    <a:pt x="146532" y="1524050"/>
                  </a:lnTo>
                  <a:close/>
                </a:path>
                <a:path w="3522344" h="11285220">
                  <a:moveTo>
                    <a:pt x="146532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32" y="1305941"/>
                  </a:lnTo>
                  <a:lnTo>
                    <a:pt x="146532" y="1232687"/>
                  </a:lnTo>
                  <a:close/>
                </a:path>
                <a:path w="3522344" h="11285220">
                  <a:moveTo>
                    <a:pt x="146532" y="649922"/>
                  </a:moveTo>
                  <a:lnTo>
                    <a:pt x="73266" y="649922"/>
                  </a:lnTo>
                  <a:lnTo>
                    <a:pt x="73266" y="723188"/>
                  </a:lnTo>
                  <a:lnTo>
                    <a:pt x="146532" y="723188"/>
                  </a:lnTo>
                  <a:lnTo>
                    <a:pt x="146532" y="649922"/>
                  </a:lnTo>
                  <a:close/>
                </a:path>
                <a:path w="3522344" h="11285220">
                  <a:moveTo>
                    <a:pt x="146532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32" y="431812"/>
                  </a:lnTo>
                  <a:lnTo>
                    <a:pt x="146532" y="358559"/>
                  </a:lnTo>
                  <a:close/>
                </a:path>
                <a:path w="3522344" h="11285220">
                  <a:moveTo>
                    <a:pt x="146532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32" y="140462"/>
                  </a:lnTo>
                  <a:lnTo>
                    <a:pt x="146532" y="67195"/>
                  </a:lnTo>
                  <a:close/>
                </a:path>
                <a:path w="3522344" h="11285220">
                  <a:moveTo>
                    <a:pt x="219786" y="1597304"/>
                  </a:moveTo>
                  <a:lnTo>
                    <a:pt x="146532" y="1597304"/>
                  </a:lnTo>
                  <a:lnTo>
                    <a:pt x="146532" y="1670558"/>
                  </a:lnTo>
                  <a:lnTo>
                    <a:pt x="219786" y="1670558"/>
                  </a:lnTo>
                  <a:lnTo>
                    <a:pt x="219786" y="1597304"/>
                  </a:lnTo>
                  <a:close/>
                </a:path>
                <a:path w="3522344" h="11285220">
                  <a:moveTo>
                    <a:pt x="219786" y="1450784"/>
                  </a:moveTo>
                  <a:lnTo>
                    <a:pt x="146532" y="1450784"/>
                  </a:lnTo>
                  <a:lnTo>
                    <a:pt x="146532" y="1524050"/>
                  </a:lnTo>
                  <a:lnTo>
                    <a:pt x="219786" y="1524050"/>
                  </a:lnTo>
                  <a:lnTo>
                    <a:pt x="219786" y="1450784"/>
                  </a:lnTo>
                  <a:close/>
                </a:path>
                <a:path w="3522344" h="11285220">
                  <a:moveTo>
                    <a:pt x="219786" y="1305941"/>
                  </a:moveTo>
                  <a:lnTo>
                    <a:pt x="146532" y="1305941"/>
                  </a:lnTo>
                  <a:lnTo>
                    <a:pt x="146532" y="1379194"/>
                  </a:lnTo>
                  <a:lnTo>
                    <a:pt x="219786" y="1379194"/>
                  </a:lnTo>
                  <a:lnTo>
                    <a:pt x="219786" y="1305941"/>
                  </a:lnTo>
                  <a:close/>
                </a:path>
                <a:path w="3522344" h="11285220">
                  <a:moveTo>
                    <a:pt x="219786" y="1159421"/>
                  </a:moveTo>
                  <a:lnTo>
                    <a:pt x="146532" y="1159421"/>
                  </a:lnTo>
                  <a:lnTo>
                    <a:pt x="146532" y="1232687"/>
                  </a:lnTo>
                  <a:lnTo>
                    <a:pt x="219786" y="1232687"/>
                  </a:lnTo>
                  <a:lnTo>
                    <a:pt x="219786" y="1159421"/>
                  </a:lnTo>
                  <a:close/>
                </a:path>
                <a:path w="3522344" h="11285220">
                  <a:moveTo>
                    <a:pt x="219786" y="1014564"/>
                  </a:moveTo>
                  <a:lnTo>
                    <a:pt x="146532" y="1014564"/>
                  </a:lnTo>
                  <a:lnTo>
                    <a:pt x="146532" y="1087818"/>
                  </a:lnTo>
                  <a:lnTo>
                    <a:pt x="219786" y="1087818"/>
                  </a:lnTo>
                  <a:lnTo>
                    <a:pt x="219786" y="1014564"/>
                  </a:lnTo>
                  <a:close/>
                </a:path>
                <a:path w="3522344" h="11285220">
                  <a:moveTo>
                    <a:pt x="219786" y="868045"/>
                  </a:moveTo>
                  <a:lnTo>
                    <a:pt x="146532" y="868045"/>
                  </a:lnTo>
                  <a:lnTo>
                    <a:pt x="146532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32" y="1014564"/>
                  </a:lnTo>
                  <a:lnTo>
                    <a:pt x="146532" y="941311"/>
                  </a:lnTo>
                  <a:lnTo>
                    <a:pt x="219786" y="941311"/>
                  </a:lnTo>
                  <a:lnTo>
                    <a:pt x="219786" y="868045"/>
                  </a:lnTo>
                  <a:close/>
                </a:path>
                <a:path w="3522344" h="11285220">
                  <a:moveTo>
                    <a:pt x="219786" y="723188"/>
                  </a:moveTo>
                  <a:lnTo>
                    <a:pt x="146532" y="723188"/>
                  </a:lnTo>
                  <a:lnTo>
                    <a:pt x="146532" y="796442"/>
                  </a:lnTo>
                  <a:lnTo>
                    <a:pt x="219786" y="796442"/>
                  </a:lnTo>
                  <a:lnTo>
                    <a:pt x="219786" y="723188"/>
                  </a:lnTo>
                  <a:close/>
                </a:path>
                <a:path w="3522344" h="11285220">
                  <a:moveTo>
                    <a:pt x="219786" y="576668"/>
                  </a:moveTo>
                  <a:lnTo>
                    <a:pt x="146532" y="576668"/>
                  </a:lnTo>
                  <a:lnTo>
                    <a:pt x="146532" y="649922"/>
                  </a:lnTo>
                  <a:lnTo>
                    <a:pt x="219786" y="649922"/>
                  </a:lnTo>
                  <a:lnTo>
                    <a:pt x="219786" y="576668"/>
                  </a:lnTo>
                  <a:close/>
                </a:path>
                <a:path w="3522344" h="11285220">
                  <a:moveTo>
                    <a:pt x="219786" y="431812"/>
                  </a:moveTo>
                  <a:lnTo>
                    <a:pt x="146532" y="431812"/>
                  </a:lnTo>
                  <a:lnTo>
                    <a:pt x="146532" y="505079"/>
                  </a:lnTo>
                  <a:lnTo>
                    <a:pt x="219786" y="505079"/>
                  </a:lnTo>
                  <a:lnTo>
                    <a:pt x="219786" y="431812"/>
                  </a:lnTo>
                  <a:close/>
                </a:path>
                <a:path w="3522344" h="11285220">
                  <a:moveTo>
                    <a:pt x="219786" y="285305"/>
                  </a:moveTo>
                  <a:lnTo>
                    <a:pt x="146532" y="285305"/>
                  </a:lnTo>
                  <a:lnTo>
                    <a:pt x="146532" y="358559"/>
                  </a:lnTo>
                  <a:lnTo>
                    <a:pt x="219786" y="358559"/>
                  </a:lnTo>
                  <a:lnTo>
                    <a:pt x="219786" y="285305"/>
                  </a:lnTo>
                  <a:close/>
                </a:path>
                <a:path w="3522344" h="11285220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3522344" h="11285220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3522344" h="11285220">
                  <a:moveTo>
                    <a:pt x="363943" y="1597317"/>
                  </a:moveTo>
                  <a:lnTo>
                    <a:pt x="290690" y="1597317"/>
                  </a:lnTo>
                  <a:lnTo>
                    <a:pt x="290690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3522344" h="11285220">
                  <a:moveTo>
                    <a:pt x="363943" y="1450784"/>
                  </a:moveTo>
                  <a:lnTo>
                    <a:pt x="290690" y="1450784"/>
                  </a:lnTo>
                  <a:lnTo>
                    <a:pt x="290690" y="1524050"/>
                  </a:lnTo>
                  <a:lnTo>
                    <a:pt x="363943" y="1524050"/>
                  </a:lnTo>
                  <a:lnTo>
                    <a:pt x="363943" y="1450784"/>
                  </a:lnTo>
                  <a:close/>
                </a:path>
                <a:path w="3522344" h="11285220">
                  <a:moveTo>
                    <a:pt x="363943" y="1305941"/>
                  </a:moveTo>
                  <a:lnTo>
                    <a:pt x="290690" y="1305941"/>
                  </a:lnTo>
                  <a:lnTo>
                    <a:pt x="290690" y="1379194"/>
                  </a:lnTo>
                  <a:lnTo>
                    <a:pt x="363943" y="1379194"/>
                  </a:lnTo>
                  <a:lnTo>
                    <a:pt x="363943" y="1305941"/>
                  </a:lnTo>
                  <a:close/>
                </a:path>
                <a:path w="3522344" h="11285220">
                  <a:moveTo>
                    <a:pt x="437210" y="1524050"/>
                  </a:moveTo>
                  <a:lnTo>
                    <a:pt x="363943" y="1524050"/>
                  </a:lnTo>
                  <a:lnTo>
                    <a:pt x="363943" y="1597304"/>
                  </a:lnTo>
                  <a:lnTo>
                    <a:pt x="437210" y="1597304"/>
                  </a:lnTo>
                  <a:lnTo>
                    <a:pt x="437210" y="1524050"/>
                  </a:lnTo>
                  <a:close/>
                </a:path>
                <a:path w="3522344" h="11285220">
                  <a:moveTo>
                    <a:pt x="510463" y="1597304"/>
                  </a:moveTo>
                  <a:lnTo>
                    <a:pt x="437210" y="1597304"/>
                  </a:lnTo>
                  <a:lnTo>
                    <a:pt x="437210" y="1670558"/>
                  </a:lnTo>
                  <a:lnTo>
                    <a:pt x="510463" y="1670558"/>
                  </a:lnTo>
                  <a:lnTo>
                    <a:pt x="510463" y="1597304"/>
                  </a:lnTo>
                  <a:close/>
                </a:path>
                <a:path w="3522344" h="11285220">
                  <a:moveTo>
                    <a:pt x="510463" y="1450784"/>
                  </a:moveTo>
                  <a:lnTo>
                    <a:pt x="437210" y="1450784"/>
                  </a:lnTo>
                  <a:lnTo>
                    <a:pt x="437210" y="1524050"/>
                  </a:lnTo>
                  <a:lnTo>
                    <a:pt x="510463" y="1524050"/>
                  </a:lnTo>
                  <a:lnTo>
                    <a:pt x="510463" y="1450784"/>
                  </a:lnTo>
                  <a:close/>
                </a:path>
                <a:path w="3522344" h="11285220">
                  <a:moveTo>
                    <a:pt x="510463" y="1305941"/>
                  </a:moveTo>
                  <a:lnTo>
                    <a:pt x="437210" y="1305941"/>
                  </a:lnTo>
                  <a:lnTo>
                    <a:pt x="437210" y="1379194"/>
                  </a:lnTo>
                  <a:lnTo>
                    <a:pt x="510463" y="1379194"/>
                  </a:lnTo>
                  <a:lnTo>
                    <a:pt x="510463" y="1305941"/>
                  </a:lnTo>
                  <a:close/>
                </a:path>
                <a:path w="3522344" h="11285220">
                  <a:moveTo>
                    <a:pt x="3271863" y="8298193"/>
                  </a:moveTo>
                  <a:lnTo>
                    <a:pt x="3198609" y="8298193"/>
                  </a:lnTo>
                  <a:lnTo>
                    <a:pt x="3198609" y="8371446"/>
                  </a:lnTo>
                  <a:lnTo>
                    <a:pt x="3271863" y="8371446"/>
                  </a:lnTo>
                  <a:lnTo>
                    <a:pt x="3271863" y="8298193"/>
                  </a:lnTo>
                  <a:close/>
                </a:path>
                <a:path w="3522344" h="11285220">
                  <a:moveTo>
                    <a:pt x="3271863" y="8151673"/>
                  </a:moveTo>
                  <a:lnTo>
                    <a:pt x="3198609" y="8151673"/>
                  </a:lnTo>
                  <a:lnTo>
                    <a:pt x="3198609" y="8224939"/>
                  </a:lnTo>
                  <a:lnTo>
                    <a:pt x="3271863" y="8224939"/>
                  </a:lnTo>
                  <a:lnTo>
                    <a:pt x="3271863" y="8151673"/>
                  </a:lnTo>
                  <a:close/>
                </a:path>
                <a:path w="3522344" h="11285220">
                  <a:moveTo>
                    <a:pt x="3271863" y="8006829"/>
                  </a:moveTo>
                  <a:lnTo>
                    <a:pt x="3198609" y="8006829"/>
                  </a:lnTo>
                  <a:lnTo>
                    <a:pt x="3198609" y="8080083"/>
                  </a:lnTo>
                  <a:lnTo>
                    <a:pt x="3271863" y="8080083"/>
                  </a:lnTo>
                  <a:lnTo>
                    <a:pt x="3271863" y="8006829"/>
                  </a:lnTo>
                  <a:close/>
                </a:path>
                <a:path w="3522344" h="11285220">
                  <a:moveTo>
                    <a:pt x="3271863" y="7860297"/>
                  </a:moveTo>
                  <a:lnTo>
                    <a:pt x="3198609" y="7860297"/>
                  </a:lnTo>
                  <a:lnTo>
                    <a:pt x="3198609" y="7933563"/>
                  </a:lnTo>
                  <a:lnTo>
                    <a:pt x="3271863" y="7933563"/>
                  </a:lnTo>
                  <a:lnTo>
                    <a:pt x="3271863" y="7860297"/>
                  </a:lnTo>
                  <a:close/>
                </a:path>
                <a:path w="3522344" h="11285220">
                  <a:moveTo>
                    <a:pt x="3345129" y="8224939"/>
                  </a:moveTo>
                  <a:lnTo>
                    <a:pt x="3271863" y="8224939"/>
                  </a:lnTo>
                  <a:lnTo>
                    <a:pt x="3271863" y="8298193"/>
                  </a:lnTo>
                  <a:lnTo>
                    <a:pt x="3345129" y="8298193"/>
                  </a:lnTo>
                  <a:lnTo>
                    <a:pt x="3345129" y="8224939"/>
                  </a:lnTo>
                  <a:close/>
                </a:path>
                <a:path w="3522344" h="11285220">
                  <a:moveTo>
                    <a:pt x="3418382" y="8298193"/>
                  </a:moveTo>
                  <a:lnTo>
                    <a:pt x="3345129" y="8298193"/>
                  </a:lnTo>
                  <a:lnTo>
                    <a:pt x="3345129" y="8371459"/>
                  </a:lnTo>
                  <a:lnTo>
                    <a:pt x="3418382" y="8371459"/>
                  </a:lnTo>
                  <a:lnTo>
                    <a:pt x="3418382" y="8298193"/>
                  </a:lnTo>
                  <a:close/>
                </a:path>
                <a:path w="3522344" h="11285220">
                  <a:moveTo>
                    <a:pt x="3418382" y="8151673"/>
                  </a:moveTo>
                  <a:lnTo>
                    <a:pt x="3345129" y="8151673"/>
                  </a:lnTo>
                  <a:lnTo>
                    <a:pt x="3345129" y="8224939"/>
                  </a:lnTo>
                  <a:lnTo>
                    <a:pt x="3418382" y="8224939"/>
                  </a:lnTo>
                  <a:lnTo>
                    <a:pt x="3418382" y="8151673"/>
                  </a:lnTo>
                  <a:close/>
                </a:path>
                <a:path w="3522344" h="11285220">
                  <a:moveTo>
                    <a:pt x="3418382" y="8006829"/>
                  </a:moveTo>
                  <a:lnTo>
                    <a:pt x="3345129" y="8006829"/>
                  </a:lnTo>
                  <a:lnTo>
                    <a:pt x="3345129" y="8080083"/>
                  </a:lnTo>
                  <a:lnTo>
                    <a:pt x="3418382" y="8080083"/>
                  </a:lnTo>
                  <a:lnTo>
                    <a:pt x="3418382" y="8006829"/>
                  </a:lnTo>
                  <a:close/>
                </a:path>
                <a:path w="3522344" h="11285220">
                  <a:moveTo>
                    <a:pt x="3418382" y="7860309"/>
                  </a:moveTo>
                  <a:lnTo>
                    <a:pt x="3345129" y="7860309"/>
                  </a:lnTo>
                  <a:lnTo>
                    <a:pt x="3345129" y="7933563"/>
                  </a:lnTo>
                  <a:lnTo>
                    <a:pt x="3271863" y="7933563"/>
                  </a:lnTo>
                  <a:lnTo>
                    <a:pt x="3271863" y="8006829"/>
                  </a:lnTo>
                  <a:lnTo>
                    <a:pt x="3345129" y="8006829"/>
                  </a:lnTo>
                  <a:lnTo>
                    <a:pt x="3345129" y="7933576"/>
                  </a:lnTo>
                  <a:lnTo>
                    <a:pt x="3418382" y="7933576"/>
                  </a:lnTo>
                  <a:lnTo>
                    <a:pt x="3418382" y="7860309"/>
                  </a:lnTo>
                  <a:close/>
                </a:path>
                <a:path w="3522344" h="11285220">
                  <a:moveTo>
                    <a:pt x="3521849" y="11211890"/>
                  </a:moveTo>
                  <a:lnTo>
                    <a:pt x="3489274" y="11211890"/>
                  </a:lnTo>
                  <a:lnTo>
                    <a:pt x="3489274" y="11285157"/>
                  </a:lnTo>
                  <a:lnTo>
                    <a:pt x="3521849" y="11285157"/>
                  </a:lnTo>
                  <a:lnTo>
                    <a:pt x="3521849" y="11211890"/>
                  </a:lnTo>
                  <a:close/>
                </a:path>
                <a:path w="3522344" h="11285220">
                  <a:moveTo>
                    <a:pt x="3521849" y="11065370"/>
                  </a:moveTo>
                  <a:lnTo>
                    <a:pt x="3489274" y="11065370"/>
                  </a:lnTo>
                  <a:lnTo>
                    <a:pt x="3489274" y="11138637"/>
                  </a:lnTo>
                  <a:lnTo>
                    <a:pt x="3521849" y="11138637"/>
                  </a:lnTo>
                  <a:lnTo>
                    <a:pt x="3521849" y="11065370"/>
                  </a:lnTo>
                  <a:close/>
                </a:path>
                <a:path w="3522344" h="11285220">
                  <a:moveTo>
                    <a:pt x="3521849" y="10920527"/>
                  </a:moveTo>
                  <a:lnTo>
                    <a:pt x="3489274" y="10920527"/>
                  </a:lnTo>
                  <a:lnTo>
                    <a:pt x="3489274" y="10993780"/>
                  </a:lnTo>
                  <a:lnTo>
                    <a:pt x="3521849" y="10993780"/>
                  </a:lnTo>
                  <a:lnTo>
                    <a:pt x="3521849" y="10920527"/>
                  </a:lnTo>
                  <a:close/>
                </a:path>
                <a:path w="3522344" h="11285220">
                  <a:moveTo>
                    <a:pt x="3521849" y="10774007"/>
                  </a:moveTo>
                  <a:lnTo>
                    <a:pt x="3489274" y="10774007"/>
                  </a:lnTo>
                  <a:lnTo>
                    <a:pt x="3489274" y="10847273"/>
                  </a:lnTo>
                  <a:lnTo>
                    <a:pt x="3521849" y="10847273"/>
                  </a:lnTo>
                  <a:lnTo>
                    <a:pt x="3521849" y="10774007"/>
                  </a:lnTo>
                  <a:close/>
                </a:path>
                <a:path w="3522344" h="11285220">
                  <a:moveTo>
                    <a:pt x="3521849" y="10629151"/>
                  </a:moveTo>
                  <a:lnTo>
                    <a:pt x="3489274" y="10629151"/>
                  </a:lnTo>
                  <a:lnTo>
                    <a:pt x="3489274" y="10702417"/>
                  </a:lnTo>
                  <a:lnTo>
                    <a:pt x="3521849" y="10702417"/>
                  </a:lnTo>
                  <a:lnTo>
                    <a:pt x="3521849" y="10629151"/>
                  </a:lnTo>
                  <a:close/>
                </a:path>
                <a:path w="3522344" h="11285220">
                  <a:moveTo>
                    <a:pt x="3521849" y="10482643"/>
                  </a:moveTo>
                  <a:lnTo>
                    <a:pt x="3489274" y="10482643"/>
                  </a:lnTo>
                  <a:lnTo>
                    <a:pt x="3489274" y="10555897"/>
                  </a:lnTo>
                  <a:lnTo>
                    <a:pt x="3521849" y="10555897"/>
                  </a:lnTo>
                  <a:lnTo>
                    <a:pt x="3521849" y="10482643"/>
                  </a:lnTo>
                  <a:close/>
                </a:path>
                <a:path w="3522344" h="11285220">
                  <a:moveTo>
                    <a:pt x="3521849" y="10337787"/>
                  </a:moveTo>
                  <a:lnTo>
                    <a:pt x="3489274" y="10337787"/>
                  </a:lnTo>
                  <a:lnTo>
                    <a:pt x="3489274" y="10411041"/>
                  </a:lnTo>
                  <a:lnTo>
                    <a:pt x="3521849" y="10411041"/>
                  </a:lnTo>
                  <a:lnTo>
                    <a:pt x="3521849" y="10337787"/>
                  </a:lnTo>
                  <a:close/>
                </a:path>
                <a:path w="3522344" h="11285220">
                  <a:moveTo>
                    <a:pt x="3521849" y="10191267"/>
                  </a:moveTo>
                  <a:lnTo>
                    <a:pt x="3489274" y="10191267"/>
                  </a:lnTo>
                  <a:lnTo>
                    <a:pt x="3489274" y="10264521"/>
                  </a:lnTo>
                  <a:lnTo>
                    <a:pt x="3521849" y="10264521"/>
                  </a:lnTo>
                  <a:lnTo>
                    <a:pt x="3521849" y="10191267"/>
                  </a:lnTo>
                  <a:close/>
                </a:path>
                <a:path w="3522344" h="11285220">
                  <a:moveTo>
                    <a:pt x="3521849" y="10046411"/>
                  </a:moveTo>
                  <a:lnTo>
                    <a:pt x="3489274" y="10046411"/>
                  </a:lnTo>
                  <a:lnTo>
                    <a:pt x="3489274" y="10119677"/>
                  </a:lnTo>
                  <a:lnTo>
                    <a:pt x="3521849" y="10119677"/>
                  </a:lnTo>
                  <a:lnTo>
                    <a:pt x="3521849" y="10046411"/>
                  </a:lnTo>
                  <a:close/>
                </a:path>
                <a:path w="3522344" h="11285220">
                  <a:moveTo>
                    <a:pt x="3521849" y="9899891"/>
                  </a:moveTo>
                  <a:lnTo>
                    <a:pt x="3489274" y="9899891"/>
                  </a:lnTo>
                  <a:lnTo>
                    <a:pt x="3489274" y="9973158"/>
                  </a:lnTo>
                  <a:lnTo>
                    <a:pt x="3521849" y="9973158"/>
                  </a:lnTo>
                  <a:lnTo>
                    <a:pt x="3521849" y="9899891"/>
                  </a:lnTo>
                  <a:close/>
                </a:path>
                <a:path w="3522344" h="11285220">
                  <a:moveTo>
                    <a:pt x="3521849" y="9755048"/>
                  </a:moveTo>
                  <a:lnTo>
                    <a:pt x="3489274" y="9755048"/>
                  </a:lnTo>
                  <a:lnTo>
                    <a:pt x="3489274" y="9828314"/>
                  </a:lnTo>
                  <a:lnTo>
                    <a:pt x="3521849" y="9828314"/>
                  </a:lnTo>
                  <a:lnTo>
                    <a:pt x="3521849" y="9755048"/>
                  </a:lnTo>
                  <a:close/>
                </a:path>
                <a:path w="3522344" h="11285220">
                  <a:moveTo>
                    <a:pt x="3521849" y="9608528"/>
                  </a:moveTo>
                  <a:lnTo>
                    <a:pt x="3489274" y="9608528"/>
                  </a:lnTo>
                  <a:lnTo>
                    <a:pt x="3489274" y="9681794"/>
                  </a:lnTo>
                  <a:lnTo>
                    <a:pt x="3521849" y="9681794"/>
                  </a:lnTo>
                  <a:lnTo>
                    <a:pt x="3521849" y="9608528"/>
                  </a:lnTo>
                  <a:close/>
                </a:path>
                <a:path w="3522344" h="11285220">
                  <a:moveTo>
                    <a:pt x="3521849" y="9463672"/>
                  </a:moveTo>
                  <a:lnTo>
                    <a:pt x="3489274" y="9463672"/>
                  </a:lnTo>
                  <a:lnTo>
                    <a:pt x="3489274" y="9536938"/>
                  </a:lnTo>
                  <a:lnTo>
                    <a:pt x="3521849" y="9536938"/>
                  </a:lnTo>
                  <a:lnTo>
                    <a:pt x="3521849" y="9463672"/>
                  </a:lnTo>
                  <a:close/>
                </a:path>
                <a:path w="3522344" h="11285220">
                  <a:moveTo>
                    <a:pt x="3521849" y="9317152"/>
                  </a:moveTo>
                  <a:lnTo>
                    <a:pt x="3489274" y="9317152"/>
                  </a:lnTo>
                  <a:lnTo>
                    <a:pt x="3489274" y="9390418"/>
                  </a:lnTo>
                  <a:lnTo>
                    <a:pt x="3521849" y="9390418"/>
                  </a:lnTo>
                  <a:lnTo>
                    <a:pt x="3521849" y="9317152"/>
                  </a:lnTo>
                  <a:close/>
                </a:path>
                <a:path w="3522344" h="11285220">
                  <a:moveTo>
                    <a:pt x="3521849" y="9172296"/>
                  </a:moveTo>
                  <a:lnTo>
                    <a:pt x="3489274" y="9172296"/>
                  </a:lnTo>
                  <a:lnTo>
                    <a:pt x="3489274" y="9245562"/>
                  </a:lnTo>
                  <a:lnTo>
                    <a:pt x="3521849" y="9245562"/>
                  </a:lnTo>
                  <a:lnTo>
                    <a:pt x="3521849" y="9172296"/>
                  </a:lnTo>
                  <a:close/>
                </a:path>
                <a:path w="3522344" h="11285220">
                  <a:moveTo>
                    <a:pt x="3521849" y="9025788"/>
                  </a:moveTo>
                  <a:lnTo>
                    <a:pt x="3489274" y="9025788"/>
                  </a:lnTo>
                  <a:lnTo>
                    <a:pt x="3489274" y="9099055"/>
                  </a:lnTo>
                  <a:lnTo>
                    <a:pt x="3521849" y="9099055"/>
                  </a:lnTo>
                  <a:lnTo>
                    <a:pt x="3521849" y="9025788"/>
                  </a:lnTo>
                  <a:close/>
                </a:path>
                <a:path w="3522344" h="11285220">
                  <a:moveTo>
                    <a:pt x="3521849" y="8880932"/>
                  </a:moveTo>
                  <a:lnTo>
                    <a:pt x="3489274" y="8880932"/>
                  </a:lnTo>
                  <a:lnTo>
                    <a:pt x="3489274" y="8954198"/>
                  </a:lnTo>
                  <a:lnTo>
                    <a:pt x="3521849" y="8954198"/>
                  </a:lnTo>
                  <a:lnTo>
                    <a:pt x="3521849" y="8880932"/>
                  </a:lnTo>
                  <a:close/>
                </a:path>
                <a:path w="3522344" h="11285220">
                  <a:moveTo>
                    <a:pt x="3521849" y="8734400"/>
                  </a:moveTo>
                  <a:lnTo>
                    <a:pt x="3489274" y="8734400"/>
                  </a:lnTo>
                  <a:lnTo>
                    <a:pt x="3489274" y="8807666"/>
                  </a:lnTo>
                  <a:lnTo>
                    <a:pt x="3521849" y="8807666"/>
                  </a:lnTo>
                  <a:lnTo>
                    <a:pt x="3521849" y="8734400"/>
                  </a:lnTo>
                  <a:close/>
                </a:path>
                <a:path w="3522344" h="11285220">
                  <a:moveTo>
                    <a:pt x="3521849" y="8589556"/>
                  </a:moveTo>
                  <a:lnTo>
                    <a:pt x="3489274" y="8589556"/>
                  </a:lnTo>
                  <a:lnTo>
                    <a:pt x="3489274" y="8662822"/>
                  </a:lnTo>
                  <a:lnTo>
                    <a:pt x="3521849" y="8662822"/>
                  </a:lnTo>
                  <a:lnTo>
                    <a:pt x="3521849" y="8589556"/>
                  </a:lnTo>
                  <a:close/>
                </a:path>
                <a:path w="3522344" h="11285220">
                  <a:moveTo>
                    <a:pt x="3521849" y="8443049"/>
                  </a:moveTo>
                  <a:lnTo>
                    <a:pt x="3489274" y="8443049"/>
                  </a:lnTo>
                  <a:lnTo>
                    <a:pt x="3489274" y="8516302"/>
                  </a:lnTo>
                  <a:lnTo>
                    <a:pt x="3521849" y="8516302"/>
                  </a:lnTo>
                  <a:lnTo>
                    <a:pt x="3521849" y="8443049"/>
                  </a:lnTo>
                  <a:close/>
                </a:path>
                <a:path w="3522344" h="11285220">
                  <a:moveTo>
                    <a:pt x="3521849" y="8298193"/>
                  </a:moveTo>
                  <a:lnTo>
                    <a:pt x="3489274" y="8298193"/>
                  </a:lnTo>
                  <a:lnTo>
                    <a:pt x="3489274" y="8371446"/>
                  </a:lnTo>
                  <a:lnTo>
                    <a:pt x="3521849" y="8371446"/>
                  </a:lnTo>
                  <a:lnTo>
                    <a:pt x="3521849" y="8298193"/>
                  </a:lnTo>
                  <a:close/>
                </a:path>
                <a:path w="3522344" h="11285220">
                  <a:moveTo>
                    <a:pt x="3521849" y="8151673"/>
                  </a:moveTo>
                  <a:lnTo>
                    <a:pt x="3489274" y="8151673"/>
                  </a:lnTo>
                  <a:lnTo>
                    <a:pt x="3489274" y="8224939"/>
                  </a:lnTo>
                  <a:lnTo>
                    <a:pt x="3521849" y="8224939"/>
                  </a:lnTo>
                  <a:lnTo>
                    <a:pt x="3521849" y="8151673"/>
                  </a:lnTo>
                  <a:close/>
                </a:path>
                <a:path w="3522344" h="11285220">
                  <a:moveTo>
                    <a:pt x="3521849" y="8006829"/>
                  </a:moveTo>
                  <a:lnTo>
                    <a:pt x="3489274" y="8006829"/>
                  </a:lnTo>
                  <a:lnTo>
                    <a:pt x="3489274" y="8080083"/>
                  </a:lnTo>
                  <a:lnTo>
                    <a:pt x="3521849" y="8080083"/>
                  </a:lnTo>
                  <a:lnTo>
                    <a:pt x="3521849" y="8006829"/>
                  </a:lnTo>
                  <a:close/>
                </a:path>
                <a:path w="3522344" h="11285220">
                  <a:moveTo>
                    <a:pt x="3521849" y="7860297"/>
                  </a:moveTo>
                  <a:lnTo>
                    <a:pt x="3489274" y="7860297"/>
                  </a:lnTo>
                  <a:lnTo>
                    <a:pt x="3489274" y="7933563"/>
                  </a:lnTo>
                  <a:lnTo>
                    <a:pt x="3521849" y="7933563"/>
                  </a:lnTo>
                  <a:lnTo>
                    <a:pt x="3521849" y="7860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37">
              <a:extLst>
                <a:ext uri="{FF2B5EF4-FFF2-40B4-BE49-F238E27FC236}">
                  <a16:creationId xmlns:a16="http://schemas.microsoft.com/office/drawing/2014/main" id="{1A7E2033-E7AF-4B66-9B54-43D6D26E2E28}"/>
                </a:ext>
              </a:extLst>
            </p:cNvPr>
            <p:cNvSpPr/>
            <p:nvPr/>
          </p:nvSpPr>
          <p:spPr>
            <a:xfrm>
              <a:off x="16872941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53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53" y="1232674"/>
                  </a:lnTo>
                  <a:lnTo>
                    <a:pt x="73253" y="1159408"/>
                  </a:lnTo>
                  <a:close/>
                </a:path>
                <a:path w="801369" h="1670685">
                  <a:moveTo>
                    <a:pt x="73253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53" y="1087818"/>
                  </a:lnTo>
                  <a:lnTo>
                    <a:pt x="73253" y="1014564"/>
                  </a:lnTo>
                  <a:close/>
                </a:path>
                <a:path w="801369" h="1670685">
                  <a:moveTo>
                    <a:pt x="73253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53" y="941298"/>
                  </a:lnTo>
                  <a:lnTo>
                    <a:pt x="73253" y="868032"/>
                  </a:lnTo>
                  <a:close/>
                </a:path>
                <a:path w="801369" h="1670685">
                  <a:moveTo>
                    <a:pt x="73253" y="723201"/>
                  </a:moveTo>
                  <a:lnTo>
                    <a:pt x="0" y="723201"/>
                  </a:lnTo>
                  <a:lnTo>
                    <a:pt x="0" y="796455"/>
                  </a:lnTo>
                  <a:lnTo>
                    <a:pt x="73253" y="796455"/>
                  </a:lnTo>
                  <a:lnTo>
                    <a:pt x="73253" y="723201"/>
                  </a:lnTo>
                  <a:close/>
                </a:path>
                <a:path w="801369" h="1670685">
                  <a:moveTo>
                    <a:pt x="73253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53" y="505079"/>
                  </a:lnTo>
                  <a:lnTo>
                    <a:pt x="73253" y="431812"/>
                  </a:lnTo>
                  <a:close/>
                </a:path>
                <a:path w="801369" h="1670685">
                  <a:moveTo>
                    <a:pt x="73253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285305"/>
                  </a:lnTo>
                  <a:close/>
                </a:path>
                <a:path w="801369" h="1670685">
                  <a:moveTo>
                    <a:pt x="73253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0"/>
                  </a:lnTo>
                  <a:close/>
                </a:path>
                <a:path w="801369" h="1670685">
                  <a:moveTo>
                    <a:pt x="146519" y="1232687"/>
                  </a:moveTo>
                  <a:lnTo>
                    <a:pt x="73253" y="1232687"/>
                  </a:lnTo>
                  <a:lnTo>
                    <a:pt x="73253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53" y="649922"/>
                  </a:lnTo>
                  <a:lnTo>
                    <a:pt x="73253" y="576681"/>
                  </a:lnTo>
                  <a:lnTo>
                    <a:pt x="0" y="576681"/>
                  </a:lnTo>
                  <a:lnTo>
                    <a:pt x="0" y="649935"/>
                  </a:lnTo>
                  <a:lnTo>
                    <a:pt x="73253" y="649935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53" y="358559"/>
                  </a:lnTo>
                  <a:lnTo>
                    <a:pt x="73253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53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801369" h="1670685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801369" h="1670685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801369" h="1670685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53" y="941298"/>
                  </a:lnTo>
                  <a:lnTo>
                    <a:pt x="73253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18" y="1524050"/>
                  </a:lnTo>
                  <a:lnTo>
                    <a:pt x="363918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18" y="1232687"/>
                  </a:lnTo>
                  <a:lnTo>
                    <a:pt x="363918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18" y="649922"/>
                  </a:lnTo>
                  <a:lnTo>
                    <a:pt x="363918" y="576681"/>
                  </a:ln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18" y="358559"/>
                  </a:lnTo>
                  <a:lnTo>
                    <a:pt x="363918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18" y="67195"/>
                  </a:lnTo>
                  <a:lnTo>
                    <a:pt x="363918" y="140449"/>
                  </a:ln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38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38" y="1670558"/>
                  </a:lnTo>
                  <a:lnTo>
                    <a:pt x="510438" y="1597304"/>
                  </a:lnTo>
                  <a:close/>
                </a:path>
                <a:path w="801369" h="1670685">
                  <a:moveTo>
                    <a:pt x="510438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38" y="1524050"/>
                  </a:lnTo>
                  <a:lnTo>
                    <a:pt x="510438" y="1450784"/>
                  </a:lnTo>
                  <a:close/>
                </a:path>
                <a:path w="801369" h="1670685">
                  <a:moveTo>
                    <a:pt x="510438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38" y="1379194"/>
                  </a:lnTo>
                  <a:lnTo>
                    <a:pt x="510438" y="1305941"/>
                  </a:lnTo>
                  <a:close/>
                </a:path>
                <a:path w="801369" h="1670685">
                  <a:moveTo>
                    <a:pt x="510438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38" y="1232687"/>
                  </a:lnTo>
                  <a:lnTo>
                    <a:pt x="510438" y="1159421"/>
                  </a:lnTo>
                  <a:close/>
                </a:path>
                <a:path w="801369" h="1670685">
                  <a:moveTo>
                    <a:pt x="510438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38" y="1087818"/>
                  </a:lnTo>
                  <a:lnTo>
                    <a:pt x="510438" y="1014564"/>
                  </a:lnTo>
                  <a:close/>
                </a:path>
                <a:path w="801369" h="1670685">
                  <a:moveTo>
                    <a:pt x="510438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18" y="941298"/>
                  </a:lnTo>
                  <a:lnTo>
                    <a:pt x="363918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38" y="941311"/>
                  </a:lnTo>
                  <a:lnTo>
                    <a:pt x="510438" y="868045"/>
                  </a:lnTo>
                  <a:close/>
                </a:path>
                <a:path w="801369" h="1670685">
                  <a:moveTo>
                    <a:pt x="510438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38" y="796442"/>
                  </a:lnTo>
                  <a:lnTo>
                    <a:pt x="510438" y="723188"/>
                  </a:lnTo>
                  <a:close/>
                </a:path>
                <a:path w="801369" h="1670685">
                  <a:moveTo>
                    <a:pt x="510438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38" y="649922"/>
                  </a:lnTo>
                  <a:lnTo>
                    <a:pt x="510438" y="576668"/>
                  </a:lnTo>
                  <a:close/>
                </a:path>
                <a:path w="801369" h="1670685">
                  <a:moveTo>
                    <a:pt x="510438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38" y="505079"/>
                  </a:lnTo>
                  <a:lnTo>
                    <a:pt x="510438" y="431812"/>
                  </a:lnTo>
                  <a:close/>
                </a:path>
                <a:path w="801369" h="1670685">
                  <a:moveTo>
                    <a:pt x="510438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38" y="358559"/>
                  </a:lnTo>
                  <a:lnTo>
                    <a:pt x="510438" y="285305"/>
                  </a:lnTo>
                  <a:close/>
                </a:path>
                <a:path w="801369" h="1670685">
                  <a:moveTo>
                    <a:pt x="510438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38" y="213715"/>
                  </a:lnTo>
                  <a:lnTo>
                    <a:pt x="510438" y="140462"/>
                  </a:lnTo>
                  <a:close/>
                </a:path>
                <a:path w="801369" h="1670685">
                  <a:moveTo>
                    <a:pt x="510438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38" y="67195"/>
                  </a:lnTo>
                  <a:lnTo>
                    <a:pt x="510438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450784"/>
                  </a:lnTo>
                  <a:lnTo>
                    <a:pt x="581342" y="1450784"/>
                  </a:lnTo>
                  <a:lnTo>
                    <a:pt x="581342" y="1524050"/>
                  </a:lnTo>
                  <a:lnTo>
                    <a:pt x="654596" y="1524050"/>
                  </a:lnTo>
                  <a:lnTo>
                    <a:pt x="654596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596" y="1232687"/>
                  </a:lnTo>
                  <a:lnTo>
                    <a:pt x="654596" y="1305941"/>
                  </a:ln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801116" y="1597304"/>
                  </a:moveTo>
                  <a:lnTo>
                    <a:pt x="727862" y="1597304"/>
                  </a:lnTo>
                  <a:lnTo>
                    <a:pt x="727862" y="1670558"/>
                  </a:lnTo>
                  <a:lnTo>
                    <a:pt x="801116" y="1670558"/>
                  </a:lnTo>
                  <a:lnTo>
                    <a:pt x="801116" y="1597304"/>
                  </a:lnTo>
                  <a:close/>
                </a:path>
                <a:path w="801369" h="1670685">
                  <a:moveTo>
                    <a:pt x="801116" y="1450784"/>
                  </a:moveTo>
                  <a:lnTo>
                    <a:pt x="727862" y="1450784"/>
                  </a:lnTo>
                  <a:lnTo>
                    <a:pt x="727862" y="1524050"/>
                  </a:lnTo>
                  <a:lnTo>
                    <a:pt x="801116" y="1524050"/>
                  </a:lnTo>
                  <a:lnTo>
                    <a:pt x="801116" y="1450784"/>
                  </a:lnTo>
                  <a:close/>
                </a:path>
                <a:path w="801369" h="1670685">
                  <a:moveTo>
                    <a:pt x="801116" y="1305941"/>
                  </a:moveTo>
                  <a:lnTo>
                    <a:pt x="727862" y="1305941"/>
                  </a:lnTo>
                  <a:lnTo>
                    <a:pt x="727862" y="1379194"/>
                  </a:lnTo>
                  <a:lnTo>
                    <a:pt x="801116" y="1379194"/>
                  </a:lnTo>
                  <a:lnTo>
                    <a:pt x="801116" y="1305941"/>
                  </a:lnTo>
                  <a:close/>
                </a:path>
                <a:path w="801369" h="1670685">
                  <a:moveTo>
                    <a:pt x="801116" y="1159421"/>
                  </a:moveTo>
                  <a:lnTo>
                    <a:pt x="727862" y="1159421"/>
                  </a:lnTo>
                  <a:lnTo>
                    <a:pt x="727862" y="1232687"/>
                  </a:lnTo>
                  <a:lnTo>
                    <a:pt x="801116" y="1232687"/>
                  </a:lnTo>
                  <a:lnTo>
                    <a:pt x="801116" y="1159421"/>
                  </a:lnTo>
                  <a:close/>
                </a:path>
                <a:path w="801369" h="1670685">
                  <a:moveTo>
                    <a:pt x="801116" y="1014564"/>
                  </a:moveTo>
                  <a:lnTo>
                    <a:pt x="727862" y="1014564"/>
                  </a:lnTo>
                  <a:lnTo>
                    <a:pt x="727862" y="1087818"/>
                  </a:lnTo>
                  <a:lnTo>
                    <a:pt x="801116" y="1087818"/>
                  </a:lnTo>
                  <a:lnTo>
                    <a:pt x="801116" y="1014564"/>
                  </a:lnTo>
                  <a:close/>
                </a:path>
                <a:path w="801369" h="1670685">
                  <a:moveTo>
                    <a:pt x="801116" y="868045"/>
                  </a:moveTo>
                  <a:lnTo>
                    <a:pt x="727862" y="868045"/>
                  </a:lnTo>
                  <a:lnTo>
                    <a:pt x="727862" y="941298"/>
                  </a:lnTo>
                  <a:lnTo>
                    <a:pt x="654608" y="941298"/>
                  </a:lnTo>
                  <a:lnTo>
                    <a:pt x="654608" y="868032"/>
                  </a:lnTo>
                  <a:lnTo>
                    <a:pt x="581342" y="868032"/>
                  </a:lnTo>
                  <a:lnTo>
                    <a:pt x="581342" y="941298"/>
                  </a:lnTo>
                  <a:lnTo>
                    <a:pt x="654596" y="941298"/>
                  </a:lnTo>
                  <a:lnTo>
                    <a:pt x="654596" y="1014564"/>
                  </a:ln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311"/>
                  </a:lnTo>
                  <a:lnTo>
                    <a:pt x="801116" y="941311"/>
                  </a:lnTo>
                  <a:lnTo>
                    <a:pt x="801116" y="868045"/>
                  </a:lnTo>
                  <a:close/>
                </a:path>
                <a:path w="801369" h="1670685">
                  <a:moveTo>
                    <a:pt x="801116" y="723188"/>
                  </a:moveTo>
                  <a:lnTo>
                    <a:pt x="727862" y="723188"/>
                  </a:lnTo>
                  <a:lnTo>
                    <a:pt x="727862" y="796442"/>
                  </a:lnTo>
                  <a:lnTo>
                    <a:pt x="801116" y="796442"/>
                  </a:lnTo>
                  <a:lnTo>
                    <a:pt x="801116" y="723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38">
              <a:extLst>
                <a:ext uri="{FF2B5EF4-FFF2-40B4-BE49-F238E27FC236}">
                  <a16:creationId xmlns:a16="http://schemas.microsoft.com/office/drawing/2014/main" id="{B43FB01B-C84B-B14D-ADC7-9C95D3E4330B}"/>
                </a:ext>
              </a:extLst>
            </p:cNvPr>
            <p:cNvSpPr/>
            <p:nvPr/>
          </p:nvSpPr>
          <p:spPr>
            <a:xfrm>
              <a:off x="17454284" y="5"/>
              <a:ext cx="801370" cy="1670685"/>
            </a:xfrm>
            <a:custGeom>
              <a:avLst/>
              <a:gdLst/>
              <a:ahLst/>
              <a:cxnLst/>
              <a:rect l="l" t="t" r="r" b="b"/>
              <a:pathLst>
                <a:path w="801369" h="1670685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22"/>
                  </a:lnTo>
                  <a:lnTo>
                    <a:pt x="73266" y="576681"/>
                  </a:lnTo>
                  <a:close/>
                </a:path>
                <a:path w="801369" h="1670685">
                  <a:moveTo>
                    <a:pt x="146519" y="649922"/>
                  </a:moveTo>
                  <a:lnTo>
                    <a:pt x="73266" y="649922"/>
                  </a:lnTo>
                  <a:lnTo>
                    <a:pt x="73253" y="723188"/>
                  </a:lnTo>
                  <a:lnTo>
                    <a:pt x="146519" y="723188"/>
                  </a:lnTo>
                  <a:lnTo>
                    <a:pt x="146519" y="649922"/>
                  </a:lnTo>
                  <a:close/>
                </a:path>
                <a:path w="801369" h="1670685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285305"/>
                  </a:lnTo>
                  <a:lnTo>
                    <a:pt x="0" y="285305"/>
                  </a:lnTo>
                  <a:lnTo>
                    <a:pt x="0" y="358559"/>
                  </a:lnTo>
                  <a:lnTo>
                    <a:pt x="73253" y="358559"/>
                  </a:lnTo>
                  <a:lnTo>
                    <a:pt x="73253" y="431812"/>
                  </a:ln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801369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67195"/>
                  </a:lnTo>
                  <a:lnTo>
                    <a:pt x="73253" y="67195"/>
                  </a:lnTo>
                  <a:lnTo>
                    <a:pt x="73253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53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801369" h="1670685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42"/>
                  </a:lnTo>
                  <a:lnTo>
                    <a:pt x="219773" y="796442"/>
                  </a:lnTo>
                  <a:lnTo>
                    <a:pt x="219773" y="723188"/>
                  </a:lnTo>
                  <a:close/>
                </a:path>
                <a:path w="801369" h="1670685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801369" h="1670685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801369" h="1670685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801369" h="1670685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801369" h="1670685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  <a:path w="801369" h="1670685">
                  <a:moveTo>
                    <a:pt x="363918" y="1597317"/>
                  </a:moveTo>
                  <a:lnTo>
                    <a:pt x="290664" y="1597317"/>
                  </a:lnTo>
                  <a:lnTo>
                    <a:pt x="290664" y="1670570"/>
                  </a:lnTo>
                  <a:lnTo>
                    <a:pt x="363918" y="1670570"/>
                  </a:lnTo>
                  <a:lnTo>
                    <a:pt x="363918" y="1597317"/>
                  </a:lnTo>
                  <a:close/>
                </a:path>
                <a:path w="801369" h="1670685">
                  <a:moveTo>
                    <a:pt x="363918" y="1450784"/>
                  </a:moveTo>
                  <a:lnTo>
                    <a:pt x="290664" y="1450784"/>
                  </a:lnTo>
                  <a:lnTo>
                    <a:pt x="290664" y="1524050"/>
                  </a:lnTo>
                  <a:lnTo>
                    <a:pt x="363918" y="1524050"/>
                  </a:lnTo>
                  <a:lnTo>
                    <a:pt x="363918" y="1450784"/>
                  </a:lnTo>
                  <a:close/>
                </a:path>
                <a:path w="801369" h="1670685">
                  <a:moveTo>
                    <a:pt x="363918" y="1305941"/>
                  </a:moveTo>
                  <a:lnTo>
                    <a:pt x="290664" y="1305941"/>
                  </a:lnTo>
                  <a:lnTo>
                    <a:pt x="290664" y="1379194"/>
                  </a:lnTo>
                  <a:lnTo>
                    <a:pt x="363918" y="1379194"/>
                  </a:lnTo>
                  <a:lnTo>
                    <a:pt x="363918" y="1305941"/>
                  </a:lnTo>
                  <a:close/>
                </a:path>
                <a:path w="801369" h="1670685">
                  <a:moveTo>
                    <a:pt x="363918" y="1159408"/>
                  </a:moveTo>
                  <a:lnTo>
                    <a:pt x="290664" y="1159408"/>
                  </a:lnTo>
                  <a:lnTo>
                    <a:pt x="290664" y="1232674"/>
                  </a:lnTo>
                  <a:lnTo>
                    <a:pt x="363918" y="1232674"/>
                  </a:lnTo>
                  <a:lnTo>
                    <a:pt x="363918" y="1159408"/>
                  </a:lnTo>
                  <a:close/>
                </a:path>
                <a:path w="801369" h="1670685">
                  <a:moveTo>
                    <a:pt x="363918" y="1014564"/>
                  </a:moveTo>
                  <a:lnTo>
                    <a:pt x="290664" y="1014564"/>
                  </a:lnTo>
                  <a:lnTo>
                    <a:pt x="290664" y="1087818"/>
                  </a:lnTo>
                  <a:lnTo>
                    <a:pt x="363918" y="1087818"/>
                  </a:lnTo>
                  <a:lnTo>
                    <a:pt x="363918" y="1014564"/>
                  </a:lnTo>
                  <a:close/>
                </a:path>
                <a:path w="801369" h="1670685">
                  <a:moveTo>
                    <a:pt x="363918" y="868032"/>
                  </a:moveTo>
                  <a:lnTo>
                    <a:pt x="290664" y="868032"/>
                  </a:lnTo>
                  <a:lnTo>
                    <a:pt x="290664" y="941298"/>
                  </a:lnTo>
                  <a:lnTo>
                    <a:pt x="363918" y="941298"/>
                  </a:lnTo>
                  <a:lnTo>
                    <a:pt x="363918" y="868032"/>
                  </a:lnTo>
                  <a:close/>
                </a:path>
                <a:path w="801369" h="1670685">
                  <a:moveTo>
                    <a:pt x="363918" y="723201"/>
                  </a:moveTo>
                  <a:lnTo>
                    <a:pt x="290664" y="723201"/>
                  </a:lnTo>
                  <a:lnTo>
                    <a:pt x="290664" y="796455"/>
                  </a:lnTo>
                  <a:lnTo>
                    <a:pt x="363918" y="796455"/>
                  </a:lnTo>
                  <a:lnTo>
                    <a:pt x="363918" y="723201"/>
                  </a:lnTo>
                  <a:close/>
                </a:path>
                <a:path w="801369" h="1670685">
                  <a:moveTo>
                    <a:pt x="363918" y="576681"/>
                  </a:moveTo>
                  <a:lnTo>
                    <a:pt x="290664" y="576681"/>
                  </a:lnTo>
                  <a:lnTo>
                    <a:pt x="290664" y="649935"/>
                  </a:lnTo>
                  <a:lnTo>
                    <a:pt x="363918" y="649935"/>
                  </a:lnTo>
                  <a:lnTo>
                    <a:pt x="363918" y="576681"/>
                  </a:lnTo>
                  <a:close/>
                </a:path>
                <a:path w="801369" h="1670685">
                  <a:moveTo>
                    <a:pt x="363918" y="431812"/>
                  </a:moveTo>
                  <a:lnTo>
                    <a:pt x="290664" y="431812"/>
                  </a:lnTo>
                  <a:lnTo>
                    <a:pt x="290664" y="505079"/>
                  </a:lnTo>
                  <a:lnTo>
                    <a:pt x="363918" y="505079"/>
                  </a:lnTo>
                  <a:lnTo>
                    <a:pt x="363918" y="431812"/>
                  </a:lnTo>
                  <a:close/>
                </a:path>
                <a:path w="801369" h="1670685">
                  <a:moveTo>
                    <a:pt x="363918" y="285305"/>
                  </a:moveTo>
                  <a:lnTo>
                    <a:pt x="290664" y="285305"/>
                  </a:lnTo>
                  <a:lnTo>
                    <a:pt x="290664" y="358559"/>
                  </a:lnTo>
                  <a:lnTo>
                    <a:pt x="363918" y="358559"/>
                  </a:lnTo>
                  <a:lnTo>
                    <a:pt x="363918" y="285305"/>
                  </a:lnTo>
                  <a:close/>
                </a:path>
                <a:path w="801369" h="1670685">
                  <a:moveTo>
                    <a:pt x="363918" y="140449"/>
                  </a:moveTo>
                  <a:lnTo>
                    <a:pt x="290664" y="140449"/>
                  </a:lnTo>
                  <a:lnTo>
                    <a:pt x="290664" y="213715"/>
                  </a:lnTo>
                  <a:lnTo>
                    <a:pt x="363918" y="213715"/>
                  </a:lnTo>
                  <a:lnTo>
                    <a:pt x="363918" y="140449"/>
                  </a:lnTo>
                  <a:close/>
                </a:path>
                <a:path w="801369" h="1670685">
                  <a:moveTo>
                    <a:pt x="363918" y="0"/>
                  </a:moveTo>
                  <a:lnTo>
                    <a:pt x="290664" y="0"/>
                  </a:lnTo>
                  <a:lnTo>
                    <a:pt x="290664" y="67195"/>
                  </a:lnTo>
                  <a:lnTo>
                    <a:pt x="363918" y="67195"/>
                  </a:lnTo>
                  <a:lnTo>
                    <a:pt x="363918" y="0"/>
                  </a:lnTo>
                  <a:close/>
                </a:path>
                <a:path w="801369" h="1670685">
                  <a:moveTo>
                    <a:pt x="437184" y="1524050"/>
                  </a:moveTo>
                  <a:lnTo>
                    <a:pt x="363931" y="1524050"/>
                  </a:lnTo>
                  <a:lnTo>
                    <a:pt x="363931" y="1597304"/>
                  </a:lnTo>
                  <a:lnTo>
                    <a:pt x="437184" y="1597304"/>
                  </a:lnTo>
                  <a:lnTo>
                    <a:pt x="437184" y="1524050"/>
                  </a:lnTo>
                  <a:close/>
                </a:path>
                <a:path w="801369" h="1670685">
                  <a:moveTo>
                    <a:pt x="437184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437184" y="1305941"/>
                  </a:lnTo>
                  <a:lnTo>
                    <a:pt x="437184" y="1232687"/>
                  </a:lnTo>
                  <a:close/>
                </a:path>
                <a:path w="801369" h="1670685">
                  <a:moveTo>
                    <a:pt x="437184" y="649922"/>
                  </a:moveTo>
                  <a:lnTo>
                    <a:pt x="363931" y="649922"/>
                  </a:lnTo>
                  <a:lnTo>
                    <a:pt x="363931" y="723188"/>
                  </a:lnTo>
                  <a:lnTo>
                    <a:pt x="437184" y="723188"/>
                  </a:lnTo>
                  <a:lnTo>
                    <a:pt x="437184" y="649922"/>
                  </a:lnTo>
                  <a:close/>
                </a:path>
                <a:path w="801369" h="1670685">
                  <a:moveTo>
                    <a:pt x="437184" y="358559"/>
                  </a:moveTo>
                  <a:lnTo>
                    <a:pt x="363931" y="358559"/>
                  </a:lnTo>
                  <a:lnTo>
                    <a:pt x="363931" y="431812"/>
                  </a:lnTo>
                  <a:lnTo>
                    <a:pt x="437184" y="431812"/>
                  </a:lnTo>
                  <a:lnTo>
                    <a:pt x="437184" y="358559"/>
                  </a:lnTo>
                  <a:close/>
                </a:path>
                <a:path w="801369" h="1670685">
                  <a:moveTo>
                    <a:pt x="437184" y="67195"/>
                  </a:moveTo>
                  <a:lnTo>
                    <a:pt x="363931" y="67195"/>
                  </a:lnTo>
                  <a:lnTo>
                    <a:pt x="363931" y="140462"/>
                  </a:lnTo>
                  <a:lnTo>
                    <a:pt x="437184" y="140462"/>
                  </a:lnTo>
                  <a:lnTo>
                    <a:pt x="437184" y="67195"/>
                  </a:lnTo>
                  <a:close/>
                </a:path>
                <a:path w="801369" h="1670685">
                  <a:moveTo>
                    <a:pt x="510451" y="1597304"/>
                  </a:moveTo>
                  <a:lnTo>
                    <a:pt x="437184" y="1597304"/>
                  </a:lnTo>
                  <a:lnTo>
                    <a:pt x="437184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801369" h="1670685">
                  <a:moveTo>
                    <a:pt x="510451" y="1450784"/>
                  </a:moveTo>
                  <a:lnTo>
                    <a:pt x="437184" y="1450784"/>
                  </a:lnTo>
                  <a:lnTo>
                    <a:pt x="437184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801369" h="1670685">
                  <a:moveTo>
                    <a:pt x="510451" y="1305941"/>
                  </a:moveTo>
                  <a:lnTo>
                    <a:pt x="437184" y="1305941"/>
                  </a:lnTo>
                  <a:lnTo>
                    <a:pt x="437184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801369" h="1670685">
                  <a:moveTo>
                    <a:pt x="510451" y="1159421"/>
                  </a:moveTo>
                  <a:lnTo>
                    <a:pt x="437184" y="1159421"/>
                  </a:lnTo>
                  <a:lnTo>
                    <a:pt x="437184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801369" h="1670685">
                  <a:moveTo>
                    <a:pt x="510451" y="1014564"/>
                  </a:moveTo>
                  <a:lnTo>
                    <a:pt x="437184" y="1014564"/>
                  </a:lnTo>
                  <a:lnTo>
                    <a:pt x="437184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801369" h="1670685">
                  <a:moveTo>
                    <a:pt x="510451" y="868045"/>
                  </a:moveTo>
                  <a:lnTo>
                    <a:pt x="437184" y="868045"/>
                  </a:lnTo>
                  <a:lnTo>
                    <a:pt x="437184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437184" y="1014564"/>
                  </a:lnTo>
                  <a:lnTo>
                    <a:pt x="437184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801369" h="1670685">
                  <a:moveTo>
                    <a:pt x="510451" y="723188"/>
                  </a:moveTo>
                  <a:lnTo>
                    <a:pt x="437184" y="723188"/>
                  </a:lnTo>
                  <a:lnTo>
                    <a:pt x="437184" y="796442"/>
                  </a:lnTo>
                  <a:lnTo>
                    <a:pt x="510451" y="796442"/>
                  </a:lnTo>
                  <a:lnTo>
                    <a:pt x="510451" y="723188"/>
                  </a:lnTo>
                  <a:close/>
                </a:path>
                <a:path w="801369" h="1670685">
                  <a:moveTo>
                    <a:pt x="510451" y="576668"/>
                  </a:moveTo>
                  <a:lnTo>
                    <a:pt x="437184" y="576668"/>
                  </a:lnTo>
                  <a:lnTo>
                    <a:pt x="437184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801369" h="1670685">
                  <a:moveTo>
                    <a:pt x="510451" y="431812"/>
                  </a:moveTo>
                  <a:lnTo>
                    <a:pt x="437184" y="431812"/>
                  </a:lnTo>
                  <a:lnTo>
                    <a:pt x="437184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801369" h="1670685">
                  <a:moveTo>
                    <a:pt x="510451" y="285305"/>
                  </a:moveTo>
                  <a:lnTo>
                    <a:pt x="437184" y="285305"/>
                  </a:lnTo>
                  <a:lnTo>
                    <a:pt x="437184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801369" h="1670685">
                  <a:moveTo>
                    <a:pt x="510451" y="140462"/>
                  </a:moveTo>
                  <a:lnTo>
                    <a:pt x="437184" y="140462"/>
                  </a:lnTo>
                  <a:lnTo>
                    <a:pt x="437184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801369" h="1670685">
                  <a:moveTo>
                    <a:pt x="510451" y="0"/>
                  </a:moveTo>
                  <a:lnTo>
                    <a:pt x="437184" y="0"/>
                  </a:lnTo>
                  <a:lnTo>
                    <a:pt x="437184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801369" h="1670685">
                  <a:moveTo>
                    <a:pt x="654608" y="1597317"/>
                  </a:moveTo>
                  <a:lnTo>
                    <a:pt x="581342" y="1597317"/>
                  </a:lnTo>
                  <a:lnTo>
                    <a:pt x="581342" y="1670570"/>
                  </a:lnTo>
                  <a:lnTo>
                    <a:pt x="654608" y="1670570"/>
                  </a:lnTo>
                  <a:lnTo>
                    <a:pt x="654608" y="1597317"/>
                  </a:lnTo>
                  <a:close/>
                </a:path>
                <a:path w="801369" h="1670685">
                  <a:moveTo>
                    <a:pt x="654608" y="1450784"/>
                  </a:moveTo>
                  <a:lnTo>
                    <a:pt x="581342" y="1450784"/>
                  </a:lnTo>
                  <a:lnTo>
                    <a:pt x="581342" y="1524050"/>
                  </a:lnTo>
                  <a:lnTo>
                    <a:pt x="654608" y="1524050"/>
                  </a:lnTo>
                  <a:lnTo>
                    <a:pt x="654608" y="1450784"/>
                  </a:lnTo>
                  <a:close/>
                </a:path>
                <a:path w="801369" h="1670685">
                  <a:moveTo>
                    <a:pt x="654608" y="1305941"/>
                  </a:moveTo>
                  <a:lnTo>
                    <a:pt x="581342" y="1305941"/>
                  </a:lnTo>
                  <a:lnTo>
                    <a:pt x="581342" y="1379194"/>
                  </a:lnTo>
                  <a:lnTo>
                    <a:pt x="654608" y="1379194"/>
                  </a:lnTo>
                  <a:lnTo>
                    <a:pt x="654608" y="1305941"/>
                  </a:lnTo>
                  <a:close/>
                </a:path>
                <a:path w="801369" h="1670685">
                  <a:moveTo>
                    <a:pt x="654608" y="1159408"/>
                  </a:moveTo>
                  <a:lnTo>
                    <a:pt x="581342" y="1159408"/>
                  </a:lnTo>
                  <a:lnTo>
                    <a:pt x="581342" y="1232674"/>
                  </a:lnTo>
                  <a:lnTo>
                    <a:pt x="654608" y="1232674"/>
                  </a:lnTo>
                  <a:lnTo>
                    <a:pt x="654608" y="1159408"/>
                  </a:lnTo>
                  <a:close/>
                </a:path>
                <a:path w="801369" h="1670685">
                  <a:moveTo>
                    <a:pt x="654608" y="1014564"/>
                  </a:moveTo>
                  <a:lnTo>
                    <a:pt x="581342" y="1014564"/>
                  </a:lnTo>
                  <a:lnTo>
                    <a:pt x="581342" y="1087818"/>
                  </a:lnTo>
                  <a:lnTo>
                    <a:pt x="654608" y="1087818"/>
                  </a:lnTo>
                  <a:lnTo>
                    <a:pt x="654608" y="1014564"/>
                  </a:lnTo>
                  <a:close/>
                </a:path>
                <a:path w="801369" h="1670685">
                  <a:moveTo>
                    <a:pt x="654608" y="868032"/>
                  </a:moveTo>
                  <a:lnTo>
                    <a:pt x="581342" y="868032"/>
                  </a:lnTo>
                  <a:lnTo>
                    <a:pt x="581342" y="941298"/>
                  </a:lnTo>
                  <a:lnTo>
                    <a:pt x="654608" y="941298"/>
                  </a:lnTo>
                  <a:lnTo>
                    <a:pt x="654608" y="868032"/>
                  </a:lnTo>
                  <a:close/>
                </a:path>
                <a:path w="801369" h="1670685">
                  <a:moveTo>
                    <a:pt x="654608" y="723201"/>
                  </a:moveTo>
                  <a:lnTo>
                    <a:pt x="581342" y="723201"/>
                  </a:lnTo>
                  <a:lnTo>
                    <a:pt x="581342" y="796455"/>
                  </a:lnTo>
                  <a:lnTo>
                    <a:pt x="654608" y="796455"/>
                  </a:lnTo>
                  <a:lnTo>
                    <a:pt x="654608" y="723201"/>
                  </a:lnTo>
                  <a:close/>
                </a:path>
                <a:path w="801369" h="1670685">
                  <a:moveTo>
                    <a:pt x="654608" y="431812"/>
                  </a:moveTo>
                  <a:lnTo>
                    <a:pt x="581342" y="431812"/>
                  </a:lnTo>
                  <a:lnTo>
                    <a:pt x="581342" y="505079"/>
                  </a:lnTo>
                  <a:lnTo>
                    <a:pt x="654608" y="505079"/>
                  </a:lnTo>
                  <a:lnTo>
                    <a:pt x="654608" y="431812"/>
                  </a:lnTo>
                  <a:close/>
                </a:path>
                <a:path w="801369" h="1670685">
                  <a:moveTo>
                    <a:pt x="654608" y="285305"/>
                  </a:moveTo>
                  <a:lnTo>
                    <a:pt x="581342" y="285305"/>
                  </a:lnTo>
                  <a:lnTo>
                    <a:pt x="581342" y="358559"/>
                  </a:lnTo>
                  <a:lnTo>
                    <a:pt x="654608" y="358559"/>
                  </a:lnTo>
                  <a:lnTo>
                    <a:pt x="654608" y="285305"/>
                  </a:lnTo>
                  <a:close/>
                </a:path>
                <a:path w="801369" h="1670685">
                  <a:moveTo>
                    <a:pt x="727862" y="1524050"/>
                  </a:move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801369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801369" h="1670685">
                  <a:moveTo>
                    <a:pt x="727862" y="941298"/>
                  </a:moveTo>
                  <a:lnTo>
                    <a:pt x="654608" y="941298"/>
                  </a:lnTo>
                  <a:lnTo>
                    <a:pt x="654608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801369" h="1670685">
                  <a:moveTo>
                    <a:pt x="727862" y="649922"/>
                  </a:moveTo>
                  <a:lnTo>
                    <a:pt x="654608" y="649922"/>
                  </a:lnTo>
                  <a:lnTo>
                    <a:pt x="654608" y="576681"/>
                  </a:lnTo>
                  <a:lnTo>
                    <a:pt x="581342" y="576681"/>
                  </a:lnTo>
                  <a:lnTo>
                    <a:pt x="581342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727862" y="723188"/>
                  </a:lnTo>
                  <a:lnTo>
                    <a:pt x="727862" y="649922"/>
                  </a:lnTo>
                  <a:close/>
                </a:path>
                <a:path w="801369" h="1670685">
                  <a:moveTo>
                    <a:pt x="727862" y="358559"/>
                  </a:moveTo>
                  <a:lnTo>
                    <a:pt x="654608" y="358559"/>
                  </a:lnTo>
                  <a:lnTo>
                    <a:pt x="654608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801369" h="1670685">
                  <a:moveTo>
                    <a:pt x="727862" y="67195"/>
                  </a:moveTo>
                  <a:lnTo>
                    <a:pt x="654608" y="67195"/>
                  </a:lnTo>
                  <a:lnTo>
                    <a:pt x="654608" y="140449"/>
                  </a:lnTo>
                  <a:lnTo>
                    <a:pt x="581342" y="140449"/>
                  </a:lnTo>
                  <a:lnTo>
                    <a:pt x="581342" y="213715"/>
                  </a:lnTo>
                  <a:lnTo>
                    <a:pt x="654608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801369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801369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801369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801369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801369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801369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801369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42"/>
                  </a:lnTo>
                  <a:lnTo>
                    <a:pt x="801128" y="796442"/>
                  </a:lnTo>
                  <a:lnTo>
                    <a:pt x="801128" y="723188"/>
                  </a:lnTo>
                  <a:close/>
                </a:path>
                <a:path w="801369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801369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801369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39">
              <a:extLst>
                <a:ext uri="{FF2B5EF4-FFF2-40B4-BE49-F238E27FC236}">
                  <a16:creationId xmlns:a16="http://schemas.microsoft.com/office/drawing/2014/main" id="{BC87DF2D-4FDF-D418-46E0-1F96E9C234CD}"/>
                </a:ext>
              </a:extLst>
            </p:cNvPr>
            <p:cNvSpPr/>
            <p:nvPr/>
          </p:nvSpPr>
          <p:spPr>
            <a:xfrm>
              <a:off x="18035626" y="5"/>
              <a:ext cx="1092200" cy="1670685"/>
            </a:xfrm>
            <a:custGeom>
              <a:avLst/>
              <a:gdLst/>
              <a:ahLst/>
              <a:cxnLst/>
              <a:rect l="l" t="t" r="r" b="b"/>
              <a:pathLst>
                <a:path w="1092200" h="1670685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1092200" h="1670685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1092200" h="1670685">
                  <a:moveTo>
                    <a:pt x="219786" y="140462"/>
                  </a:moveTo>
                  <a:lnTo>
                    <a:pt x="146532" y="140462"/>
                  </a:lnTo>
                  <a:lnTo>
                    <a:pt x="146532" y="213715"/>
                  </a:lnTo>
                  <a:lnTo>
                    <a:pt x="219786" y="213715"/>
                  </a:lnTo>
                  <a:lnTo>
                    <a:pt x="219786" y="140462"/>
                  </a:lnTo>
                  <a:close/>
                </a:path>
                <a:path w="1092200" h="1670685">
                  <a:moveTo>
                    <a:pt x="219786" y="0"/>
                  </a:moveTo>
                  <a:lnTo>
                    <a:pt x="146532" y="0"/>
                  </a:lnTo>
                  <a:lnTo>
                    <a:pt x="146532" y="67195"/>
                  </a:lnTo>
                  <a:lnTo>
                    <a:pt x="219786" y="67195"/>
                  </a:lnTo>
                  <a:lnTo>
                    <a:pt x="219786" y="0"/>
                  </a:lnTo>
                  <a:close/>
                </a:path>
                <a:path w="1092200" h="1670685">
                  <a:moveTo>
                    <a:pt x="363943" y="1597317"/>
                  </a:moveTo>
                  <a:lnTo>
                    <a:pt x="290677" y="1597317"/>
                  </a:lnTo>
                  <a:lnTo>
                    <a:pt x="290677" y="1670570"/>
                  </a:lnTo>
                  <a:lnTo>
                    <a:pt x="363943" y="1670570"/>
                  </a:lnTo>
                  <a:lnTo>
                    <a:pt x="363943" y="1597317"/>
                  </a:lnTo>
                  <a:close/>
                </a:path>
                <a:path w="1092200" h="1670685">
                  <a:moveTo>
                    <a:pt x="363943" y="1159408"/>
                  </a:moveTo>
                  <a:lnTo>
                    <a:pt x="290677" y="1159408"/>
                  </a:lnTo>
                  <a:lnTo>
                    <a:pt x="290677" y="1232674"/>
                  </a:lnTo>
                  <a:lnTo>
                    <a:pt x="363943" y="1232674"/>
                  </a:lnTo>
                  <a:lnTo>
                    <a:pt x="363943" y="1159408"/>
                  </a:lnTo>
                  <a:close/>
                </a:path>
                <a:path w="1092200" h="1670685">
                  <a:moveTo>
                    <a:pt x="437197" y="1524050"/>
                  </a:moveTo>
                  <a:lnTo>
                    <a:pt x="363943" y="1524050"/>
                  </a:lnTo>
                  <a:lnTo>
                    <a:pt x="363943" y="1450784"/>
                  </a:lnTo>
                  <a:lnTo>
                    <a:pt x="290677" y="1450784"/>
                  </a:lnTo>
                  <a:lnTo>
                    <a:pt x="290677" y="1524050"/>
                  </a:lnTo>
                  <a:lnTo>
                    <a:pt x="363931" y="1524050"/>
                  </a:lnTo>
                  <a:lnTo>
                    <a:pt x="363931" y="1597304"/>
                  </a:lnTo>
                  <a:lnTo>
                    <a:pt x="437197" y="1597304"/>
                  </a:lnTo>
                  <a:lnTo>
                    <a:pt x="437197" y="1524050"/>
                  </a:lnTo>
                  <a:close/>
                </a:path>
                <a:path w="1092200" h="1670685">
                  <a:moveTo>
                    <a:pt x="437197" y="1232687"/>
                  </a:moveTo>
                  <a:lnTo>
                    <a:pt x="363931" y="1232687"/>
                  </a:lnTo>
                  <a:lnTo>
                    <a:pt x="363931" y="1305941"/>
                  </a:lnTo>
                  <a:lnTo>
                    <a:pt x="290677" y="1305941"/>
                  </a:lnTo>
                  <a:lnTo>
                    <a:pt x="290677" y="1379194"/>
                  </a:lnTo>
                  <a:lnTo>
                    <a:pt x="363943" y="1379194"/>
                  </a:lnTo>
                  <a:lnTo>
                    <a:pt x="363943" y="1305941"/>
                  </a:lnTo>
                  <a:lnTo>
                    <a:pt x="437197" y="1305941"/>
                  </a:lnTo>
                  <a:lnTo>
                    <a:pt x="437197" y="1232687"/>
                  </a:lnTo>
                  <a:close/>
                </a:path>
                <a:path w="1092200" h="1670685">
                  <a:moveTo>
                    <a:pt x="437197" y="649935"/>
                  </a:moveTo>
                  <a:lnTo>
                    <a:pt x="363943" y="649935"/>
                  </a:lnTo>
                  <a:lnTo>
                    <a:pt x="363943" y="576681"/>
                  </a:lnTo>
                  <a:lnTo>
                    <a:pt x="290677" y="576681"/>
                  </a:lnTo>
                  <a:lnTo>
                    <a:pt x="290677" y="649935"/>
                  </a:lnTo>
                  <a:lnTo>
                    <a:pt x="363931" y="649935"/>
                  </a:lnTo>
                  <a:lnTo>
                    <a:pt x="363931" y="723188"/>
                  </a:lnTo>
                  <a:lnTo>
                    <a:pt x="290677" y="723188"/>
                  </a:lnTo>
                  <a:lnTo>
                    <a:pt x="290677" y="796455"/>
                  </a:lnTo>
                  <a:lnTo>
                    <a:pt x="363943" y="796455"/>
                  </a:lnTo>
                  <a:lnTo>
                    <a:pt x="363943" y="723188"/>
                  </a:lnTo>
                  <a:lnTo>
                    <a:pt x="437197" y="723188"/>
                  </a:lnTo>
                  <a:lnTo>
                    <a:pt x="437197" y="649935"/>
                  </a:lnTo>
                  <a:close/>
                </a:path>
                <a:path w="1092200" h="1670685">
                  <a:moveTo>
                    <a:pt x="437197" y="358559"/>
                  </a:moveTo>
                  <a:lnTo>
                    <a:pt x="363943" y="358559"/>
                  </a:lnTo>
                  <a:lnTo>
                    <a:pt x="363943" y="285305"/>
                  </a:lnTo>
                  <a:lnTo>
                    <a:pt x="290677" y="285305"/>
                  </a:lnTo>
                  <a:lnTo>
                    <a:pt x="290677" y="358559"/>
                  </a:lnTo>
                  <a:lnTo>
                    <a:pt x="363931" y="358559"/>
                  </a:lnTo>
                  <a:lnTo>
                    <a:pt x="363931" y="431812"/>
                  </a:lnTo>
                  <a:lnTo>
                    <a:pt x="290677" y="431812"/>
                  </a:lnTo>
                  <a:lnTo>
                    <a:pt x="290677" y="505079"/>
                  </a:lnTo>
                  <a:lnTo>
                    <a:pt x="363943" y="505079"/>
                  </a:lnTo>
                  <a:lnTo>
                    <a:pt x="363943" y="431812"/>
                  </a:lnTo>
                  <a:lnTo>
                    <a:pt x="437197" y="431812"/>
                  </a:lnTo>
                  <a:lnTo>
                    <a:pt x="437197" y="358559"/>
                  </a:lnTo>
                  <a:close/>
                </a:path>
                <a:path w="1092200" h="1670685">
                  <a:moveTo>
                    <a:pt x="437197" y="67195"/>
                  </a:moveTo>
                  <a:lnTo>
                    <a:pt x="363943" y="67195"/>
                  </a:lnTo>
                  <a:lnTo>
                    <a:pt x="363943" y="0"/>
                  </a:lnTo>
                  <a:lnTo>
                    <a:pt x="290677" y="0"/>
                  </a:lnTo>
                  <a:lnTo>
                    <a:pt x="290677" y="67195"/>
                  </a:lnTo>
                  <a:lnTo>
                    <a:pt x="363931" y="67195"/>
                  </a:lnTo>
                  <a:lnTo>
                    <a:pt x="363931" y="140449"/>
                  </a:lnTo>
                  <a:lnTo>
                    <a:pt x="290677" y="140449"/>
                  </a:lnTo>
                  <a:lnTo>
                    <a:pt x="290677" y="213715"/>
                  </a:lnTo>
                  <a:lnTo>
                    <a:pt x="363943" y="213715"/>
                  </a:lnTo>
                  <a:lnTo>
                    <a:pt x="363931" y="140462"/>
                  </a:lnTo>
                  <a:lnTo>
                    <a:pt x="437197" y="140462"/>
                  </a:lnTo>
                  <a:lnTo>
                    <a:pt x="437197" y="67195"/>
                  </a:lnTo>
                  <a:close/>
                </a:path>
                <a:path w="1092200" h="1670685">
                  <a:moveTo>
                    <a:pt x="510451" y="1597304"/>
                  </a:moveTo>
                  <a:lnTo>
                    <a:pt x="437197" y="1597304"/>
                  </a:lnTo>
                  <a:lnTo>
                    <a:pt x="437197" y="1670558"/>
                  </a:lnTo>
                  <a:lnTo>
                    <a:pt x="510451" y="1670558"/>
                  </a:lnTo>
                  <a:lnTo>
                    <a:pt x="510451" y="1597304"/>
                  </a:lnTo>
                  <a:close/>
                </a:path>
                <a:path w="1092200" h="1670685">
                  <a:moveTo>
                    <a:pt x="510451" y="1450784"/>
                  </a:moveTo>
                  <a:lnTo>
                    <a:pt x="437197" y="1450784"/>
                  </a:lnTo>
                  <a:lnTo>
                    <a:pt x="437197" y="1524050"/>
                  </a:lnTo>
                  <a:lnTo>
                    <a:pt x="510451" y="1524050"/>
                  </a:lnTo>
                  <a:lnTo>
                    <a:pt x="510451" y="1450784"/>
                  </a:lnTo>
                  <a:close/>
                </a:path>
                <a:path w="1092200" h="1670685">
                  <a:moveTo>
                    <a:pt x="510451" y="1305941"/>
                  </a:moveTo>
                  <a:lnTo>
                    <a:pt x="437197" y="1305941"/>
                  </a:lnTo>
                  <a:lnTo>
                    <a:pt x="437197" y="1379194"/>
                  </a:lnTo>
                  <a:lnTo>
                    <a:pt x="510451" y="1379194"/>
                  </a:lnTo>
                  <a:lnTo>
                    <a:pt x="510451" y="1305941"/>
                  </a:lnTo>
                  <a:close/>
                </a:path>
                <a:path w="1092200" h="1670685">
                  <a:moveTo>
                    <a:pt x="510451" y="1159421"/>
                  </a:moveTo>
                  <a:lnTo>
                    <a:pt x="437197" y="1159421"/>
                  </a:lnTo>
                  <a:lnTo>
                    <a:pt x="437197" y="1232687"/>
                  </a:lnTo>
                  <a:lnTo>
                    <a:pt x="510451" y="1232687"/>
                  </a:lnTo>
                  <a:lnTo>
                    <a:pt x="510451" y="1159421"/>
                  </a:lnTo>
                  <a:close/>
                </a:path>
                <a:path w="1092200" h="1670685">
                  <a:moveTo>
                    <a:pt x="510451" y="1014564"/>
                  </a:moveTo>
                  <a:lnTo>
                    <a:pt x="437197" y="1014564"/>
                  </a:lnTo>
                  <a:lnTo>
                    <a:pt x="437197" y="1087818"/>
                  </a:lnTo>
                  <a:lnTo>
                    <a:pt x="510451" y="1087818"/>
                  </a:lnTo>
                  <a:lnTo>
                    <a:pt x="510451" y="1014564"/>
                  </a:lnTo>
                  <a:close/>
                </a:path>
                <a:path w="1092200" h="1670685">
                  <a:moveTo>
                    <a:pt x="510451" y="868045"/>
                  </a:moveTo>
                  <a:lnTo>
                    <a:pt x="437197" y="868045"/>
                  </a:lnTo>
                  <a:lnTo>
                    <a:pt x="437197" y="941298"/>
                  </a:lnTo>
                  <a:lnTo>
                    <a:pt x="363943" y="941298"/>
                  </a:lnTo>
                  <a:lnTo>
                    <a:pt x="363943" y="868032"/>
                  </a:lnTo>
                  <a:lnTo>
                    <a:pt x="290677" y="868032"/>
                  </a:lnTo>
                  <a:lnTo>
                    <a:pt x="290677" y="941298"/>
                  </a:lnTo>
                  <a:lnTo>
                    <a:pt x="363931" y="941298"/>
                  </a:lnTo>
                  <a:lnTo>
                    <a:pt x="363931" y="1014564"/>
                  </a:lnTo>
                  <a:lnTo>
                    <a:pt x="290677" y="1014564"/>
                  </a:lnTo>
                  <a:lnTo>
                    <a:pt x="290677" y="1087818"/>
                  </a:lnTo>
                  <a:lnTo>
                    <a:pt x="363943" y="1087818"/>
                  </a:lnTo>
                  <a:lnTo>
                    <a:pt x="363943" y="1014564"/>
                  </a:lnTo>
                  <a:lnTo>
                    <a:pt x="437197" y="1014564"/>
                  </a:lnTo>
                  <a:lnTo>
                    <a:pt x="437197" y="941311"/>
                  </a:lnTo>
                  <a:lnTo>
                    <a:pt x="510451" y="941311"/>
                  </a:lnTo>
                  <a:lnTo>
                    <a:pt x="510451" y="868045"/>
                  </a:lnTo>
                  <a:close/>
                </a:path>
                <a:path w="1092200" h="1670685">
                  <a:moveTo>
                    <a:pt x="510451" y="723188"/>
                  </a:moveTo>
                  <a:lnTo>
                    <a:pt x="437197" y="723188"/>
                  </a:lnTo>
                  <a:lnTo>
                    <a:pt x="437197" y="796455"/>
                  </a:lnTo>
                  <a:lnTo>
                    <a:pt x="510451" y="796455"/>
                  </a:lnTo>
                  <a:lnTo>
                    <a:pt x="510451" y="723188"/>
                  </a:lnTo>
                  <a:close/>
                </a:path>
                <a:path w="1092200" h="1670685">
                  <a:moveTo>
                    <a:pt x="510451" y="576668"/>
                  </a:moveTo>
                  <a:lnTo>
                    <a:pt x="437197" y="576668"/>
                  </a:lnTo>
                  <a:lnTo>
                    <a:pt x="437197" y="649922"/>
                  </a:lnTo>
                  <a:lnTo>
                    <a:pt x="510451" y="649922"/>
                  </a:lnTo>
                  <a:lnTo>
                    <a:pt x="510451" y="576668"/>
                  </a:lnTo>
                  <a:close/>
                </a:path>
                <a:path w="1092200" h="1670685">
                  <a:moveTo>
                    <a:pt x="510451" y="431812"/>
                  </a:moveTo>
                  <a:lnTo>
                    <a:pt x="437197" y="431812"/>
                  </a:lnTo>
                  <a:lnTo>
                    <a:pt x="437197" y="505079"/>
                  </a:lnTo>
                  <a:lnTo>
                    <a:pt x="510451" y="505079"/>
                  </a:lnTo>
                  <a:lnTo>
                    <a:pt x="510451" y="431812"/>
                  </a:lnTo>
                  <a:close/>
                </a:path>
                <a:path w="1092200" h="1670685">
                  <a:moveTo>
                    <a:pt x="510451" y="285305"/>
                  </a:moveTo>
                  <a:lnTo>
                    <a:pt x="437197" y="285305"/>
                  </a:lnTo>
                  <a:lnTo>
                    <a:pt x="437197" y="358559"/>
                  </a:lnTo>
                  <a:lnTo>
                    <a:pt x="510451" y="358559"/>
                  </a:lnTo>
                  <a:lnTo>
                    <a:pt x="510451" y="285305"/>
                  </a:lnTo>
                  <a:close/>
                </a:path>
                <a:path w="1092200" h="1670685">
                  <a:moveTo>
                    <a:pt x="510451" y="140462"/>
                  </a:moveTo>
                  <a:lnTo>
                    <a:pt x="437197" y="140462"/>
                  </a:lnTo>
                  <a:lnTo>
                    <a:pt x="437197" y="213715"/>
                  </a:lnTo>
                  <a:lnTo>
                    <a:pt x="510451" y="213715"/>
                  </a:lnTo>
                  <a:lnTo>
                    <a:pt x="510451" y="140462"/>
                  </a:lnTo>
                  <a:close/>
                </a:path>
                <a:path w="1092200" h="1670685">
                  <a:moveTo>
                    <a:pt x="510451" y="0"/>
                  </a:moveTo>
                  <a:lnTo>
                    <a:pt x="437197" y="0"/>
                  </a:lnTo>
                  <a:lnTo>
                    <a:pt x="437197" y="67195"/>
                  </a:lnTo>
                  <a:lnTo>
                    <a:pt x="510451" y="67195"/>
                  </a:lnTo>
                  <a:lnTo>
                    <a:pt x="510451" y="0"/>
                  </a:lnTo>
                  <a:close/>
                </a:path>
                <a:path w="1092200" h="1670685">
                  <a:moveTo>
                    <a:pt x="654621" y="1597317"/>
                  </a:moveTo>
                  <a:lnTo>
                    <a:pt x="581355" y="1597317"/>
                  </a:lnTo>
                  <a:lnTo>
                    <a:pt x="581355" y="1670570"/>
                  </a:lnTo>
                  <a:lnTo>
                    <a:pt x="654621" y="1670570"/>
                  </a:lnTo>
                  <a:lnTo>
                    <a:pt x="654621" y="1597317"/>
                  </a:lnTo>
                  <a:close/>
                </a:path>
                <a:path w="1092200" h="1670685">
                  <a:moveTo>
                    <a:pt x="654621" y="1159408"/>
                  </a:moveTo>
                  <a:lnTo>
                    <a:pt x="581355" y="1159408"/>
                  </a:lnTo>
                  <a:lnTo>
                    <a:pt x="581355" y="1232674"/>
                  </a:lnTo>
                  <a:lnTo>
                    <a:pt x="654621" y="1232674"/>
                  </a:lnTo>
                  <a:lnTo>
                    <a:pt x="654621" y="1159408"/>
                  </a:lnTo>
                  <a:close/>
                </a:path>
                <a:path w="1092200" h="1670685">
                  <a:moveTo>
                    <a:pt x="727862" y="1524050"/>
                  </a:moveTo>
                  <a:lnTo>
                    <a:pt x="654621" y="1524050"/>
                  </a:lnTo>
                  <a:lnTo>
                    <a:pt x="654621" y="1450784"/>
                  </a:lnTo>
                  <a:lnTo>
                    <a:pt x="581355" y="1450784"/>
                  </a:lnTo>
                  <a:lnTo>
                    <a:pt x="581355" y="1524050"/>
                  </a:lnTo>
                  <a:lnTo>
                    <a:pt x="654608" y="1524050"/>
                  </a:lnTo>
                  <a:lnTo>
                    <a:pt x="654608" y="1597304"/>
                  </a:lnTo>
                  <a:lnTo>
                    <a:pt x="727862" y="1597304"/>
                  </a:lnTo>
                  <a:lnTo>
                    <a:pt x="727862" y="1524050"/>
                  </a:lnTo>
                  <a:close/>
                </a:path>
                <a:path w="1092200" h="1670685">
                  <a:moveTo>
                    <a:pt x="727862" y="1232687"/>
                  </a:moveTo>
                  <a:lnTo>
                    <a:pt x="654608" y="1232687"/>
                  </a:lnTo>
                  <a:lnTo>
                    <a:pt x="654608" y="1305941"/>
                  </a:lnTo>
                  <a:lnTo>
                    <a:pt x="581355" y="1305941"/>
                  </a:lnTo>
                  <a:lnTo>
                    <a:pt x="581355" y="1379194"/>
                  </a:lnTo>
                  <a:lnTo>
                    <a:pt x="654621" y="1379194"/>
                  </a:lnTo>
                  <a:lnTo>
                    <a:pt x="654621" y="1305941"/>
                  </a:lnTo>
                  <a:lnTo>
                    <a:pt x="727862" y="1305941"/>
                  </a:lnTo>
                  <a:lnTo>
                    <a:pt x="727862" y="1232687"/>
                  </a:lnTo>
                  <a:close/>
                </a:path>
                <a:path w="1092200" h="1670685">
                  <a:moveTo>
                    <a:pt x="727862" y="941298"/>
                  </a:moveTo>
                  <a:lnTo>
                    <a:pt x="654621" y="941298"/>
                  </a:lnTo>
                  <a:lnTo>
                    <a:pt x="654621" y="868032"/>
                  </a:lnTo>
                  <a:lnTo>
                    <a:pt x="581355" y="868032"/>
                  </a:lnTo>
                  <a:lnTo>
                    <a:pt x="581355" y="941298"/>
                  </a:lnTo>
                  <a:lnTo>
                    <a:pt x="654608" y="941298"/>
                  </a:lnTo>
                  <a:lnTo>
                    <a:pt x="654608" y="1014564"/>
                  </a:lnTo>
                  <a:lnTo>
                    <a:pt x="581355" y="1014564"/>
                  </a:lnTo>
                  <a:lnTo>
                    <a:pt x="581355" y="1087818"/>
                  </a:lnTo>
                  <a:lnTo>
                    <a:pt x="654621" y="1087818"/>
                  </a:lnTo>
                  <a:lnTo>
                    <a:pt x="654621" y="1014564"/>
                  </a:lnTo>
                  <a:lnTo>
                    <a:pt x="727862" y="1014564"/>
                  </a:lnTo>
                  <a:lnTo>
                    <a:pt x="727862" y="941298"/>
                  </a:lnTo>
                  <a:close/>
                </a:path>
                <a:path w="1092200" h="1670685">
                  <a:moveTo>
                    <a:pt x="727862" y="649935"/>
                  </a:moveTo>
                  <a:lnTo>
                    <a:pt x="654621" y="649935"/>
                  </a:lnTo>
                  <a:lnTo>
                    <a:pt x="654621" y="576681"/>
                  </a:lnTo>
                  <a:lnTo>
                    <a:pt x="581355" y="576681"/>
                  </a:lnTo>
                  <a:lnTo>
                    <a:pt x="581355" y="649935"/>
                  </a:lnTo>
                  <a:lnTo>
                    <a:pt x="654608" y="649935"/>
                  </a:lnTo>
                  <a:lnTo>
                    <a:pt x="654608" y="723188"/>
                  </a:lnTo>
                  <a:lnTo>
                    <a:pt x="581355" y="723188"/>
                  </a:lnTo>
                  <a:lnTo>
                    <a:pt x="581355" y="796455"/>
                  </a:lnTo>
                  <a:lnTo>
                    <a:pt x="654621" y="796455"/>
                  </a:lnTo>
                  <a:lnTo>
                    <a:pt x="654621" y="723188"/>
                  </a:lnTo>
                  <a:lnTo>
                    <a:pt x="727862" y="723188"/>
                  </a:lnTo>
                  <a:lnTo>
                    <a:pt x="727862" y="649935"/>
                  </a:lnTo>
                  <a:close/>
                </a:path>
                <a:path w="1092200" h="1670685">
                  <a:moveTo>
                    <a:pt x="727862" y="358559"/>
                  </a:moveTo>
                  <a:lnTo>
                    <a:pt x="654621" y="358559"/>
                  </a:lnTo>
                  <a:lnTo>
                    <a:pt x="654621" y="285305"/>
                  </a:lnTo>
                  <a:lnTo>
                    <a:pt x="581355" y="285305"/>
                  </a:lnTo>
                  <a:lnTo>
                    <a:pt x="581355" y="358559"/>
                  </a:lnTo>
                  <a:lnTo>
                    <a:pt x="654608" y="358559"/>
                  </a:lnTo>
                  <a:lnTo>
                    <a:pt x="654608" y="431812"/>
                  </a:lnTo>
                  <a:lnTo>
                    <a:pt x="581355" y="431812"/>
                  </a:lnTo>
                  <a:lnTo>
                    <a:pt x="581355" y="505079"/>
                  </a:lnTo>
                  <a:lnTo>
                    <a:pt x="654621" y="505079"/>
                  </a:lnTo>
                  <a:lnTo>
                    <a:pt x="654621" y="431812"/>
                  </a:lnTo>
                  <a:lnTo>
                    <a:pt x="727862" y="431812"/>
                  </a:lnTo>
                  <a:lnTo>
                    <a:pt x="727862" y="358559"/>
                  </a:lnTo>
                  <a:close/>
                </a:path>
                <a:path w="1092200" h="1670685">
                  <a:moveTo>
                    <a:pt x="727862" y="67195"/>
                  </a:moveTo>
                  <a:lnTo>
                    <a:pt x="654621" y="67195"/>
                  </a:lnTo>
                  <a:lnTo>
                    <a:pt x="654621" y="0"/>
                  </a:lnTo>
                  <a:lnTo>
                    <a:pt x="581355" y="0"/>
                  </a:lnTo>
                  <a:lnTo>
                    <a:pt x="581355" y="67195"/>
                  </a:lnTo>
                  <a:lnTo>
                    <a:pt x="654608" y="67195"/>
                  </a:lnTo>
                  <a:lnTo>
                    <a:pt x="654608" y="140449"/>
                  </a:lnTo>
                  <a:lnTo>
                    <a:pt x="581355" y="140449"/>
                  </a:lnTo>
                  <a:lnTo>
                    <a:pt x="581355" y="213715"/>
                  </a:lnTo>
                  <a:lnTo>
                    <a:pt x="654621" y="213715"/>
                  </a:lnTo>
                  <a:lnTo>
                    <a:pt x="654608" y="140462"/>
                  </a:lnTo>
                  <a:lnTo>
                    <a:pt x="727862" y="140462"/>
                  </a:lnTo>
                  <a:lnTo>
                    <a:pt x="727862" y="67195"/>
                  </a:lnTo>
                  <a:close/>
                </a:path>
                <a:path w="1092200" h="1670685">
                  <a:moveTo>
                    <a:pt x="801128" y="1597304"/>
                  </a:moveTo>
                  <a:lnTo>
                    <a:pt x="727875" y="1597304"/>
                  </a:lnTo>
                  <a:lnTo>
                    <a:pt x="727875" y="1670558"/>
                  </a:lnTo>
                  <a:lnTo>
                    <a:pt x="801128" y="1670558"/>
                  </a:lnTo>
                  <a:lnTo>
                    <a:pt x="801128" y="1597304"/>
                  </a:lnTo>
                  <a:close/>
                </a:path>
                <a:path w="1092200" h="1670685">
                  <a:moveTo>
                    <a:pt x="801128" y="1450784"/>
                  </a:moveTo>
                  <a:lnTo>
                    <a:pt x="727875" y="1450784"/>
                  </a:lnTo>
                  <a:lnTo>
                    <a:pt x="727875" y="1524050"/>
                  </a:lnTo>
                  <a:lnTo>
                    <a:pt x="801128" y="1524050"/>
                  </a:lnTo>
                  <a:lnTo>
                    <a:pt x="801128" y="1450784"/>
                  </a:lnTo>
                  <a:close/>
                </a:path>
                <a:path w="1092200" h="1670685">
                  <a:moveTo>
                    <a:pt x="801128" y="1305941"/>
                  </a:moveTo>
                  <a:lnTo>
                    <a:pt x="727875" y="1305941"/>
                  </a:lnTo>
                  <a:lnTo>
                    <a:pt x="727875" y="1379194"/>
                  </a:lnTo>
                  <a:lnTo>
                    <a:pt x="801128" y="1379194"/>
                  </a:lnTo>
                  <a:lnTo>
                    <a:pt x="801128" y="1305941"/>
                  </a:lnTo>
                  <a:close/>
                </a:path>
                <a:path w="1092200" h="1670685">
                  <a:moveTo>
                    <a:pt x="801128" y="1159421"/>
                  </a:moveTo>
                  <a:lnTo>
                    <a:pt x="727875" y="1159421"/>
                  </a:lnTo>
                  <a:lnTo>
                    <a:pt x="727875" y="1232687"/>
                  </a:lnTo>
                  <a:lnTo>
                    <a:pt x="801128" y="1232687"/>
                  </a:lnTo>
                  <a:lnTo>
                    <a:pt x="801128" y="1159421"/>
                  </a:lnTo>
                  <a:close/>
                </a:path>
                <a:path w="1092200" h="1670685">
                  <a:moveTo>
                    <a:pt x="801128" y="1014564"/>
                  </a:moveTo>
                  <a:lnTo>
                    <a:pt x="727875" y="1014564"/>
                  </a:lnTo>
                  <a:lnTo>
                    <a:pt x="727875" y="1087818"/>
                  </a:lnTo>
                  <a:lnTo>
                    <a:pt x="801128" y="1087818"/>
                  </a:lnTo>
                  <a:lnTo>
                    <a:pt x="801128" y="1014564"/>
                  </a:lnTo>
                  <a:close/>
                </a:path>
                <a:path w="1092200" h="1670685">
                  <a:moveTo>
                    <a:pt x="801128" y="868045"/>
                  </a:moveTo>
                  <a:lnTo>
                    <a:pt x="727875" y="868045"/>
                  </a:lnTo>
                  <a:lnTo>
                    <a:pt x="727875" y="941311"/>
                  </a:lnTo>
                  <a:lnTo>
                    <a:pt x="801128" y="941311"/>
                  </a:lnTo>
                  <a:lnTo>
                    <a:pt x="801128" y="868045"/>
                  </a:lnTo>
                  <a:close/>
                </a:path>
                <a:path w="1092200" h="1670685">
                  <a:moveTo>
                    <a:pt x="801128" y="723188"/>
                  </a:moveTo>
                  <a:lnTo>
                    <a:pt x="727875" y="723188"/>
                  </a:lnTo>
                  <a:lnTo>
                    <a:pt x="727875" y="796455"/>
                  </a:lnTo>
                  <a:lnTo>
                    <a:pt x="801128" y="796455"/>
                  </a:lnTo>
                  <a:lnTo>
                    <a:pt x="801128" y="723188"/>
                  </a:lnTo>
                  <a:close/>
                </a:path>
                <a:path w="1092200" h="1670685">
                  <a:moveTo>
                    <a:pt x="801128" y="576668"/>
                  </a:moveTo>
                  <a:lnTo>
                    <a:pt x="727875" y="576668"/>
                  </a:lnTo>
                  <a:lnTo>
                    <a:pt x="727875" y="649922"/>
                  </a:lnTo>
                  <a:lnTo>
                    <a:pt x="801128" y="649922"/>
                  </a:lnTo>
                  <a:lnTo>
                    <a:pt x="801128" y="576668"/>
                  </a:lnTo>
                  <a:close/>
                </a:path>
                <a:path w="1092200" h="1670685">
                  <a:moveTo>
                    <a:pt x="801128" y="431812"/>
                  </a:moveTo>
                  <a:lnTo>
                    <a:pt x="727875" y="431812"/>
                  </a:lnTo>
                  <a:lnTo>
                    <a:pt x="727875" y="505079"/>
                  </a:lnTo>
                  <a:lnTo>
                    <a:pt x="801128" y="505079"/>
                  </a:lnTo>
                  <a:lnTo>
                    <a:pt x="801128" y="431812"/>
                  </a:lnTo>
                  <a:close/>
                </a:path>
                <a:path w="1092200" h="1670685">
                  <a:moveTo>
                    <a:pt x="801128" y="285305"/>
                  </a:moveTo>
                  <a:lnTo>
                    <a:pt x="727875" y="285305"/>
                  </a:lnTo>
                  <a:lnTo>
                    <a:pt x="727875" y="358559"/>
                  </a:lnTo>
                  <a:lnTo>
                    <a:pt x="801128" y="358559"/>
                  </a:lnTo>
                  <a:lnTo>
                    <a:pt x="801128" y="285305"/>
                  </a:lnTo>
                  <a:close/>
                </a:path>
                <a:path w="1092200" h="1670685">
                  <a:moveTo>
                    <a:pt x="801128" y="140462"/>
                  </a:moveTo>
                  <a:lnTo>
                    <a:pt x="727875" y="140462"/>
                  </a:lnTo>
                  <a:lnTo>
                    <a:pt x="727875" y="213715"/>
                  </a:lnTo>
                  <a:lnTo>
                    <a:pt x="801128" y="213715"/>
                  </a:lnTo>
                  <a:lnTo>
                    <a:pt x="801128" y="140462"/>
                  </a:lnTo>
                  <a:close/>
                </a:path>
                <a:path w="1092200" h="1670685">
                  <a:moveTo>
                    <a:pt x="801128" y="0"/>
                  </a:moveTo>
                  <a:lnTo>
                    <a:pt x="727875" y="0"/>
                  </a:lnTo>
                  <a:lnTo>
                    <a:pt x="727875" y="67195"/>
                  </a:lnTo>
                  <a:lnTo>
                    <a:pt x="801128" y="67195"/>
                  </a:lnTo>
                  <a:lnTo>
                    <a:pt x="801128" y="0"/>
                  </a:lnTo>
                  <a:close/>
                </a:path>
                <a:path w="1092200" h="1670685">
                  <a:moveTo>
                    <a:pt x="945286" y="1597317"/>
                  </a:moveTo>
                  <a:lnTo>
                    <a:pt x="872020" y="1597317"/>
                  </a:lnTo>
                  <a:lnTo>
                    <a:pt x="872020" y="1670570"/>
                  </a:lnTo>
                  <a:lnTo>
                    <a:pt x="945286" y="1670570"/>
                  </a:lnTo>
                  <a:lnTo>
                    <a:pt x="945286" y="1597317"/>
                  </a:lnTo>
                  <a:close/>
                </a:path>
                <a:path w="1092200" h="1670685">
                  <a:moveTo>
                    <a:pt x="945286" y="1450784"/>
                  </a:moveTo>
                  <a:lnTo>
                    <a:pt x="872020" y="1450784"/>
                  </a:lnTo>
                  <a:lnTo>
                    <a:pt x="872020" y="1524050"/>
                  </a:lnTo>
                  <a:lnTo>
                    <a:pt x="945286" y="1524050"/>
                  </a:lnTo>
                  <a:lnTo>
                    <a:pt x="945286" y="1450784"/>
                  </a:lnTo>
                  <a:close/>
                </a:path>
                <a:path w="1092200" h="1670685">
                  <a:moveTo>
                    <a:pt x="945286" y="1305941"/>
                  </a:moveTo>
                  <a:lnTo>
                    <a:pt x="872020" y="1305941"/>
                  </a:lnTo>
                  <a:lnTo>
                    <a:pt x="872020" y="1379194"/>
                  </a:lnTo>
                  <a:lnTo>
                    <a:pt x="945286" y="1379194"/>
                  </a:lnTo>
                  <a:lnTo>
                    <a:pt x="945286" y="1305941"/>
                  </a:lnTo>
                  <a:close/>
                </a:path>
                <a:path w="1092200" h="1670685">
                  <a:moveTo>
                    <a:pt x="1018540" y="1524050"/>
                  </a:moveTo>
                  <a:lnTo>
                    <a:pt x="945286" y="1524050"/>
                  </a:lnTo>
                  <a:lnTo>
                    <a:pt x="945286" y="1597304"/>
                  </a:lnTo>
                  <a:lnTo>
                    <a:pt x="1018540" y="1597304"/>
                  </a:lnTo>
                  <a:lnTo>
                    <a:pt x="1018540" y="1524050"/>
                  </a:lnTo>
                  <a:close/>
                </a:path>
                <a:path w="1092200" h="1670685">
                  <a:moveTo>
                    <a:pt x="1091793" y="1597304"/>
                  </a:moveTo>
                  <a:lnTo>
                    <a:pt x="1018540" y="1597304"/>
                  </a:lnTo>
                  <a:lnTo>
                    <a:pt x="1018540" y="1670558"/>
                  </a:lnTo>
                  <a:lnTo>
                    <a:pt x="1091793" y="1670558"/>
                  </a:lnTo>
                  <a:lnTo>
                    <a:pt x="1091793" y="1597304"/>
                  </a:lnTo>
                  <a:close/>
                </a:path>
                <a:path w="1092200" h="1670685">
                  <a:moveTo>
                    <a:pt x="1091793" y="1450784"/>
                  </a:moveTo>
                  <a:lnTo>
                    <a:pt x="1018540" y="1450784"/>
                  </a:lnTo>
                  <a:lnTo>
                    <a:pt x="1018540" y="1524050"/>
                  </a:lnTo>
                  <a:lnTo>
                    <a:pt x="1091793" y="1524050"/>
                  </a:lnTo>
                  <a:lnTo>
                    <a:pt x="1091793" y="1450784"/>
                  </a:lnTo>
                  <a:close/>
                </a:path>
                <a:path w="1092200" h="1670685">
                  <a:moveTo>
                    <a:pt x="1091793" y="1305941"/>
                  </a:moveTo>
                  <a:lnTo>
                    <a:pt x="1018540" y="1305941"/>
                  </a:lnTo>
                  <a:lnTo>
                    <a:pt x="1018540" y="1379194"/>
                  </a:lnTo>
                  <a:lnTo>
                    <a:pt x="1091793" y="1379194"/>
                  </a:lnTo>
                  <a:lnTo>
                    <a:pt x="1091793" y="1305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0">
              <a:extLst>
                <a:ext uri="{FF2B5EF4-FFF2-40B4-BE49-F238E27FC236}">
                  <a16:creationId xmlns:a16="http://schemas.microsoft.com/office/drawing/2014/main" id="{6496A5E4-C4CA-9E1B-4291-D2D997432026}"/>
                </a:ext>
              </a:extLst>
            </p:cNvPr>
            <p:cNvSpPr/>
            <p:nvPr/>
          </p:nvSpPr>
          <p:spPr>
            <a:xfrm>
              <a:off x="18907646" y="5"/>
              <a:ext cx="220345" cy="1379220"/>
            </a:xfrm>
            <a:custGeom>
              <a:avLst/>
              <a:gdLst/>
              <a:ahLst/>
              <a:cxnLst/>
              <a:rect l="l" t="t" r="r" b="b"/>
              <a:pathLst>
                <a:path w="220344" h="1379220">
                  <a:moveTo>
                    <a:pt x="73266" y="1159408"/>
                  </a:moveTo>
                  <a:lnTo>
                    <a:pt x="0" y="1159408"/>
                  </a:lnTo>
                  <a:lnTo>
                    <a:pt x="0" y="1232674"/>
                  </a:lnTo>
                  <a:lnTo>
                    <a:pt x="73266" y="1232674"/>
                  </a:lnTo>
                  <a:lnTo>
                    <a:pt x="73266" y="1159408"/>
                  </a:lnTo>
                  <a:close/>
                </a:path>
                <a:path w="220344" h="1379220">
                  <a:moveTo>
                    <a:pt x="73266" y="1014564"/>
                  </a:moveTo>
                  <a:lnTo>
                    <a:pt x="0" y="1014564"/>
                  </a:lnTo>
                  <a:lnTo>
                    <a:pt x="0" y="1087818"/>
                  </a:lnTo>
                  <a:lnTo>
                    <a:pt x="73266" y="1087818"/>
                  </a:lnTo>
                  <a:lnTo>
                    <a:pt x="73266" y="1014564"/>
                  </a:lnTo>
                  <a:close/>
                </a:path>
                <a:path w="220344" h="1379220">
                  <a:moveTo>
                    <a:pt x="73266" y="868032"/>
                  </a:moveTo>
                  <a:lnTo>
                    <a:pt x="0" y="868032"/>
                  </a:lnTo>
                  <a:lnTo>
                    <a:pt x="0" y="941298"/>
                  </a:lnTo>
                  <a:lnTo>
                    <a:pt x="73266" y="941298"/>
                  </a:lnTo>
                  <a:lnTo>
                    <a:pt x="73266" y="868032"/>
                  </a:lnTo>
                  <a:close/>
                </a:path>
                <a:path w="220344" h="1379220">
                  <a:moveTo>
                    <a:pt x="73266" y="723188"/>
                  </a:moveTo>
                  <a:lnTo>
                    <a:pt x="0" y="723188"/>
                  </a:lnTo>
                  <a:lnTo>
                    <a:pt x="0" y="796455"/>
                  </a:lnTo>
                  <a:lnTo>
                    <a:pt x="73266" y="796455"/>
                  </a:lnTo>
                  <a:lnTo>
                    <a:pt x="73266" y="723188"/>
                  </a:lnTo>
                  <a:close/>
                </a:path>
                <a:path w="220344" h="1379220">
                  <a:moveTo>
                    <a:pt x="73266" y="576681"/>
                  </a:moveTo>
                  <a:lnTo>
                    <a:pt x="0" y="576681"/>
                  </a:lnTo>
                  <a:lnTo>
                    <a:pt x="0" y="649935"/>
                  </a:lnTo>
                  <a:lnTo>
                    <a:pt x="73266" y="649935"/>
                  </a:lnTo>
                  <a:lnTo>
                    <a:pt x="73266" y="576681"/>
                  </a:lnTo>
                  <a:close/>
                </a:path>
                <a:path w="220344" h="1379220">
                  <a:moveTo>
                    <a:pt x="73266" y="431812"/>
                  </a:moveTo>
                  <a:lnTo>
                    <a:pt x="0" y="431812"/>
                  </a:lnTo>
                  <a:lnTo>
                    <a:pt x="0" y="505079"/>
                  </a:lnTo>
                  <a:lnTo>
                    <a:pt x="73266" y="505079"/>
                  </a:lnTo>
                  <a:lnTo>
                    <a:pt x="73266" y="431812"/>
                  </a:lnTo>
                  <a:close/>
                </a:path>
                <a:path w="220344" h="1379220">
                  <a:moveTo>
                    <a:pt x="73266" y="285305"/>
                  </a:moveTo>
                  <a:lnTo>
                    <a:pt x="0" y="285305"/>
                  </a:lnTo>
                  <a:lnTo>
                    <a:pt x="0" y="358559"/>
                  </a:lnTo>
                  <a:lnTo>
                    <a:pt x="73266" y="358559"/>
                  </a:lnTo>
                  <a:lnTo>
                    <a:pt x="73266" y="285305"/>
                  </a:lnTo>
                  <a:close/>
                </a:path>
                <a:path w="220344" h="1379220">
                  <a:moveTo>
                    <a:pt x="73266" y="0"/>
                  </a:moveTo>
                  <a:lnTo>
                    <a:pt x="0" y="0"/>
                  </a:lnTo>
                  <a:lnTo>
                    <a:pt x="0" y="67195"/>
                  </a:lnTo>
                  <a:lnTo>
                    <a:pt x="73266" y="67195"/>
                  </a:lnTo>
                  <a:lnTo>
                    <a:pt x="73266" y="0"/>
                  </a:lnTo>
                  <a:close/>
                </a:path>
                <a:path w="220344" h="1379220">
                  <a:moveTo>
                    <a:pt x="146519" y="1232687"/>
                  </a:moveTo>
                  <a:lnTo>
                    <a:pt x="73266" y="1232687"/>
                  </a:lnTo>
                  <a:lnTo>
                    <a:pt x="73266" y="1305941"/>
                  </a:lnTo>
                  <a:lnTo>
                    <a:pt x="146519" y="1305941"/>
                  </a:lnTo>
                  <a:lnTo>
                    <a:pt x="146519" y="1232687"/>
                  </a:lnTo>
                  <a:close/>
                </a:path>
                <a:path w="220344" h="1379220">
                  <a:moveTo>
                    <a:pt x="146519" y="649935"/>
                  </a:moveTo>
                  <a:lnTo>
                    <a:pt x="73266" y="649935"/>
                  </a:lnTo>
                  <a:lnTo>
                    <a:pt x="73266" y="723188"/>
                  </a:lnTo>
                  <a:lnTo>
                    <a:pt x="146519" y="723188"/>
                  </a:lnTo>
                  <a:lnTo>
                    <a:pt x="146519" y="649935"/>
                  </a:lnTo>
                  <a:close/>
                </a:path>
                <a:path w="220344" h="1379220">
                  <a:moveTo>
                    <a:pt x="146519" y="358559"/>
                  </a:moveTo>
                  <a:lnTo>
                    <a:pt x="73266" y="358559"/>
                  </a:lnTo>
                  <a:lnTo>
                    <a:pt x="73266" y="431812"/>
                  </a:lnTo>
                  <a:lnTo>
                    <a:pt x="146519" y="431812"/>
                  </a:lnTo>
                  <a:lnTo>
                    <a:pt x="146519" y="358559"/>
                  </a:lnTo>
                  <a:close/>
                </a:path>
                <a:path w="220344" h="1379220">
                  <a:moveTo>
                    <a:pt x="146519" y="67195"/>
                  </a:moveTo>
                  <a:lnTo>
                    <a:pt x="73266" y="67195"/>
                  </a:lnTo>
                  <a:lnTo>
                    <a:pt x="73266" y="140449"/>
                  </a:lnTo>
                  <a:lnTo>
                    <a:pt x="0" y="140449"/>
                  </a:lnTo>
                  <a:lnTo>
                    <a:pt x="0" y="213715"/>
                  </a:lnTo>
                  <a:lnTo>
                    <a:pt x="73266" y="213715"/>
                  </a:lnTo>
                  <a:lnTo>
                    <a:pt x="73266" y="140462"/>
                  </a:lnTo>
                  <a:lnTo>
                    <a:pt x="146519" y="140462"/>
                  </a:lnTo>
                  <a:lnTo>
                    <a:pt x="146519" y="67195"/>
                  </a:lnTo>
                  <a:close/>
                </a:path>
                <a:path w="220344" h="1379220">
                  <a:moveTo>
                    <a:pt x="219773" y="1305941"/>
                  </a:moveTo>
                  <a:lnTo>
                    <a:pt x="146519" y="1305941"/>
                  </a:lnTo>
                  <a:lnTo>
                    <a:pt x="146519" y="1379194"/>
                  </a:lnTo>
                  <a:lnTo>
                    <a:pt x="219773" y="1379194"/>
                  </a:lnTo>
                  <a:lnTo>
                    <a:pt x="219773" y="1305941"/>
                  </a:lnTo>
                  <a:close/>
                </a:path>
                <a:path w="220344" h="1379220">
                  <a:moveTo>
                    <a:pt x="219773" y="1159421"/>
                  </a:moveTo>
                  <a:lnTo>
                    <a:pt x="146519" y="1159421"/>
                  </a:lnTo>
                  <a:lnTo>
                    <a:pt x="146519" y="1232687"/>
                  </a:lnTo>
                  <a:lnTo>
                    <a:pt x="219773" y="1232687"/>
                  </a:lnTo>
                  <a:lnTo>
                    <a:pt x="219773" y="1159421"/>
                  </a:lnTo>
                  <a:close/>
                </a:path>
                <a:path w="220344" h="1379220">
                  <a:moveTo>
                    <a:pt x="219773" y="1014564"/>
                  </a:moveTo>
                  <a:lnTo>
                    <a:pt x="146519" y="1014564"/>
                  </a:lnTo>
                  <a:lnTo>
                    <a:pt x="146519" y="1087818"/>
                  </a:lnTo>
                  <a:lnTo>
                    <a:pt x="219773" y="1087818"/>
                  </a:lnTo>
                  <a:lnTo>
                    <a:pt x="219773" y="1014564"/>
                  </a:lnTo>
                  <a:close/>
                </a:path>
                <a:path w="220344" h="1379220">
                  <a:moveTo>
                    <a:pt x="219773" y="868045"/>
                  </a:moveTo>
                  <a:lnTo>
                    <a:pt x="146519" y="868045"/>
                  </a:lnTo>
                  <a:lnTo>
                    <a:pt x="146519" y="941298"/>
                  </a:lnTo>
                  <a:lnTo>
                    <a:pt x="73266" y="941298"/>
                  </a:lnTo>
                  <a:lnTo>
                    <a:pt x="73266" y="1014564"/>
                  </a:lnTo>
                  <a:lnTo>
                    <a:pt x="146519" y="1014564"/>
                  </a:lnTo>
                  <a:lnTo>
                    <a:pt x="146519" y="941311"/>
                  </a:lnTo>
                  <a:lnTo>
                    <a:pt x="219773" y="941311"/>
                  </a:lnTo>
                  <a:lnTo>
                    <a:pt x="219773" y="868045"/>
                  </a:lnTo>
                  <a:close/>
                </a:path>
                <a:path w="220344" h="1379220">
                  <a:moveTo>
                    <a:pt x="219773" y="723188"/>
                  </a:moveTo>
                  <a:lnTo>
                    <a:pt x="146519" y="723188"/>
                  </a:lnTo>
                  <a:lnTo>
                    <a:pt x="146519" y="796455"/>
                  </a:lnTo>
                  <a:lnTo>
                    <a:pt x="219773" y="796455"/>
                  </a:lnTo>
                  <a:lnTo>
                    <a:pt x="219773" y="723188"/>
                  </a:lnTo>
                  <a:close/>
                </a:path>
                <a:path w="220344" h="1379220">
                  <a:moveTo>
                    <a:pt x="219773" y="576668"/>
                  </a:moveTo>
                  <a:lnTo>
                    <a:pt x="146519" y="576668"/>
                  </a:lnTo>
                  <a:lnTo>
                    <a:pt x="146519" y="649922"/>
                  </a:lnTo>
                  <a:lnTo>
                    <a:pt x="219773" y="649922"/>
                  </a:lnTo>
                  <a:lnTo>
                    <a:pt x="219773" y="576668"/>
                  </a:lnTo>
                  <a:close/>
                </a:path>
                <a:path w="220344" h="1379220">
                  <a:moveTo>
                    <a:pt x="219773" y="431812"/>
                  </a:moveTo>
                  <a:lnTo>
                    <a:pt x="146519" y="431812"/>
                  </a:lnTo>
                  <a:lnTo>
                    <a:pt x="146519" y="505079"/>
                  </a:lnTo>
                  <a:lnTo>
                    <a:pt x="219773" y="505079"/>
                  </a:lnTo>
                  <a:lnTo>
                    <a:pt x="219773" y="431812"/>
                  </a:lnTo>
                  <a:close/>
                </a:path>
                <a:path w="220344" h="1379220">
                  <a:moveTo>
                    <a:pt x="219773" y="285305"/>
                  </a:moveTo>
                  <a:lnTo>
                    <a:pt x="146519" y="285305"/>
                  </a:lnTo>
                  <a:lnTo>
                    <a:pt x="146519" y="358559"/>
                  </a:lnTo>
                  <a:lnTo>
                    <a:pt x="219773" y="358559"/>
                  </a:lnTo>
                  <a:lnTo>
                    <a:pt x="219773" y="285305"/>
                  </a:lnTo>
                  <a:close/>
                </a:path>
                <a:path w="220344" h="1379220">
                  <a:moveTo>
                    <a:pt x="219773" y="140462"/>
                  </a:moveTo>
                  <a:lnTo>
                    <a:pt x="146519" y="140462"/>
                  </a:lnTo>
                  <a:lnTo>
                    <a:pt x="146519" y="213715"/>
                  </a:lnTo>
                  <a:lnTo>
                    <a:pt x="219773" y="213715"/>
                  </a:lnTo>
                  <a:lnTo>
                    <a:pt x="219773" y="140462"/>
                  </a:lnTo>
                  <a:close/>
                </a:path>
                <a:path w="220344" h="1379220">
                  <a:moveTo>
                    <a:pt x="219773" y="0"/>
                  </a:moveTo>
                  <a:lnTo>
                    <a:pt x="146519" y="0"/>
                  </a:lnTo>
                  <a:lnTo>
                    <a:pt x="146519" y="67195"/>
                  </a:lnTo>
                  <a:lnTo>
                    <a:pt x="219773" y="67195"/>
                  </a:lnTo>
                  <a:lnTo>
                    <a:pt x="2197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1E6F76E-B4D2-024A-B8F7-61671C585EAA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2A6A348-E209-1A73-9C8A-AD32ACB0D8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848B-1CB4-4043-C65C-DC7D915B366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0041780" y="892511"/>
            <a:ext cx="7931150" cy="9154652"/>
          </a:xfrm>
          <a:solidFill>
            <a:schemeClr val="bg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E1C522D-9449-4649-1943-AE5C83E063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2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AD72-A02D-B911-BBDA-C9168F01C29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06913" y="0"/>
            <a:ext cx="15597187" cy="1130935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F7FB3B01-39C4-D64F-98F0-F02B7DFD385E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949" y="2950963"/>
            <a:ext cx="377044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A5A61A-18F6-02ED-57A3-0EDDB3C172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3860004" cy="1670913"/>
          </a:xfrm>
          <a:prstGeom prst="rect">
            <a:avLst/>
          </a:prstGeom>
        </p:spPr>
      </p:pic>
      <p:sp>
        <p:nvSpPr>
          <p:cNvPr id="20" name="Holder 6">
            <a:extLst>
              <a:ext uri="{FF2B5EF4-FFF2-40B4-BE49-F238E27FC236}">
                <a16:creationId xmlns:a16="http://schemas.microsoft.com/office/drawing/2014/main" id="{F54B80BB-555C-E58E-D875-2A1F2199E2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88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B4F571-2896-AF16-7F22-6F566AF233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7"/>
            <a:ext cx="3896386" cy="1665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AD72-A02D-B911-BBDA-C9168F01C29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06913" y="0"/>
            <a:ext cx="15597187" cy="1130935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755D8175-F0E6-A047-BA14-A4D2F00E771B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BB87C5B-C122-2A25-73ED-DC29C2535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949" y="2950963"/>
            <a:ext cx="377044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Holder 6">
            <a:extLst>
              <a:ext uri="{FF2B5EF4-FFF2-40B4-BE49-F238E27FC236}">
                <a16:creationId xmlns:a16="http://schemas.microsoft.com/office/drawing/2014/main" id="{F54B80BB-555C-E58E-D875-2A1F2199E2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708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s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333941-C9F3-EB62-89F9-56EED0D63737}"/>
              </a:ext>
            </a:extLst>
          </p:cNvPr>
          <p:cNvSpPr/>
          <p:nvPr userDrawn="1"/>
        </p:nvSpPr>
        <p:spPr>
          <a:xfrm>
            <a:off x="2563218" y="1669046"/>
            <a:ext cx="11518822" cy="307136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/>
          <a:lstStyle/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341935-D85A-6BCB-12F5-5B92EC368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BA07F12-AAFD-8B40-B7C2-E33598009716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5008541"/>
            <a:ext cx="5570778" cy="2708434"/>
          </a:xfrm>
        </p:spPr>
        <p:txBody>
          <a:bodyPr/>
          <a:lstStyle>
            <a:lvl1pPr>
              <a:defRPr sz="4000" b="1">
                <a:latin typeface="Century Gothic" panose="020B0502020202020204" pitchFamily="34" charset="0"/>
              </a:defRPr>
            </a:lvl1pPr>
            <a:lvl2pPr>
              <a:defRPr sz="2400" b="1">
                <a:latin typeface="Century Gothic" panose="020B0502020202020204" pitchFamily="34" charset="0"/>
              </a:defRPr>
            </a:lvl2pPr>
            <a:lvl3pPr>
              <a:defRPr sz="2400" b="1">
                <a:latin typeface="Century Gothic" panose="020B0502020202020204" pitchFamily="34" charset="0"/>
              </a:defRPr>
            </a:lvl3pPr>
            <a:lvl4pPr>
              <a:defRPr sz="2400" b="1">
                <a:latin typeface="Century Gothic" panose="020B0502020202020204" pitchFamily="34" charset="0"/>
              </a:defRPr>
            </a:lvl4pPr>
            <a:lvl5pPr>
              <a:defRPr sz="24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755906" y="2679819"/>
            <a:ext cx="10346378" cy="684076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10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333941-C9F3-EB62-89F9-56EED0D63737}"/>
              </a:ext>
            </a:extLst>
          </p:cNvPr>
          <p:cNvSpPr/>
          <p:nvPr userDrawn="1"/>
        </p:nvSpPr>
        <p:spPr>
          <a:xfrm>
            <a:off x="2563218" y="1669046"/>
            <a:ext cx="11518822" cy="307136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ctr"/>
          <a:lstStyle/>
          <a:p>
            <a:pPr algn="l"/>
            <a:endParaRPr lang="en-US" dirty="0"/>
          </a:p>
        </p:txBody>
      </p:sp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0B29B96E-DA82-7E4B-BF87-D5412AABA0AF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5008541"/>
            <a:ext cx="5570778" cy="2708434"/>
          </a:xfrm>
        </p:spPr>
        <p:txBody>
          <a:bodyPr/>
          <a:lstStyle>
            <a:lvl1pPr>
              <a:defRPr sz="40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755906" y="2679819"/>
            <a:ext cx="10346378" cy="684076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2A47D6-5455-4B64-BB26-FE9C96B3D9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26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3E693342-0EFA-EA40-93C9-7E6B832DA926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689F196-6A21-9AF6-6E02-9D2498E79E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34506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1EDAF07-14EA-8BD5-BFF7-A9792F3C3C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22123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5864D40E-00B5-C9F1-F2D8-B93BAF158F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289862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A30A7639-0E7D-A06D-105F-63599ECFDD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530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8C8DED28-D1A1-4E55-C7EE-0AC78A3C67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20819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B59A9FB-50A6-1A42-E5A4-5B5CE5CF91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0819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D9264BE-B411-1B63-5361-D4E8322A24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2686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A3266090-0417-386C-2E69-CD97C23E30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2686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742E47-A015-15F7-843D-9A8E8C5B5D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37763" y="0"/>
            <a:ext cx="10066337" cy="1133157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Holder 2">
            <a:extLst>
              <a:ext uri="{FF2B5EF4-FFF2-40B4-BE49-F238E27FC236}">
                <a16:creationId xmlns:a16="http://schemas.microsoft.com/office/drawing/2014/main" id="{07387969-D7D8-AC58-21DD-4DD34904031B}"/>
              </a:ext>
            </a:extLst>
          </p:cNvPr>
          <p:cNvSpPr txBox="1">
            <a:spLocks/>
          </p:cNvSpPr>
          <p:nvPr userDrawn="1"/>
        </p:nvSpPr>
        <p:spPr>
          <a:xfrm>
            <a:off x="1507807" y="5709489"/>
            <a:ext cx="7824163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eaLnBrk="1" hangingPunct="1">
              <a:defRPr sz="4100" b="1" i="0">
                <a:solidFill>
                  <a:schemeClr val="tx1"/>
                </a:solidFill>
                <a:latin typeface="Century Gothic Pro"/>
                <a:ea typeface="+mj-ea"/>
                <a:cs typeface="Century Gothic Pro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" name="Holder 4">
            <a:extLst>
              <a:ext uri="{FF2B5EF4-FFF2-40B4-BE49-F238E27FC236}">
                <a16:creationId xmlns:a16="http://schemas.microsoft.com/office/drawing/2014/main" id="{EBF2519E-5978-9968-36A8-9D04E8F8941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21" name="Holder 5">
            <a:extLst>
              <a:ext uri="{FF2B5EF4-FFF2-40B4-BE49-F238E27FC236}">
                <a16:creationId xmlns:a16="http://schemas.microsoft.com/office/drawing/2014/main" id="{2B4F7D90-2163-5C79-E45E-F7FE0755F0B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12D418E3-F688-4241-B92C-A33D8A3D5E59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54ABF-A26B-74A9-CD6A-A382918A5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195" y="966314"/>
            <a:ext cx="8533962" cy="36941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E7C7546-6148-CA49-9FD8-4750DDB7DCF2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30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2A47D6-5455-4B64-BB26-FE9C96B3D9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689F196-6A21-9AF6-6E02-9D2498E79E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34506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1EDAF07-14EA-8BD5-BFF7-A9792F3C3C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22123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5864D40E-00B5-C9F1-F2D8-B93BAF158F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289862" y="460808"/>
            <a:ext cx="4686300" cy="4689475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A30A7639-0E7D-A06D-105F-63599ECFDD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530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8C8DED28-D1A1-4E55-C7EE-0AC78A3C67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20819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B59A9FB-50A6-1A42-E5A4-5B5CE5CF91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0819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D9264BE-B411-1B63-5361-D4E8322A24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268680" y="6734795"/>
            <a:ext cx="4667726" cy="2585323"/>
          </a:xfrm>
        </p:spPr>
        <p:txBody>
          <a:bodyPr/>
          <a:lstStyle>
            <a:lvl1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8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A3266090-0417-386C-2E69-CD97C23E30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268680" y="5621612"/>
            <a:ext cx="4667726" cy="615553"/>
          </a:xfrm>
        </p:spPr>
        <p:txBody>
          <a:bodyPr/>
          <a:lstStyle>
            <a:lvl1pPr>
              <a:defRPr sz="4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accent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9671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attern and cop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63DF934F-EE64-014D-98BE-1E04CAE6B46F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742E47-A015-15F7-843D-9A8E8C5B5D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FC2E311-04D9-72DD-D570-081F224499CE}"/>
              </a:ext>
            </a:extLst>
          </p:cNvPr>
          <p:cNvGrpSpPr/>
          <p:nvPr userDrawn="1"/>
        </p:nvGrpSpPr>
        <p:grpSpPr>
          <a:xfrm>
            <a:off x="0" y="2231946"/>
            <a:ext cx="20104365" cy="7091680"/>
            <a:chOff x="0" y="2231946"/>
            <a:chExt cx="20104365" cy="7091680"/>
          </a:xfrm>
        </p:grpSpPr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B11BF503-B81C-DE92-6660-A7F00A89F4A4}"/>
                </a:ext>
              </a:extLst>
            </p:cNvPr>
            <p:cNvSpPr/>
            <p:nvPr userDrawn="1"/>
          </p:nvSpPr>
          <p:spPr>
            <a:xfrm>
              <a:off x="0" y="2231946"/>
              <a:ext cx="10995025" cy="7091045"/>
            </a:xfrm>
            <a:custGeom>
              <a:avLst/>
              <a:gdLst/>
              <a:ahLst/>
              <a:cxnLst/>
              <a:rect l="l" t="t" r="r" b="b"/>
              <a:pathLst>
                <a:path w="10995025" h="7091045">
                  <a:moveTo>
                    <a:pt x="0" y="7090695"/>
                  </a:moveTo>
                  <a:lnTo>
                    <a:pt x="10994429" y="7090695"/>
                  </a:lnTo>
                  <a:lnTo>
                    <a:pt x="10994429" y="0"/>
                  </a:lnTo>
                  <a:lnTo>
                    <a:pt x="0" y="0"/>
                  </a:lnTo>
                  <a:lnTo>
                    <a:pt x="0" y="7090695"/>
                  </a:lnTo>
                  <a:close/>
                </a:path>
              </a:pathLst>
            </a:custGeom>
            <a:solidFill>
              <a:srgbClr val="C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4" name="object 10">
              <a:extLst>
                <a:ext uri="{FF2B5EF4-FFF2-40B4-BE49-F238E27FC236}">
                  <a16:creationId xmlns:a16="http://schemas.microsoft.com/office/drawing/2014/main" id="{1CDA2CFE-DDD0-9D82-C317-6546E9ECAF50}"/>
                </a:ext>
              </a:extLst>
            </p:cNvPr>
            <p:cNvGrpSpPr/>
            <p:nvPr userDrawn="1"/>
          </p:nvGrpSpPr>
          <p:grpSpPr>
            <a:xfrm>
              <a:off x="17996800" y="2231946"/>
              <a:ext cx="2107565" cy="7091680"/>
              <a:chOff x="17996800" y="2231946"/>
              <a:chExt cx="2107565" cy="7091680"/>
            </a:xfrm>
          </p:grpSpPr>
          <p:sp>
            <p:nvSpPr>
              <p:cNvPr id="25" name="object 11">
                <a:extLst>
                  <a:ext uri="{FF2B5EF4-FFF2-40B4-BE49-F238E27FC236}">
                    <a16:creationId xmlns:a16="http://schemas.microsoft.com/office/drawing/2014/main" id="{20DEB8F5-8064-DA14-CF8A-4BA85E4F97D4}"/>
                  </a:ext>
                </a:extLst>
              </p:cNvPr>
              <p:cNvSpPr/>
              <p:nvPr/>
            </p:nvSpPr>
            <p:spPr>
              <a:xfrm>
                <a:off x="18131207" y="2231946"/>
                <a:ext cx="1972945" cy="7091045"/>
              </a:xfrm>
              <a:custGeom>
                <a:avLst/>
                <a:gdLst/>
                <a:ahLst/>
                <a:cxnLst/>
                <a:rect l="l" t="t" r="r" b="b"/>
                <a:pathLst>
                  <a:path w="1972944" h="7091045">
                    <a:moveTo>
                      <a:pt x="0" y="7090695"/>
                    </a:moveTo>
                    <a:lnTo>
                      <a:pt x="1972892" y="7090695"/>
                    </a:lnTo>
                    <a:lnTo>
                      <a:pt x="1972892" y="0"/>
                    </a:lnTo>
                    <a:lnTo>
                      <a:pt x="0" y="0"/>
                    </a:lnTo>
                    <a:lnTo>
                      <a:pt x="0" y="7090695"/>
                    </a:lnTo>
                    <a:close/>
                  </a:path>
                </a:pathLst>
              </a:custGeom>
              <a:solidFill>
                <a:srgbClr val="CF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12">
                <a:extLst>
                  <a:ext uri="{FF2B5EF4-FFF2-40B4-BE49-F238E27FC236}">
                    <a16:creationId xmlns:a16="http://schemas.microsoft.com/office/drawing/2014/main" id="{5E7ACBC9-524C-ECF6-24DF-125FDDE923E2}"/>
                  </a:ext>
                </a:extLst>
              </p:cNvPr>
              <p:cNvSpPr/>
              <p:nvPr/>
            </p:nvSpPr>
            <p:spPr>
              <a:xfrm>
                <a:off x="17996789" y="8069903"/>
                <a:ext cx="1671955" cy="1254125"/>
              </a:xfrm>
              <a:custGeom>
                <a:avLst/>
                <a:gdLst/>
                <a:ahLst/>
                <a:cxnLst/>
                <a:rect l="l" t="t" r="r" b="b"/>
                <a:pathLst>
                  <a:path w="1671955" h="1254125">
                    <a:moveTo>
                      <a:pt x="417855" y="1044625"/>
                    </a:moveTo>
                    <a:lnTo>
                      <a:pt x="412343" y="996721"/>
                    </a:lnTo>
                    <a:lnTo>
                      <a:pt x="396621" y="952741"/>
                    </a:lnTo>
                    <a:lnTo>
                      <a:pt x="371957" y="913942"/>
                    </a:lnTo>
                    <a:lnTo>
                      <a:pt x="339598" y="881595"/>
                    </a:lnTo>
                    <a:lnTo>
                      <a:pt x="300812" y="856932"/>
                    </a:lnTo>
                    <a:lnTo>
                      <a:pt x="256832" y="841209"/>
                    </a:lnTo>
                    <a:lnTo>
                      <a:pt x="208927" y="835698"/>
                    </a:lnTo>
                    <a:lnTo>
                      <a:pt x="161023" y="841209"/>
                    </a:lnTo>
                    <a:lnTo>
                      <a:pt x="117055" y="856932"/>
                    </a:lnTo>
                    <a:lnTo>
                      <a:pt x="78257" y="881595"/>
                    </a:lnTo>
                    <a:lnTo>
                      <a:pt x="45897" y="913942"/>
                    </a:lnTo>
                    <a:lnTo>
                      <a:pt x="21234" y="952741"/>
                    </a:lnTo>
                    <a:lnTo>
                      <a:pt x="5524" y="996721"/>
                    </a:lnTo>
                    <a:lnTo>
                      <a:pt x="0" y="1044625"/>
                    </a:lnTo>
                    <a:lnTo>
                      <a:pt x="5524" y="1092530"/>
                    </a:lnTo>
                    <a:lnTo>
                      <a:pt x="21234" y="1136510"/>
                    </a:lnTo>
                    <a:lnTo>
                      <a:pt x="45897" y="1175296"/>
                    </a:lnTo>
                    <a:lnTo>
                      <a:pt x="78257" y="1207643"/>
                    </a:lnTo>
                    <a:lnTo>
                      <a:pt x="117055" y="1232306"/>
                    </a:lnTo>
                    <a:lnTo>
                      <a:pt x="161023" y="1248016"/>
                    </a:lnTo>
                    <a:lnTo>
                      <a:pt x="208927" y="1253540"/>
                    </a:lnTo>
                    <a:lnTo>
                      <a:pt x="256832" y="1248016"/>
                    </a:lnTo>
                    <a:lnTo>
                      <a:pt x="300812" y="1232306"/>
                    </a:lnTo>
                    <a:lnTo>
                      <a:pt x="339598" y="1207643"/>
                    </a:lnTo>
                    <a:lnTo>
                      <a:pt x="371957" y="1175296"/>
                    </a:lnTo>
                    <a:lnTo>
                      <a:pt x="396621" y="1136510"/>
                    </a:lnTo>
                    <a:lnTo>
                      <a:pt x="412343" y="1092530"/>
                    </a:lnTo>
                    <a:lnTo>
                      <a:pt x="417855" y="1044625"/>
                    </a:lnTo>
                    <a:close/>
                  </a:path>
                  <a:path w="1671955" h="1254125">
                    <a:moveTo>
                      <a:pt x="417855" y="626770"/>
                    </a:moveTo>
                    <a:lnTo>
                      <a:pt x="412343" y="578866"/>
                    </a:lnTo>
                    <a:lnTo>
                      <a:pt x="396621" y="534898"/>
                    </a:lnTo>
                    <a:lnTo>
                      <a:pt x="371957" y="496100"/>
                    </a:lnTo>
                    <a:lnTo>
                      <a:pt x="339598" y="463753"/>
                    </a:lnTo>
                    <a:lnTo>
                      <a:pt x="300812" y="439089"/>
                    </a:lnTo>
                    <a:lnTo>
                      <a:pt x="256832" y="423367"/>
                    </a:lnTo>
                    <a:lnTo>
                      <a:pt x="208927" y="417855"/>
                    </a:lnTo>
                    <a:lnTo>
                      <a:pt x="161023" y="423367"/>
                    </a:lnTo>
                    <a:lnTo>
                      <a:pt x="117055" y="439089"/>
                    </a:lnTo>
                    <a:lnTo>
                      <a:pt x="78257" y="463753"/>
                    </a:lnTo>
                    <a:lnTo>
                      <a:pt x="45897" y="496100"/>
                    </a:lnTo>
                    <a:lnTo>
                      <a:pt x="21234" y="534898"/>
                    </a:lnTo>
                    <a:lnTo>
                      <a:pt x="5524" y="578866"/>
                    </a:lnTo>
                    <a:lnTo>
                      <a:pt x="0" y="626770"/>
                    </a:lnTo>
                    <a:lnTo>
                      <a:pt x="5524" y="674674"/>
                    </a:lnTo>
                    <a:lnTo>
                      <a:pt x="21234" y="718654"/>
                    </a:lnTo>
                    <a:lnTo>
                      <a:pt x="45897" y="757440"/>
                    </a:lnTo>
                    <a:lnTo>
                      <a:pt x="78257" y="789800"/>
                    </a:lnTo>
                    <a:lnTo>
                      <a:pt x="117055" y="814451"/>
                    </a:lnTo>
                    <a:lnTo>
                      <a:pt x="161023" y="830173"/>
                    </a:lnTo>
                    <a:lnTo>
                      <a:pt x="208927" y="835685"/>
                    </a:lnTo>
                    <a:lnTo>
                      <a:pt x="256832" y="830173"/>
                    </a:lnTo>
                    <a:lnTo>
                      <a:pt x="300812" y="814451"/>
                    </a:lnTo>
                    <a:lnTo>
                      <a:pt x="339598" y="789800"/>
                    </a:lnTo>
                    <a:lnTo>
                      <a:pt x="371957" y="757440"/>
                    </a:lnTo>
                    <a:lnTo>
                      <a:pt x="396621" y="718654"/>
                    </a:lnTo>
                    <a:lnTo>
                      <a:pt x="412343" y="674674"/>
                    </a:lnTo>
                    <a:lnTo>
                      <a:pt x="417855" y="626770"/>
                    </a:lnTo>
                    <a:close/>
                  </a:path>
                  <a:path w="1671955" h="1254125">
                    <a:moveTo>
                      <a:pt x="417855" y="208927"/>
                    </a:moveTo>
                    <a:lnTo>
                      <a:pt x="412343" y="161023"/>
                    </a:lnTo>
                    <a:lnTo>
                      <a:pt x="396621" y="117043"/>
                    </a:lnTo>
                    <a:lnTo>
                      <a:pt x="371957" y="78244"/>
                    </a:lnTo>
                    <a:lnTo>
                      <a:pt x="339598" y="45897"/>
                    </a:lnTo>
                    <a:lnTo>
                      <a:pt x="300812" y="21234"/>
                    </a:lnTo>
                    <a:lnTo>
                      <a:pt x="256832" y="5511"/>
                    </a:lnTo>
                    <a:lnTo>
                      <a:pt x="208927" y="0"/>
                    </a:lnTo>
                    <a:lnTo>
                      <a:pt x="161023" y="5511"/>
                    </a:lnTo>
                    <a:lnTo>
                      <a:pt x="117055" y="21234"/>
                    </a:lnTo>
                    <a:lnTo>
                      <a:pt x="78257" y="45897"/>
                    </a:lnTo>
                    <a:lnTo>
                      <a:pt x="45897" y="78244"/>
                    </a:lnTo>
                    <a:lnTo>
                      <a:pt x="21234" y="117043"/>
                    </a:lnTo>
                    <a:lnTo>
                      <a:pt x="5524" y="161023"/>
                    </a:lnTo>
                    <a:lnTo>
                      <a:pt x="0" y="208927"/>
                    </a:lnTo>
                    <a:lnTo>
                      <a:pt x="5524" y="256832"/>
                    </a:lnTo>
                    <a:lnTo>
                      <a:pt x="21234" y="300799"/>
                    </a:lnTo>
                    <a:lnTo>
                      <a:pt x="45897" y="339598"/>
                    </a:lnTo>
                    <a:lnTo>
                      <a:pt x="78257" y="371944"/>
                    </a:lnTo>
                    <a:lnTo>
                      <a:pt x="117055" y="396608"/>
                    </a:lnTo>
                    <a:lnTo>
                      <a:pt x="161023" y="412330"/>
                    </a:lnTo>
                    <a:lnTo>
                      <a:pt x="208927" y="417842"/>
                    </a:lnTo>
                    <a:lnTo>
                      <a:pt x="256832" y="412330"/>
                    </a:lnTo>
                    <a:lnTo>
                      <a:pt x="300812" y="396608"/>
                    </a:lnTo>
                    <a:lnTo>
                      <a:pt x="339598" y="371944"/>
                    </a:lnTo>
                    <a:lnTo>
                      <a:pt x="371957" y="339598"/>
                    </a:lnTo>
                    <a:lnTo>
                      <a:pt x="396621" y="300799"/>
                    </a:lnTo>
                    <a:lnTo>
                      <a:pt x="412343" y="256832"/>
                    </a:lnTo>
                    <a:lnTo>
                      <a:pt x="417855" y="208927"/>
                    </a:lnTo>
                    <a:close/>
                  </a:path>
                  <a:path w="1671955" h="1254125">
                    <a:moveTo>
                      <a:pt x="835698" y="1044625"/>
                    </a:moveTo>
                    <a:lnTo>
                      <a:pt x="830186" y="996721"/>
                    </a:lnTo>
                    <a:lnTo>
                      <a:pt x="814463" y="952741"/>
                    </a:lnTo>
                    <a:lnTo>
                      <a:pt x="789800" y="913942"/>
                    </a:lnTo>
                    <a:lnTo>
                      <a:pt x="757453" y="881595"/>
                    </a:lnTo>
                    <a:lnTo>
                      <a:pt x="718654" y="856932"/>
                    </a:lnTo>
                    <a:lnTo>
                      <a:pt x="674687" y="841209"/>
                    </a:lnTo>
                    <a:lnTo>
                      <a:pt x="626783" y="835698"/>
                    </a:lnTo>
                    <a:lnTo>
                      <a:pt x="578878" y="841209"/>
                    </a:lnTo>
                    <a:lnTo>
                      <a:pt x="534898" y="856932"/>
                    </a:lnTo>
                    <a:lnTo>
                      <a:pt x="496112" y="881595"/>
                    </a:lnTo>
                    <a:lnTo>
                      <a:pt x="463753" y="913942"/>
                    </a:lnTo>
                    <a:lnTo>
                      <a:pt x="439089" y="952741"/>
                    </a:lnTo>
                    <a:lnTo>
                      <a:pt x="423367" y="996721"/>
                    </a:lnTo>
                    <a:lnTo>
                      <a:pt x="417855" y="1044625"/>
                    </a:lnTo>
                    <a:lnTo>
                      <a:pt x="423367" y="1092530"/>
                    </a:lnTo>
                    <a:lnTo>
                      <a:pt x="439089" y="1136510"/>
                    </a:lnTo>
                    <a:lnTo>
                      <a:pt x="463753" y="1175296"/>
                    </a:lnTo>
                    <a:lnTo>
                      <a:pt x="496112" y="1207643"/>
                    </a:lnTo>
                    <a:lnTo>
                      <a:pt x="534898" y="1232306"/>
                    </a:lnTo>
                    <a:lnTo>
                      <a:pt x="578878" y="1248016"/>
                    </a:lnTo>
                    <a:lnTo>
                      <a:pt x="626783" y="1253540"/>
                    </a:lnTo>
                    <a:lnTo>
                      <a:pt x="674687" y="1248016"/>
                    </a:lnTo>
                    <a:lnTo>
                      <a:pt x="718654" y="1232306"/>
                    </a:lnTo>
                    <a:lnTo>
                      <a:pt x="757453" y="1207643"/>
                    </a:lnTo>
                    <a:lnTo>
                      <a:pt x="789800" y="1175296"/>
                    </a:lnTo>
                    <a:lnTo>
                      <a:pt x="814463" y="1136510"/>
                    </a:lnTo>
                    <a:lnTo>
                      <a:pt x="830186" y="1092530"/>
                    </a:lnTo>
                    <a:lnTo>
                      <a:pt x="835698" y="1044625"/>
                    </a:lnTo>
                    <a:close/>
                  </a:path>
                  <a:path w="1671955" h="1254125">
                    <a:moveTo>
                      <a:pt x="835698" y="626770"/>
                    </a:moveTo>
                    <a:lnTo>
                      <a:pt x="830186" y="578866"/>
                    </a:lnTo>
                    <a:lnTo>
                      <a:pt x="814463" y="534898"/>
                    </a:lnTo>
                    <a:lnTo>
                      <a:pt x="789800" y="496100"/>
                    </a:lnTo>
                    <a:lnTo>
                      <a:pt x="757453" y="463753"/>
                    </a:lnTo>
                    <a:lnTo>
                      <a:pt x="718654" y="439089"/>
                    </a:lnTo>
                    <a:lnTo>
                      <a:pt x="674687" y="423367"/>
                    </a:lnTo>
                    <a:lnTo>
                      <a:pt x="626783" y="417855"/>
                    </a:lnTo>
                    <a:lnTo>
                      <a:pt x="578878" y="423367"/>
                    </a:lnTo>
                    <a:lnTo>
                      <a:pt x="534898" y="439089"/>
                    </a:lnTo>
                    <a:lnTo>
                      <a:pt x="496112" y="463753"/>
                    </a:lnTo>
                    <a:lnTo>
                      <a:pt x="463753" y="496100"/>
                    </a:lnTo>
                    <a:lnTo>
                      <a:pt x="439089" y="534898"/>
                    </a:lnTo>
                    <a:lnTo>
                      <a:pt x="423367" y="578866"/>
                    </a:lnTo>
                    <a:lnTo>
                      <a:pt x="417855" y="626770"/>
                    </a:lnTo>
                    <a:lnTo>
                      <a:pt x="423367" y="674674"/>
                    </a:lnTo>
                    <a:lnTo>
                      <a:pt x="439089" y="718654"/>
                    </a:lnTo>
                    <a:lnTo>
                      <a:pt x="463753" y="757440"/>
                    </a:lnTo>
                    <a:lnTo>
                      <a:pt x="496112" y="789800"/>
                    </a:lnTo>
                    <a:lnTo>
                      <a:pt x="534898" y="814451"/>
                    </a:lnTo>
                    <a:lnTo>
                      <a:pt x="578878" y="830173"/>
                    </a:lnTo>
                    <a:lnTo>
                      <a:pt x="626783" y="835685"/>
                    </a:lnTo>
                    <a:lnTo>
                      <a:pt x="674687" y="830173"/>
                    </a:lnTo>
                    <a:lnTo>
                      <a:pt x="718654" y="814451"/>
                    </a:lnTo>
                    <a:lnTo>
                      <a:pt x="757453" y="789800"/>
                    </a:lnTo>
                    <a:lnTo>
                      <a:pt x="789800" y="757440"/>
                    </a:lnTo>
                    <a:lnTo>
                      <a:pt x="814463" y="718654"/>
                    </a:lnTo>
                    <a:lnTo>
                      <a:pt x="830186" y="674674"/>
                    </a:lnTo>
                    <a:lnTo>
                      <a:pt x="835698" y="626770"/>
                    </a:lnTo>
                    <a:close/>
                  </a:path>
                  <a:path w="1671955" h="1254125">
                    <a:moveTo>
                      <a:pt x="835698" y="208927"/>
                    </a:moveTo>
                    <a:lnTo>
                      <a:pt x="830186" y="161023"/>
                    </a:lnTo>
                    <a:lnTo>
                      <a:pt x="814463" y="117043"/>
                    </a:lnTo>
                    <a:lnTo>
                      <a:pt x="789800" y="78244"/>
                    </a:lnTo>
                    <a:lnTo>
                      <a:pt x="757453" y="45897"/>
                    </a:lnTo>
                    <a:lnTo>
                      <a:pt x="718654" y="21234"/>
                    </a:lnTo>
                    <a:lnTo>
                      <a:pt x="674687" y="5511"/>
                    </a:lnTo>
                    <a:lnTo>
                      <a:pt x="626783" y="0"/>
                    </a:lnTo>
                    <a:lnTo>
                      <a:pt x="578878" y="5511"/>
                    </a:lnTo>
                    <a:lnTo>
                      <a:pt x="534898" y="21234"/>
                    </a:lnTo>
                    <a:lnTo>
                      <a:pt x="496112" y="45897"/>
                    </a:lnTo>
                    <a:lnTo>
                      <a:pt x="463753" y="78244"/>
                    </a:lnTo>
                    <a:lnTo>
                      <a:pt x="439089" y="117043"/>
                    </a:lnTo>
                    <a:lnTo>
                      <a:pt x="423367" y="161023"/>
                    </a:lnTo>
                    <a:lnTo>
                      <a:pt x="417855" y="208927"/>
                    </a:lnTo>
                    <a:lnTo>
                      <a:pt x="423367" y="256832"/>
                    </a:lnTo>
                    <a:lnTo>
                      <a:pt x="439089" y="300799"/>
                    </a:lnTo>
                    <a:lnTo>
                      <a:pt x="463753" y="339598"/>
                    </a:lnTo>
                    <a:lnTo>
                      <a:pt x="496112" y="371944"/>
                    </a:lnTo>
                    <a:lnTo>
                      <a:pt x="534898" y="396608"/>
                    </a:lnTo>
                    <a:lnTo>
                      <a:pt x="578878" y="412330"/>
                    </a:lnTo>
                    <a:lnTo>
                      <a:pt x="626783" y="417842"/>
                    </a:lnTo>
                    <a:lnTo>
                      <a:pt x="674687" y="412330"/>
                    </a:lnTo>
                    <a:lnTo>
                      <a:pt x="718654" y="396608"/>
                    </a:lnTo>
                    <a:lnTo>
                      <a:pt x="757453" y="371944"/>
                    </a:lnTo>
                    <a:lnTo>
                      <a:pt x="789800" y="339598"/>
                    </a:lnTo>
                    <a:lnTo>
                      <a:pt x="814463" y="300799"/>
                    </a:lnTo>
                    <a:lnTo>
                      <a:pt x="830186" y="256832"/>
                    </a:lnTo>
                    <a:lnTo>
                      <a:pt x="835698" y="208927"/>
                    </a:lnTo>
                    <a:close/>
                  </a:path>
                  <a:path w="1671955" h="1254125">
                    <a:moveTo>
                      <a:pt x="1253553" y="1044625"/>
                    </a:moveTo>
                    <a:lnTo>
                      <a:pt x="1248041" y="996721"/>
                    </a:lnTo>
                    <a:lnTo>
                      <a:pt x="1232319" y="952741"/>
                    </a:lnTo>
                    <a:lnTo>
                      <a:pt x="1207655" y="913942"/>
                    </a:lnTo>
                    <a:lnTo>
                      <a:pt x="1175308" y="881595"/>
                    </a:lnTo>
                    <a:lnTo>
                      <a:pt x="1136510" y="856932"/>
                    </a:lnTo>
                    <a:lnTo>
                      <a:pt x="1092542" y="841209"/>
                    </a:lnTo>
                    <a:lnTo>
                      <a:pt x="1044625" y="835698"/>
                    </a:lnTo>
                    <a:lnTo>
                      <a:pt x="996721" y="841209"/>
                    </a:lnTo>
                    <a:lnTo>
                      <a:pt x="952754" y="856932"/>
                    </a:lnTo>
                    <a:lnTo>
                      <a:pt x="913955" y="881595"/>
                    </a:lnTo>
                    <a:lnTo>
                      <a:pt x="881608" y="913942"/>
                    </a:lnTo>
                    <a:lnTo>
                      <a:pt x="856945" y="952741"/>
                    </a:lnTo>
                    <a:lnTo>
                      <a:pt x="841222" y="996721"/>
                    </a:lnTo>
                    <a:lnTo>
                      <a:pt x="835710" y="1044625"/>
                    </a:lnTo>
                    <a:lnTo>
                      <a:pt x="841222" y="1092530"/>
                    </a:lnTo>
                    <a:lnTo>
                      <a:pt x="856945" y="1136510"/>
                    </a:lnTo>
                    <a:lnTo>
                      <a:pt x="881608" y="1175296"/>
                    </a:lnTo>
                    <a:lnTo>
                      <a:pt x="913955" y="1207643"/>
                    </a:lnTo>
                    <a:lnTo>
                      <a:pt x="952754" y="1232306"/>
                    </a:lnTo>
                    <a:lnTo>
                      <a:pt x="996721" y="1248016"/>
                    </a:lnTo>
                    <a:lnTo>
                      <a:pt x="1044625" y="1253540"/>
                    </a:lnTo>
                    <a:lnTo>
                      <a:pt x="1092542" y="1248016"/>
                    </a:lnTo>
                    <a:lnTo>
                      <a:pt x="1136510" y="1232306"/>
                    </a:lnTo>
                    <a:lnTo>
                      <a:pt x="1175308" y="1207643"/>
                    </a:lnTo>
                    <a:lnTo>
                      <a:pt x="1207655" y="1175296"/>
                    </a:lnTo>
                    <a:lnTo>
                      <a:pt x="1232319" y="1136510"/>
                    </a:lnTo>
                    <a:lnTo>
                      <a:pt x="1248041" y="1092530"/>
                    </a:lnTo>
                    <a:lnTo>
                      <a:pt x="1253553" y="1044625"/>
                    </a:lnTo>
                    <a:close/>
                  </a:path>
                  <a:path w="1671955" h="1254125">
                    <a:moveTo>
                      <a:pt x="1253553" y="626770"/>
                    </a:moveTo>
                    <a:lnTo>
                      <a:pt x="1248041" y="578866"/>
                    </a:lnTo>
                    <a:lnTo>
                      <a:pt x="1232319" y="534898"/>
                    </a:lnTo>
                    <a:lnTo>
                      <a:pt x="1207655" y="496100"/>
                    </a:lnTo>
                    <a:lnTo>
                      <a:pt x="1175308" y="463753"/>
                    </a:lnTo>
                    <a:lnTo>
                      <a:pt x="1136510" y="439089"/>
                    </a:lnTo>
                    <a:lnTo>
                      <a:pt x="1092542" y="423367"/>
                    </a:lnTo>
                    <a:lnTo>
                      <a:pt x="1044625" y="417855"/>
                    </a:lnTo>
                    <a:lnTo>
                      <a:pt x="996721" y="423367"/>
                    </a:lnTo>
                    <a:lnTo>
                      <a:pt x="952754" y="439089"/>
                    </a:lnTo>
                    <a:lnTo>
                      <a:pt x="913955" y="463753"/>
                    </a:lnTo>
                    <a:lnTo>
                      <a:pt x="881608" y="496100"/>
                    </a:lnTo>
                    <a:lnTo>
                      <a:pt x="856945" y="534898"/>
                    </a:lnTo>
                    <a:lnTo>
                      <a:pt x="841222" y="578866"/>
                    </a:lnTo>
                    <a:lnTo>
                      <a:pt x="835710" y="626770"/>
                    </a:lnTo>
                    <a:lnTo>
                      <a:pt x="841222" y="674674"/>
                    </a:lnTo>
                    <a:lnTo>
                      <a:pt x="856945" y="718654"/>
                    </a:lnTo>
                    <a:lnTo>
                      <a:pt x="881608" y="757440"/>
                    </a:lnTo>
                    <a:lnTo>
                      <a:pt x="913955" y="789800"/>
                    </a:lnTo>
                    <a:lnTo>
                      <a:pt x="952754" y="814451"/>
                    </a:lnTo>
                    <a:lnTo>
                      <a:pt x="996721" y="830173"/>
                    </a:lnTo>
                    <a:lnTo>
                      <a:pt x="1044625" y="835685"/>
                    </a:lnTo>
                    <a:lnTo>
                      <a:pt x="1092542" y="830173"/>
                    </a:lnTo>
                    <a:lnTo>
                      <a:pt x="1136510" y="814451"/>
                    </a:lnTo>
                    <a:lnTo>
                      <a:pt x="1175308" y="789800"/>
                    </a:lnTo>
                    <a:lnTo>
                      <a:pt x="1207655" y="757440"/>
                    </a:lnTo>
                    <a:lnTo>
                      <a:pt x="1232319" y="718654"/>
                    </a:lnTo>
                    <a:lnTo>
                      <a:pt x="1248041" y="674674"/>
                    </a:lnTo>
                    <a:lnTo>
                      <a:pt x="1253553" y="626770"/>
                    </a:lnTo>
                    <a:close/>
                  </a:path>
                  <a:path w="1671955" h="1254125">
                    <a:moveTo>
                      <a:pt x="1253553" y="208927"/>
                    </a:moveTo>
                    <a:lnTo>
                      <a:pt x="1248041" y="161023"/>
                    </a:lnTo>
                    <a:lnTo>
                      <a:pt x="1232319" y="117043"/>
                    </a:lnTo>
                    <a:lnTo>
                      <a:pt x="1207655" y="78244"/>
                    </a:lnTo>
                    <a:lnTo>
                      <a:pt x="1175308" y="45897"/>
                    </a:lnTo>
                    <a:lnTo>
                      <a:pt x="1136510" y="21234"/>
                    </a:lnTo>
                    <a:lnTo>
                      <a:pt x="1092542" y="5511"/>
                    </a:lnTo>
                    <a:lnTo>
                      <a:pt x="1044625" y="0"/>
                    </a:lnTo>
                    <a:lnTo>
                      <a:pt x="996721" y="5511"/>
                    </a:lnTo>
                    <a:lnTo>
                      <a:pt x="952754" y="21234"/>
                    </a:lnTo>
                    <a:lnTo>
                      <a:pt x="913955" y="45897"/>
                    </a:lnTo>
                    <a:lnTo>
                      <a:pt x="881608" y="78244"/>
                    </a:lnTo>
                    <a:lnTo>
                      <a:pt x="856945" y="117043"/>
                    </a:lnTo>
                    <a:lnTo>
                      <a:pt x="841222" y="161023"/>
                    </a:lnTo>
                    <a:lnTo>
                      <a:pt x="835710" y="208927"/>
                    </a:lnTo>
                    <a:lnTo>
                      <a:pt x="841222" y="256832"/>
                    </a:lnTo>
                    <a:lnTo>
                      <a:pt x="856945" y="300799"/>
                    </a:lnTo>
                    <a:lnTo>
                      <a:pt x="881608" y="339598"/>
                    </a:lnTo>
                    <a:lnTo>
                      <a:pt x="913955" y="371944"/>
                    </a:lnTo>
                    <a:lnTo>
                      <a:pt x="952754" y="396608"/>
                    </a:lnTo>
                    <a:lnTo>
                      <a:pt x="996721" y="412330"/>
                    </a:lnTo>
                    <a:lnTo>
                      <a:pt x="1044625" y="417842"/>
                    </a:lnTo>
                    <a:lnTo>
                      <a:pt x="1092542" y="412330"/>
                    </a:lnTo>
                    <a:lnTo>
                      <a:pt x="1136510" y="396608"/>
                    </a:lnTo>
                    <a:lnTo>
                      <a:pt x="1175308" y="371944"/>
                    </a:lnTo>
                    <a:lnTo>
                      <a:pt x="1207655" y="339598"/>
                    </a:lnTo>
                    <a:lnTo>
                      <a:pt x="1232319" y="300799"/>
                    </a:lnTo>
                    <a:lnTo>
                      <a:pt x="1248041" y="256832"/>
                    </a:lnTo>
                    <a:lnTo>
                      <a:pt x="1253553" y="208927"/>
                    </a:lnTo>
                    <a:close/>
                  </a:path>
                  <a:path w="1671955" h="1254125">
                    <a:moveTo>
                      <a:pt x="1671408" y="1044625"/>
                    </a:moveTo>
                    <a:lnTo>
                      <a:pt x="1665884" y="996721"/>
                    </a:lnTo>
                    <a:lnTo>
                      <a:pt x="1650174" y="952741"/>
                    </a:lnTo>
                    <a:lnTo>
                      <a:pt x="1625511" y="913942"/>
                    </a:lnTo>
                    <a:lnTo>
                      <a:pt x="1593151" y="881595"/>
                    </a:lnTo>
                    <a:lnTo>
                      <a:pt x="1554365" y="856932"/>
                    </a:lnTo>
                    <a:lnTo>
                      <a:pt x="1510385" y="841209"/>
                    </a:lnTo>
                    <a:lnTo>
                      <a:pt x="1462481" y="835698"/>
                    </a:lnTo>
                    <a:lnTo>
                      <a:pt x="1414576" y="841209"/>
                    </a:lnTo>
                    <a:lnTo>
                      <a:pt x="1370596" y="856932"/>
                    </a:lnTo>
                    <a:lnTo>
                      <a:pt x="1331810" y="881595"/>
                    </a:lnTo>
                    <a:lnTo>
                      <a:pt x="1299451" y="913942"/>
                    </a:lnTo>
                    <a:lnTo>
                      <a:pt x="1274787" y="952741"/>
                    </a:lnTo>
                    <a:lnTo>
                      <a:pt x="1259078" y="996721"/>
                    </a:lnTo>
                    <a:lnTo>
                      <a:pt x="1253553" y="1044625"/>
                    </a:lnTo>
                    <a:lnTo>
                      <a:pt x="1259078" y="1092530"/>
                    </a:lnTo>
                    <a:lnTo>
                      <a:pt x="1274787" y="1136510"/>
                    </a:lnTo>
                    <a:lnTo>
                      <a:pt x="1299451" y="1175296"/>
                    </a:lnTo>
                    <a:lnTo>
                      <a:pt x="1331810" y="1207643"/>
                    </a:lnTo>
                    <a:lnTo>
                      <a:pt x="1370596" y="1232306"/>
                    </a:lnTo>
                    <a:lnTo>
                      <a:pt x="1414576" y="1248016"/>
                    </a:lnTo>
                    <a:lnTo>
                      <a:pt x="1462481" y="1253540"/>
                    </a:lnTo>
                    <a:lnTo>
                      <a:pt x="1510385" y="1248016"/>
                    </a:lnTo>
                    <a:lnTo>
                      <a:pt x="1554365" y="1232306"/>
                    </a:lnTo>
                    <a:lnTo>
                      <a:pt x="1593151" y="1207643"/>
                    </a:lnTo>
                    <a:lnTo>
                      <a:pt x="1625511" y="1175296"/>
                    </a:lnTo>
                    <a:lnTo>
                      <a:pt x="1650174" y="1136510"/>
                    </a:lnTo>
                    <a:lnTo>
                      <a:pt x="1665884" y="1092530"/>
                    </a:lnTo>
                    <a:lnTo>
                      <a:pt x="1671408" y="1044625"/>
                    </a:lnTo>
                    <a:close/>
                  </a:path>
                  <a:path w="1671955" h="1254125">
                    <a:moveTo>
                      <a:pt x="1671408" y="626770"/>
                    </a:moveTo>
                    <a:lnTo>
                      <a:pt x="1665884" y="578866"/>
                    </a:lnTo>
                    <a:lnTo>
                      <a:pt x="1650174" y="534898"/>
                    </a:lnTo>
                    <a:lnTo>
                      <a:pt x="1625511" y="496100"/>
                    </a:lnTo>
                    <a:lnTo>
                      <a:pt x="1593151" y="463753"/>
                    </a:lnTo>
                    <a:lnTo>
                      <a:pt x="1554365" y="439089"/>
                    </a:lnTo>
                    <a:lnTo>
                      <a:pt x="1510385" y="423367"/>
                    </a:lnTo>
                    <a:lnTo>
                      <a:pt x="1462481" y="417855"/>
                    </a:lnTo>
                    <a:lnTo>
                      <a:pt x="1414576" y="423367"/>
                    </a:lnTo>
                    <a:lnTo>
                      <a:pt x="1370596" y="439089"/>
                    </a:lnTo>
                    <a:lnTo>
                      <a:pt x="1331810" y="463753"/>
                    </a:lnTo>
                    <a:lnTo>
                      <a:pt x="1299451" y="496100"/>
                    </a:lnTo>
                    <a:lnTo>
                      <a:pt x="1274787" y="534898"/>
                    </a:lnTo>
                    <a:lnTo>
                      <a:pt x="1259078" y="578866"/>
                    </a:lnTo>
                    <a:lnTo>
                      <a:pt x="1253553" y="626770"/>
                    </a:lnTo>
                    <a:lnTo>
                      <a:pt x="1259078" y="674674"/>
                    </a:lnTo>
                    <a:lnTo>
                      <a:pt x="1274787" y="718654"/>
                    </a:lnTo>
                    <a:lnTo>
                      <a:pt x="1299451" y="757440"/>
                    </a:lnTo>
                    <a:lnTo>
                      <a:pt x="1331810" y="789800"/>
                    </a:lnTo>
                    <a:lnTo>
                      <a:pt x="1370596" y="814451"/>
                    </a:lnTo>
                    <a:lnTo>
                      <a:pt x="1414576" y="830173"/>
                    </a:lnTo>
                    <a:lnTo>
                      <a:pt x="1462481" y="835685"/>
                    </a:lnTo>
                    <a:lnTo>
                      <a:pt x="1510385" y="830173"/>
                    </a:lnTo>
                    <a:lnTo>
                      <a:pt x="1554365" y="814451"/>
                    </a:lnTo>
                    <a:lnTo>
                      <a:pt x="1593151" y="789800"/>
                    </a:lnTo>
                    <a:lnTo>
                      <a:pt x="1625511" y="757440"/>
                    </a:lnTo>
                    <a:lnTo>
                      <a:pt x="1650174" y="718654"/>
                    </a:lnTo>
                    <a:lnTo>
                      <a:pt x="1665884" y="674674"/>
                    </a:lnTo>
                    <a:lnTo>
                      <a:pt x="1671408" y="626770"/>
                    </a:lnTo>
                    <a:close/>
                  </a:path>
                  <a:path w="1671955" h="1254125">
                    <a:moveTo>
                      <a:pt x="1671408" y="208927"/>
                    </a:moveTo>
                    <a:lnTo>
                      <a:pt x="1665884" y="161023"/>
                    </a:lnTo>
                    <a:lnTo>
                      <a:pt x="1650174" y="117043"/>
                    </a:lnTo>
                    <a:lnTo>
                      <a:pt x="1625511" y="78244"/>
                    </a:lnTo>
                    <a:lnTo>
                      <a:pt x="1593151" y="45897"/>
                    </a:lnTo>
                    <a:lnTo>
                      <a:pt x="1554365" y="21234"/>
                    </a:lnTo>
                    <a:lnTo>
                      <a:pt x="1510385" y="5511"/>
                    </a:lnTo>
                    <a:lnTo>
                      <a:pt x="1462481" y="0"/>
                    </a:lnTo>
                    <a:lnTo>
                      <a:pt x="1414576" y="5511"/>
                    </a:lnTo>
                    <a:lnTo>
                      <a:pt x="1370596" y="21234"/>
                    </a:lnTo>
                    <a:lnTo>
                      <a:pt x="1331810" y="45897"/>
                    </a:lnTo>
                    <a:lnTo>
                      <a:pt x="1299451" y="78244"/>
                    </a:lnTo>
                    <a:lnTo>
                      <a:pt x="1274787" y="117043"/>
                    </a:lnTo>
                    <a:lnTo>
                      <a:pt x="1259078" y="161023"/>
                    </a:lnTo>
                    <a:lnTo>
                      <a:pt x="1253553" y="208927"/>
                    </a:lnTo>
                    <a:lnTo>
                      <a:pt x="1259078" y="256832"/>
                    </a:lnTo>
                    <a:lnTo>
                      <a:pt x="1274787" y="300799"/>
                    </a:lnTo>
                    <a:lnTo>
                      <a:pt x="1299451" y="339598"/>
                    </a:lnTo>
                    <a:lnTo>
                      <a:pt x="1331810" y="371944"/>
                    </a:lnTo>
                    <a:lnTo>
                      <a:pt x="1370596" y="396608"/>
                    </a:lnTo>
                    <a:lnTo>
                      <a:pt x="1414576" y="412330"/>
                    </a:lnTo>
                    <a:lnTo>
                      <a:pt x="1462481" y="417842"/>
                    </a:lnTo>
                    <a:lnTo>
                      <a:pt x="1510385" y="412330"/>
                    </a:lnTo>
                    <a:lnTo>
                      <a:pt x="1554365" y="396608"/>
                    </a:lnTo>
                    <a:lnTo>
                      <a:pt x="1593151" y="371944"/>
                    </a:lnTo>
                    <a:lnTo>
                      <a:pt x="1625511" y="339598"/>
                    </a:lnTo>
                    <a:lnTo>
                      <a:pt x="1650174" y="300799"/>
                    </a:lnTo>
                    <a:lnTo>
                      <a:pt x="1665884" y="256832"/>
                    </a:lnTo>
                    <a:lnTo>
                      <a:pt x="1671408" y="20892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27" name="object 13">
              <a:extLst>
                <a:ext uri="{FF2B5EF4-FFF2-40B4-BE49-F238E27FC236}">
                  <a16:creationId xmlns:a16="http://schemas.microsoft.com/office/drawing/2014/main" id="{DE83E98C-3E72-A423-FA8A-8508507EE82E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132680" y="7234187"/>
              <a:ext cx="4178509" cy="2089245"/>
            </a:xfrm>
            <a:prstGeom prst="rect">
              <a:avLst/>
            </a:prstGeom>
          </p:spPr>
        </p:pic>
        <p:sp>
          <p:nvSpPr>
            <p:cNvPr id="28" name="object 14">
              <a:extLst>
                <a:ext uri="{FF2B5EF4-FFF2-40B4-BE49-F238E27FC236}">
                  <a16:creationId xmlns:a16="http://schemas.microsoft.com/office/drawing/2014/main" id="{E8286817-5EC2-C4A1-F590-1B49A64A5F01}"/>
                </a:ext>
              </a:extLst>
            </p:cNvPr>
            <p:cNvSpPr/>
            <p:nvPr userDrawn="1"/>
          </p:nvSpPr>
          <p:spPr>
            <a:xfrm>
              <a:off x="17996789" y="7234192"/>
              <a:ext cx="1671955" cy="836294"/>
            </a:xfrm>
            <a:custGeom>
              <a:avLst/>
              <a:gdLst/>
              <a:ahLst/>
              <a:cxnLst/>
              <a:rect l="l" t="t" r="r" b="b"/>
              <a:pathLst>
                <a:path w="1671955" h="836295">
                  <a:moveTo>
                    <a:pt x="417855" y="626783"/>
                  </a:moveTo>
                  <a:lnTo>
                    <a:pt x="412343" y="578878"/>
                  </a:lnTo>
                  <a:lnTo>
                    <a:pt x="396621" y="534898"/>
                  </a:lnTo>
                  <a:lnTo>
                    <a:pt x="371957" y="496112"/>
                  </a:lnTo>
                  <a:lnTo>
                    <a:pt x="339598" y="463753"/>
                  </a:lnTo>
                  <a:lnTo>
                    <a:pt x="300812" y="439089"/>
                  </a:lnTo>
                  <a:lnTo>
                    <a:pt x="256832" y="423367"/>
                  </a:lnTo>
                  <a:lnTo>
                    <a:pt x="208927" y="417855"/>
                  </a:lnTo>
                  <a:lnTo>
                    <a:pt x="161023" y="423367"/>
                  </a:lnTo>
                  <a:lnTo>
                    <a:pt x="117055" y="439089"/>
                  </a:lnTo>
                  <a:lnTo>
                    <a:pt x="78257" y="463753"/>
                  </a:lnTo>
                  <a:lnTo>
                    <a:pt x="45897" y="496112"/>
                  </a:lnTo>
                  <a:lnTo>
                    <a:pt x="21234" y="534898"/>
                  </a:lnTo>
                  <a:lnTo>
                    <a:pt x="5524" y="578878"/>
                  </a:lnTo>
                  <a:lnTo>
                    <a:pt x="0" y="626783"/>
                  </a:lnTo>
                  <a:lnTo>
                    <a:pt x="5524" y="674687"/>
                  </a:lnTo>
                  <a:lnTo>
                    <a:pt x="21234" y="718654"/>
                  </a:lnTo>
                  <a:lnTo>
                    <a:pt x="45897" y="757453"/>
                  </a:lnTo>
                  <a:lnTo>
                    <a:pt x="78257" y="789800"/>
                  </a:lnTo>
                  <a:lnTo>
                    <a:pt x="117055" y="814463"/>
                  </a:lnTo>
                  <a:lnTo>
                    <a:pt x="161023" y="830186"/>
                  </a:lnTo>
                  <a:lnTo>
                    <a:pt x="208927" y="835710"/>
                  </a:lnTo>
                  <a:lnTo>
                    <a:pt x="256832" y="830186"/>
                  </a:lnTo>
                  <a:lnTo>
                    <a:pt x="300812" y="814463"/>
                  </a:lnTo>
                  <a:lnTo>
                    <a:pt x="339598" y="789800"/>
                  </a:lnTo>
                  <a:lnTo>
                    <a:pt x="371957" y="757453"/>
                  </a:lnTo>
                  <a:lnTo>
                    <a:pt x="396621" y="718654"/>
                  </a:lnTo>
                  <a:lnTo>
                    <a:pt x="412343" y="674687"/>
                  </a:lnTo>
                  <a:lnTo>
                    <a:pt x="417855" y="626783"/>
                  </a:lnTo>
                  <a:close/>
                </a:path>
                <a:path w="1671955" h="836295">
                  <a:moveTo>
                    <a:pt x="417855" y="208927"/>
                  </a:moveTo>
                  <a:lnTo>
                    <a:pt x="412343" y="161023"/>
                  </a:lnTo>
                  <a:lnTo>
                    <a:pt x="396621" y="117043"/>
                  </a:lnTo>
                  <a:lnTo>
                    <a:pt x="371957" y="78257"/>
                  </a:lnTo>
                  <a:lnTo>
                    <a:pt x="339598" y="45897"/>
                  </a:lnTo>
                  <a:lnTo>
                    <a:pt x="300812" y="21234"/>
                  </a:lnTo>
                  <a:lnTo>
                    <a:pt x="256832" y="5511"/>
                  </a:lnTo>
                  <a:lnTo>
                    <a:pt x="208927" y="0"/>
                  </a:lnTo>
                  <a:lnTo>
                    <a:pt x="161023" y="5511"/>
                  </a:lnTo>
                  <a:lnTo>
                    <a:pt x="117055" y="21234"/>
                  </a:lnTo>
                  <a:lnTo>
                    <a:pt x="78257" y="45897"/>
                  </a:lnTo>
                  <a:lnTo>
                    <a:pt x="45897" y="78257"/>
                  </a:lnTo>
                  <a:lnTo>
                    <a:pt x="21234" y="117043"/>
                  </a:lnTo>
                  <a:lnTo>
                    <a:pt x="5524" y="161023"/>
                  </a:lnTo>
                  <a:lnTo>
                    <a:pt x="0" y="208927"/>
                  </a:lnTo>
                  <a:lnTo>
                    <a:pt x="5524" y="256832"/>
                  </a:lnTo>
                  <a:lnTo>
                    <a:pt x="21234" y="300812"/>
                  </a:lnTo>
                  <a:lnTo>
                    <a:pt x="45897" y="339598"/>
                  </a:lnTo>
                  <a:lnTo>
                    <a:pt x="78257" y="371957"/>
                  </a:lnTo>
                  <a:lnTo>
                    <a:pt x="117055" y="396621"/>
                  </a:lnTo>
                  <a:lnTo>
                    <a:pt x="161023" y="412330"/>
                  </a:lnTo>
                  <a:lnTo>
                    <a:pt x="208927" y="417855"/>
                  </a:lnTo>
                  <a:lnTo>
                    <a:pt x="256832" y="412330"/>
                  </a:lnTo>
                  <a:lnTo>
                    <a:pt x="300812" y="396621"/>
                  </a:lnTo>
                  <a:lnTo>
                    <a:pt x="339598" y="371957"/>
                  </a:lnTo>
                  <a:lnTo>
                    <a:pt x="371957" y="339598"/>
                  </a:lnTo>
                  <a:lnTo>
                    <a:pt x="396621" y="300812"/>
                  </a:lnTo>
                  <a:lnTo>
                    <a:pt x="412343" y="256832"/>
                  </a:lnTo>
                  <a:lnTo>
                    <a:pt x="417855" y="208927"/>
                  </a:lnTo>
                  <a:close/>
                </a:path>
                <a:path w="1671955" h="836295">
                  <a:moveTo>
                    <a:pt x="835698" y="626783"/>
                  </a:moveTo>
                  <a:lnTo>
                    <a:pt x="830186" y="578878"/>
                  </a:lnTo>
                  <a:lnTo>
                    <a:pt x="814463" y="534898"/>
                  </a:lnTo>
                  <a:lnTo>
                    <a:pt x="789800" y="496112"/>
                  </a:lnTo>
                  <a:lnTo>
                    <a:pt x="757453" y="463753"/>
                  </a:lnTo>
                  <a:lnTo>
                    <a:pt x="718654" y="439089"/>
                  </a:lnTo>
                  <a:lnTo>
                    <a:pt x="674687" y="423367"/>
                  </a:lnTo>
                  <a:lnTo>
                    <a:pt x="626783" y="417855"/>
                  </a:lnTo>
                  <a:lnTo>
                    <a:pt x="578878" y="423367"/>
                  </a:lnTo>
                  <a:lnTo>
                    <a:pt x="534898" y="439089"/>
                  </a:lnTo>
                  <a:lnTo>
                    <a:pt x="496112" y="463753"/>
                  </a:lnTo>
                  <a:lnTo>
                    <a:pt x="463753" y="496112"/>
                  </a:lnTo>
                  <a:lnTo>
                    <a:pt x="439089" y="534898"/>
                  </a:lnTo>
                  <a:lnTo>
                    <a:pt x="423367" y="578878"/>
                  </a:lnTo>
                  <a:lnTo>
                    <a:pt x="417855" y="626783"/>
                  </a:lnTo>
                  <a:lnTo>
                    <a:pt x="423367" y="674687"/>
                  </a:lnTo>
                  <a:lnTo>
                    <a:pt x="439089" y="718654"/>
                  </a:lnTo>
                  <a:lnTo>
                    <a:pt x="463753" y="757453"/>
                  </a:lnTo>
                  <a:lnTo>
                    <a:pt x="496112" y="789800"/>
                  </a:lnTo>
                  <a:lnTo>
                    <a:pt x="534898" y="814463"/>
                  </a:lnTo>
                  <a:lnTo>
                    <a:pt x="578878" y="830186"/>
                  </a:lnTo>
                  <a:lnTo>
                    <a:pt x="626783" y="835710"/>
                  </a:lnTo>
                  <a:lnTo>
                    <a:pt x="674687" y="830186"/>
                  </a:lnTo>
                  <a:lnTo>
                    <a:pt x="718654" y="814463"/>
                  </a:lnTo>
                  <a:lnTo>
                    <a:pt x="757453" y="789800"/>
                  </a:lnTo>
                  <a:lnTo>
                    <a:pt x="789800" y="757453"/>
                  </a:lnTo>
                  <a:lnTo>
                    <a:pt x="814463" y="718654"/>
                  </a:lnTo>
                  <a:lnTo>
                    <a:pt x="830186" y="674687"/>
                  </a:lnTo>
                  <a:lnTo>
                    <a:pt x="835698" y="626783"/>
                  </a:lnTo>
                  <a:close/>
                </a:path>
                <a:path w="1671955" h="836295">
                  <a:moveTo>
                    <a:pt x="835698" y="208927"/>
                  </a:moveTo>
                  <a:lnTo>
                    <a:pt x="830186" y="161023"/>
                  </a:lnTo>
                  <a:lnTo>
                    <a:pt x="814463" y="117043"/>
                  </a:lnTo>
                  <a:lnTo>
                    <a:pt x="789800" y="78257"/>
                  </a:lnTo>
                  <a:lnTo>
                    <a:pt x="757453" y="45897"/>
                  </a:lnTo>
                  <a:lnTo>
                    <a:pt x="718654" y="21234"/>
                  </a:lnTo>
                  <a:lnTo>
                    <a:pt x="674687" y="5511"/>
                  </a:lnTo>
                  <a:lnTo>
                    <a:pt x="626783" y="0"/>
                  </a:lnTo>
                  <a:lnTo>
                    <a:pt x="578878" y="5511"/>
                  </a:lnTo>
                  <a:lnTo>
                    <a:pt x="534898" y="21234"/>
                  </a:lnTo>
                  <a:lnTo>
                    <a:pt x="496112" y="45897"/>
                  </a:lnTo>
                  <a:lnTo>
                    <a:pt x="463753" y="78257"/>
                  </a:lnTo>
                  <a:lnTo>
                    <a:pt x="439089" y="117043"/>
                  </a:lnTo>
                  <a:lnTo>
                    <a:pt x="423367" y="161023"/>
                  </a:lnTo>
                  <a:lnTo>
                    <a:pt x="417855" y="208927"/>
                  </a:lnTo>
                  <a:lnTo>
                    <a:pt x="423367" y="256832"/>
                  </a:lnTo>
                  <a:lnTo>
                    <a:pt x="439089" y="300812"/>
                  </a:lnTo>
                  <a:lnTo>
                    <a:pt x="463753" y="339598"/>
                  </a:lnTo>
                  <a:lnTo>
                    <a:pt x="496112" y="371957"/>
                  </a:lnTo>
                  <a:lnTo>
                    <a:pt x="534898" y="396621"/>
                  </a:lnTo>
                  <a:lnTo>
                    <a:pt x="578878" y="412330"/>
                  </a:lnTo>
                  <a:lnTo>
                    <a:pt x="626783" y="417855"/>
                  </a:lnTo>
                  <a:lnTo>
                    <a:pt x="674687" y="412330"/>
                  </a:lnTo>
                  <a:lnTo>
                    <a:pt x="718654" y="396621"/>
                  </a:lnTo>
                  <a:lnTo>
                    <a:pt x="757453" y="371957"/>
                  </a:lnTo>
                  <a:lnTo>
                    <a:pt x="789800" y="339598"/>
                  </a:lnTo>
                  <a:lnTo>
                    <a:pt x="814463" y="300812"/>
                  </a:lnTo>
                  <a:lnTo>
                    <a:pt x="830186" y="256832"/>
                  </a:lnTo>
                  <a:lnTo>
                    <a:pt x="835698" y="208927"/>
                  </a:lnTo>
                  <a:close/>
                </a:path>
                <a:path w="1671955" h="836295">
                  <a:moveTo>
                    <a:pt x="1253553" y="626783"/>
                  </a:moveTo>
                  <a:lnTo>
                    <a:pt x="1248041" y="578878"/>
                  </a:lnTo>
                  <a:lnTo>
                    <a:pt x="1232319" y="534898"/>
                  </a:lnTo>
                  <a:lnTo>
                    <a:pt x="1207655" y="496112"/>
                  </a:lnTo>
                  <a:lnTo>
                    <a:pt x="1175308" y="463753"/>
                  </a:lnTo>
                  <a:lnTo>
                    <a:pt x="1136510" y="439089"/>
                  </a:lnTo>
                  <a:lnTo>
                    <a:pt x="1092542" y="423367"/>
                  </a:lnTo>
                  <a:lnTo>
                    <a:pt x="1044625" y="417855"/>
                  </a:lnTo>
                  <a:lnTo>
                    <a:pt x="996721" y="423367"/>
                  </a:lnTo>
                  <a:lnTo>
                    <a:pt x="952754" y="439089"/>
                  </a:lnTo>
                  <a:lnTo>
                    <a:pt x="913955" y="463753"/>
                  </a:lnTo>
                  <a:lnTo>
                    <a:pt x="881608" y="496112"/>
                  </a:lnTo>
                  <a:lnTo>
                    <a:pt x="856945" y="534898"/>
                  </a:lnTo>
                  <a:lnTo>
                    <a:pt x="841222" y="578878"/>
                  </a:lnTo>
                  <a:lnTo>
                    <a:pt x="835710" y="626783"/>
                  </a:lnTo>
                  <a:lnTo>
                    <a:pt x="841222" y="674687"/>
                  </a:lnTo>
                  <a:lnTo>
                    <a:pt x="856945" y="718654"/>
                  </a:lnTo>
                  <a:lnTo>
                    <a:pt x="881608" y="757453"/>
                  </a:lnTo>
                  <a:lnTo>
                    <a:pt x="913955" y="789800"/>
                  </a:lnTo>
                  <a:lnTo>
                    <a:pt x="952754" y="814463"/>
                  </a:lnTo>
                  <a:lnTo>
                    <a:pt x="996721" y="830186"/>
                  </a:lnTo>
                  <a:lnTo>
                    <a:pt x="1044625" y="835710"/>
                  </a:lnTo>
                  <a:lnTo>
                    <a:pt x="1092542" y="830186"/>
                  </a:lnTo>
                  <a:lnTo>
                    <a:pt x="1136510" y="814463"/>
                  </a:lnTo>
                  <a:lnTo>
                    <a:pt x="1175308" y="789800"/>
                  </a:lnTo>
                  <a:lnTo>
                    <a:pt x="1207655" y="757453"/>
                  </a:lnTo>
                  <a:lnTo>
                    <a:pt x="1232319" y="718654"/>
                  </a:lnTo>
                  <a:lnTo>
                    <a:pt x="1248041" y="674687"/>
                  </a:lnTo>
                  <a:lnTo>
                    <a:pt x="1253553" y="626783"/>
                  </a:lnTo>
                  <a:close/>
                </a:path>
                <a:path w="1671955" h="836295">
                  <a:moveTo>
                    <a:pt x="1253553" y="208927"/>
                  </a:moveTo>
                  <a:lnTo>
                    <a:pt x="1248041" y="161023"/>
                  </a:lnTo>
                  <a:lnTo>
                    <a:pt x="1232319" y="117043"/>
                  </a:lnTo>
                  <a:lnTo>
                    <a:pt x="1207655" y="78257"/>
                  </a:lnTo>
                  <a:lnTo>
                    <a:pt x="1175308" y="45897"/>
                  </a:lnTo>
                  <a:lnTo>
                    <a:pt x="1136510" y="21234"/>
                  </a:lnTo>
                  <a:lnTo>
                    <a:pt x="1092542" y="5511"/>
                  </a:lnTo>
                  <a:lnTo>
                    <a:pt x="1044625" y="0"/>
                  </a:lnTo>
                  <a:lnTo>
                    <a:pt x="996721" y="5511"/>
                  </a:lnTo>
                  <a:lnTo>
                    <a:pt x="952754" y="21234"/>
                  </a:lnTo>
                  <a:lnTo>
                    <a:pt x="913955" y="45897"/>
                  </a:lnTo>
                  <a:lnTo>
                    <a:pt x="881608" y="78257"/>
                  </a:lnTo>
                  <a:lnTo>
                    <a:pt x="856945" y="117043"/>
                  </a:lnTo>
                  <a:lnTo>
                    <a:pt x="841222" y="161023"/>
                  </a:lnTo>
                  <a:lnTo>
                    <a:pt x="835710" y="208927"/>
                  </a:lnTo>
                  <a:lnTo>
                    <a:pt x="841222" y="256832"/>
                  </a:lnTo>
                  <a:lnTo>
                    <a:pt x="856945" y="300812"/>
                  </a:lnTo>
                  <a:lnTo>
                    <a:pt x="881608" y="339598"/>
                  </a:lnTo>
                  <a:lnTo>
                    <a:pt x="913955" y="371957"/>
                  </a:lnTo>
                  <a:lnTo>
                    <a:pt x="952754" y="396621"/>
                  </a:lnTo>
                  <a:lnTo>
                    <a:pt x="996721" y="412330"/>
                  </a:lnTo>
                  <a:lnTo>
                    <a:pt x="1044625" y="417855"/>
                  </a:lnTo>
                  <a:lnTo>
                    <a:pt x="1092542" y="412330"/>
                  </a:lnTo>
                  <a:lnTo>
                    <a:pt x="1136510" y="396621"/>
                  </a:lnTo>
                  <a:lnTo>
                    <a:pt x="1175308" y="371957"/>
                  </a:lnTo>
                  <a:lnTo>
                    <a:pt x="1207655" y="339598"/>
                  </a:lnTo>
                  <a:lnTo>
                    <a:pt x="1232319" y="300812"/>
                  </a:lnTo>
                  <a:lnTo>
                    <a:pt x="1248041" y="256832"/>
                  </a:lnTo>
                  <a:lnTo>
                    <a:pt x="1253553" y="208927"/>
                  </a:lnTo>
                  <a:close/>
                </a:path>
                <a:path w="1671955" h="836295">
                  <a:moveTo>
                    <a:pt x="1671408" y="626783"/>
                  </a:moveTo>
                  <a:lnTo>
                    <a:pt x="1665884" y="578878"/>
                  </a:lnTo>
                  <a:lnTo>
                    <a:pt x="1650174" y="534898"/>
                  </a:lnTo>
                  <a:lnTo>
                    <a:pt x="1625511" y="496112"/>
                  </a:lnTo>
                  <a:lnTo>
                    <a:pt x="1593151" y="463753"/>
                  </a:lnTo>
                  <a:lnTo>
                    <a:pt x="1554365" y="439089"/>
                  </a:lnTo>
                  <a:lnTo>
                    <a:pt x="1510385" y="423367"/>
                  </a:lnTo>
                  <a:lnTo>
                    <a:pt x="1462481" y="417855"/>
                  </a:lnTo>
                  <a:lnTo>
                    <a:pt x="1414576" y="423367"/>
                  </a:lnTo>
                  <a:lnTo>
                    <a:pt x="1370596" y="439089"/>
                  </a:lnTo>
                  <a:lnTo>
                    <a:pt x="1331810" y="463753"/>
                  </a:lnTo>
                  <a:lnTo>
                    <a:pt x="1299451" y="496112"/>
                  </a:lnTo>
                  <a:lnTo>
                    <a:pt x="1274787" y="534898"/>
                  </a:lnTo>
                  <a:lnTo>
                    <a:pt x="1259078" y="578878"/>
                  </a:lnTo>
                  <a:lnTo>
                    <a:pt x="1253553" y="626783"/>
                  </a:lnTo>
                  <a:lnTo>
                    <a:pt x="1259078" y="674687"/>
                  </a:lnTo>
                  <a:lnTo>
                    <a:pt x="1274787" y="718654"/>
                  </a:lnTo>
                  <a:lnTo>
                    <a:pt x="1299451" y="757453"/>
                  </a:lnTo>
                  <a:lnTo>
                    <a:pt x="1331810" y="789800"/>
                  </a:lnTo>
                  <a:lnTo>
                    <a:pt x="1370596" y="814463"/>
                  </a:lnTo>
                  <a:lnTo>
                    <a:pt x="1414576" y="830186"/>
                  </a:lnTo>
                  <a:lnTo>
                    <a:pt x="1462481" y="835710"/>
                  </a:lnTo>
                  <a:lnTo>
                    <a:pt x="1510385" y="830186"/>
                  </a:lnTo>
                  <a:lnTo>
                    <a:pt x="1554365" y="814463"/>
                  </a:lnTo>
                  <a:lnTo>
                    <a:pt x="1593151" y="789800"/>
                  </a:lnTo>
                  <a:lnTo>
                    <a:pt x="1625511" y="757453"/>
                  </a:lnTo>
                  <a:lnTo>
                    <a:pt x="1650174" y="718654"/>
                  </a:lnTo>
                  <a:lnTo>
                    <a:pt x="1665884" y="674687"/>
                  </a:lnTo>
                  <a:lnTo>
                    <a:pt x="1671408" y="626783"/>
                  </a:lnTo>
                  <a:close/>
                </a:path>
                <a:path w="1671955" h="836295">
                  <a:moveTo>
                    <a:pt x="1671408" y="208927"/>
                  </a:moveTo>
                  <a:lnTo>
                    <a:pt x="1665884" y="161023"/>
                  </a:lnTo>
                  <a:lnTo>
                    <a:pt x="1650174" y="117043"/>
                  </a:lnTo>
                  <a:lnTo>
                    <a:pt x="1625511" y="78257"/>
                  </a:lnTo>
                  <a:lnTo>
                    <a:pt x="1593151" y="45897"/>
                  </a:lnTo>
                  <a:lnTo>
                    <a:pt x="1554365" y="21234"/>
                  </a:lnTo>
                  <a:lnTo>
                    <a:pt x="1510385" y="5511"/>
                  </a:lnTo>
                  <a:lnTo>
                    <a:pt x="1462481" y="0"/>
                  </a:lnTo>
                  <a:lnTo>
                    <a:pt x="1414576" y="5511"/>
                  </a:lnTo>
                  <a:lnTo>
                    <a:pt x="1370596" y="21234"/>
                  </a:lnTo>
                  <a:lnTo>
                    <a:pt x="1331810" y="45897"/>
                  </a:lnTo>
                  <a:lnTo>
                    <a:pt x="1299451" y="78257"/>
                  </a:lnTo>
                  <a:lnTo>
                    <a:pt x="1274787" y="117043"/>
                  </a:lnTo>
                  <a:lnTo>
                    <a:pt x="1259078" y="161023"/>
                  </a:lnTo>
                  <a:lnTo>
                    <a:pt x="1253553" y="208927"/>
                  </a:lnTo>
                  <a:lnTo>
                    <a:pt x="1259078" y="256832"/>
                  </a:lnTo>
                  <a:lnTo>
                    <a:pt x="1274787" y="300812"/>
                  </a:lnTo>
                  <a:lnTo>
                    <a:pt x="1299451" y="339598"/>
                  </a:lnTo>
                  <a:lnTo>
                    <a:pt x="1331810" y="371957"/>
                  </a:lnTo>
                  <a:lnTo>
                    <a:pt x="1370596" y="396621"/>
                  </a:lnTo>
                  <a:lnTo>
                    <a:pt x="1414576" y="412330"/>
                  </a:lnTo>
                  <a:lnTo>
                    <a:pt x="1462481" y="417855"/>
                  </a:lnTo>
                  <a:lnTo>
                    <a:pt x="1510385" y="412330"/>
                  </a:lnTo>
                  <a:lnTo>
                    <a:pt x="1554365" y="396621"/>
                  </a:lnTo>
                  <a:lnTo>
                    <a:pt x="1593151" y="371957"/>
                  </a:lnTo>
                  <a:lnTo>
                    <a:pt x="1625511" y="339598"/>
                  </a:lnTo>
                  <a:lnTo>
                    <a:pt x="1650174" y="300812"/>
                  </a:lnTo>
                  <a:lnTo>
                    <a:pt x="1665884" y="256832"/>
                  </a:lnTo>
                  <a:lnTo>
                    <a:pt x="1671408" y="208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15">
              <a:extLst>
                <a:ext uri="{FF2B5EF4-FFF2-40B4-BE49-F238E27FC236}">
                  <a16:creationId xmlns:a16="http://schemas.microsoft.com/office/drawing/2014/main" id="{4DC91071-0806-5C9C-7253-6688A4D48644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0578866" y="5701477"/>
              <a:ext cx="142330" cy="142341"/>
            </a:xfrm>
            <a:prstGeom prst="rect">
              <a:avLst/>
            </a:prstGeom>
          </p:spPr>
        </p:pic>
        <p:pic>
          <p:nvPicPr>
            <p:cNvPr id="30" name="object 16">
              <a:extLst>
                <a:ext uri="{FF2B5EF4-FFF2-40B4-BE49-F238E27FC236}">
                  <a16:creationId xmlns:a16="http://schemas.microsoft.com/office/drawing/2014/main" id="{76A0983F-4E30-6121-D5FA-01A66F63E15A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0161015" y="5701477"/>
              <a:ext cx="142330" cy="142341"/>
            </a:xfrm>
            <a:prstGeom prst="rect">
              <a:avLst/>
            </a:prstGeom>
          </p:spPr>
        </p:pic>
        <p:pic>
          <p:nvPicPr>
            <p:cNvPr id="31" name="object 17">
              <a:extLst>
                <a:ext uri="{FF2B5EF4-FFF2-40B4-BE49-F238E27FC236}">
                  <a16:creationId xmlns:a16="http://schemas.microsoft.com/office/drawing/2014/main" id="{F24E42D2-7405-908F-35F9-F2C7C1EE6B33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9743161" y="5701477"/>
              <a:ext cx="142330" cy="142341"/>
            </a:xfrm>
            <a:prstGeom prst="rect">
              <a:avLst/>
            </a:prstGeom>
          </p:spPr>
        </p:pic>
        <p:pic>
          <p:nvPicPr>
            <p:cNvPr id="32" name="object 18">
              <a:extLst>
                <a:ext uri="{FF2B5EF4-FFF2-40B4-BE49-F238E27FC236}">
                  <a16:creationId xmlns:a16="http://schemas.microsoft.com/office/drawing/2014/main" id="{57161319-E7BA-FAA3-62CC-6A3DFC371BAE}"/>
                </a:ext>
              </a:extLst>
            </p:cNvPr>
            <p:cNvPicPr/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8907464" y="5701477"/>
              <a:ext cx="142330" cy="142341"/>
            </a:xfrm>
            <a:prstGeom prst="rect">
              <a:avLst/>
            </a:prstGeom>
          </p:spPr>
        </p:pic>
        <p:pic>
          <p:nvPicPr>
            <p:cNvPr id="33" name="object 19">
              <a:extLst>
                <a:ext uri="{FF2B5EF4-FFF2-40B4-BE49-F238E27FC236}">
                  <a16:creationId xmlns:a16="http://schemas.microsoft.com/office/drawing/2014/main" id="{41627DEB-58FB-3A40-661D-BD64D04E0B59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9325312" y="5701477"/>
              <a:ext cx="142330" cy="142341"/>
            </a:xfrm>
            <a:prstGeom prst="rect">
              <a:avLst/>
            </a:prstGeom>
          </p:spPr>
        </p:pic>
        <p:pic>
          <p:nvPicPr>
            <p:cNvPr id="34" name="object 20">
              <a:extLst>
                <a:ext uri="{FF2B5EF4-FFF2-40B4-BE49-F238E27FC236}">
                  <a16:creationId xmlns:a16="http://schemas.microsoft.com/office/drawing/2014/main" id="{DD341138-1861-3887-98C3-3382683BD473}"/>
                </a:ext>
              </a:extLst>
            </p:cNvPr>
            <p:cNvPicPr/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489612" y="5701477"/>
              <a:ext cx="142330" cy="142341"/>
            </a:xfrm>
            <a:prstGeom prst="rect">
              <a:avLst/>
            </a:prstGeom>
          </p:spPr>
        </p:pic>
        <p:pic>
          <p:nvPicPr>
            <p:cNvPr id="35" name="object 21">
              <a:extLst>
                <a:ext uri="{FF2B5EF4-FFF2-40B4-BE49-F238E27FC236}">
                  <a16:creationId xmlns:a16="http://schemas.microsoft.com/office/drawing/2014/main" id="{2C170BE3-8844-A251-AFEB-77DD43380017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8071762" y="5701477"/>
              <a:ext cx="142330" cy="142341"/>
            </a:xfrm>
            <a:prstGeom prst="rect">
              <a:avLst/>
            </a:prstGeom>
          </p:spPr>
        </p:pic>
        <p:pic>
          <p:nvPicPr>
            <p:cNvPr id="36" name="object 22">
              <a:extLst>
                <a:ext uri="{FF2B5EF4-FFF2-40B4-BE49-F238E27FC236}">
                  <a16:creationId xmlns:a16="http://schemas.microsoft.com/office/drawing/2014/main" id="{12B53869-0C17-B187-0810-EA0BA8893B4D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653910" y="5701477"/>
              <a:ext cx="142330" cy="142341"/>
            </a:xfrm>
            <a:prstGeom prst="rect">
              <a:avLst/>
            </a:prstGeom>
          </p:spPr>
        </p:pic>
        <p:pic>
          <p:nvPicPr>
            <p:cNvPr id="37" name="object 23">
              <a:extLst>
                <a:ext uri="{FF2B5EF4-FFF2-40B4-BE49-F238E27FC236}">
                  <a16:creationId xmlns:a16="http://schemas.microsoft.com/office/drawing/2014/main" id="{445FE7E6-130F-842A-5E02-70C8765E0D11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236059" y="5701477"/>
              <a:ext cx="142330" cy="142341"/>
            </a:xfrm>
            <a:prstGeom prst="rect">
              <a:avLst/>
            </a:prstGeom>
          </p:spPr>
        </p:pic>
        <p:pic>
          <p:nvPicPr>
            <p:cNvPr id="38" name="object 24">
              <a:extLst>
                <a:ext uri="{FF2B5EF4-FFF2-40B4-BE49-F238E27FC236}">
                  <a16:creationId xmlns:a16="http://schemas.microsoft.com/office/drawing/2014/main" id="{3E3F8C0D-92FD-1098-81ED-017989FBB8D5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6818210" y="5701477"/>
              <a:ext cx="142330" cy="142341"/>
            </a:xfrm>
            <a:prstGeom prst="rect">
              <a:avLst/>
            </a:prstGeom>
          </p:spPr>
        </p:pic>
        <p:pic>
          <p:nvPicPr>
            <p:cNvPr id="39" name="object 25">
              <a:extLst>
                <a:ext uri="{FF2B5EF4-FFF2-40B4-BE49-F238E27FC236}">
                  <a16:creationId xmlns:a16="http://schemas.microsoft.com/office/drawing/2014/main" id="{E724624A-2B8C-14E4-1AF4-20D1B0BF33B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6" y="5283634"/>
              <a:ext cx="142330" cy="142330"/>
            </a:xfrm>
            <a:prstGeom prst="rect">
              <a:avLst/>
            </a:prstGeom>
          </p:spPr>
        </p:pic>
        <p:pic>
          <p:nvPicPr>
            <p:cNvPr id="40" name="object 26">
              <a:extLst>
                <a:ext uri="{FF2B5EF4-FFF2-40B4-BE49-F238E27FC236}">
                  <a16:creationId xmlns:a16="http://schemas.microsoft.com/office/drawing/2014/main" id="{390DC27D-9AE4-9FDA-6BAB-312EAA389495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5283634"/>
              <a:ext cx="142330" cy="142330"/>
            </a:xfrm>
            <a:prstGeom prst="rect">
              <a:avLst/>
            </a:prstGeom>
          </p:spPr>
        </p:pic>
        <p:pic>
          <p:nvPicPr>
            <p:cNvPr id="41" name="object 27">
              <a:extLst>
                <a:ext uri="{FF2B5EF4-FFF2-40B4-BE49-F238E27FC236}">
                  <a16:creationId xmlns:a16="http://schemas.microsoft.com/office/drawing/2014/main" id="{B4762749-42AE-1A02-5972-15E341C3297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1" y="5283634"/>
              <a:ext cx="142330" cy="142330"/>
            </a:xfrm>
            <a:prstGeom prst="rect">
              <a:avLst/>
            </a:prstGeom>
          </p:spPr>
        </p:pic>
        <p:pic>
          <p:nvPicPr>
            <p:cNvPr id="42" name="object 28">
              <a:extLst>
                <a:ext uri="{FF2B5EF4-FFF2-40B4-BE49-F238E27FC236}">
                  <a16:creationId xmlns:a16="http://schemas.microsoft.com/office/drawing/2014/main" id="{AC7554C9-FAEC-9208-D119-4E961EE2BB7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5283634"/>
              <a:ext cx="142330" cy="142330"/>
            </a:xfrm>
            <a:prstGeom prst="rect">
              <a:avLst/>
            </a:prstGeom>
          </p:spPr>
        </p:pic>
        <p:pic>
          <p:nvPicPr>
            <p:cNvPr id="43" name="object 29">
              <a:extLst>
                <a:ext uri="{FF2B5EF4-FFF2-40B4-BE49-F238E27FC236}">
                  <a16:creationId xmlns:a16="http://schemas.microsoft.com/office/drawing/2014/main" id="{FCBD4B49-4BFB-C1DD-4C5D-1949876AC852}"/>
                </a:ext>
              </a:extLst>
            </p:cNvPr>
            <p:cNvPicPr/>
            <p:nvPr userDrawn="1"/>
          </p:nvPicPr>
          <p:blipFill>
            <a:blip r:embed="rId11" cstate="print"/>
            <a:stretch>
              <a:fillRect/>
            </a:stretch>
          </p:blipFill>
          <p:spPr>
            <a:xfrm>
              <a:off x="8907464" y="5283634"/>
              <a:ext cx="142330" cy="142330"/>
            </a:xfrm>
            <a:prstGeom prst="rect">
              <a:avLst/>
            </a:prstGeom>
          </p:spPr>
        </p:pic>
        <p:pic>
          <p:nvPicPr>
            <p:cNvPr id="44" name="object 30">
              <a:extLst>
                <a:ext uri="{FF2B5EF4-FFF2-40B4-BE49-F238E27FC236}">
                  <a16:creationId xmlns:a16="http://schemas.microsoft.com/office/drawing/2014/main" id="{043D5617-27F3-E7F5-E99D-EE4FA205548C}"/>
                </a:ext>
              </a:extLst>
            </p:cNvPr>
            <p:cNvPicPr/>
            <p:nvPr userDrawn="1"/>
          </p:nvPicPr>
          <p:blipFill>
            <a:blip r:embed="rId12" cstate="print"/>
            <a:stretch>
              <a:fillRect/>
            </a:stretch>
          </p:blipFill>
          <p:spPr>
            <a:xfrm>
              <a:off x="8489612" y="5283634"/>
              <a:ext cx="142330" cy="142330"/>
            </a:xfrm>
            <a:prstGeom prst="rect">
              <a:avLst/>
            </a:prstGeom>
          </p:spPr>
        </p:pic>
        <p:pic>
          <p:nvPicPr>
            <p:cNvPr id="45" name="object 31">
              <a:extLst>
                <a:ext uri="{FF2B5EF4-FFF2-40B4-BE49-F238E27FC236}">
                  <a16:creationId xmlns:a16="http://schemas.microsoft.com/office/drawing/2014/main" id="{8E0D3317-5EEF-0DE2-7E4B-948F09A70EE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5283634"/>
              <a:ext cx="142330" cy="142320"/>
            </a:xfrm>
            <a:prstGeom prst="rect">
              <a:avLst/>
            </a:prstGeom>
          </p:spPr>
        </p:pic>
        <p:pic>
          <p:nvPicPr>
            <p:cNvPr id="46" name="object 32">
              <a:extLst>
                <a:ext uri="{FF2B5EF4-FFF2-40B4-BE49-F238E27FC236}">
                  <a16:creationId xmlns:a16="http://schemas.microsoft.com/office/drawing/2014/main" id="{D9A5B47B-8846-80C6-389F-73008A42D01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5283634"/>
              <a:ext cx="142330" cy="142320"/>
            </a:xfrm>
            <a:prstGeom prst="rect">
              <a:avLst/>
            </a:prstGeom>
          </p:spPr>
        </p:pic>
        <p:pic>
          <p:nvPicPr>
            <p:cNvPr id="47" name="object 33">
              <a:extLst>
                <a:ext uri="{FF2B5EF4-FFF2-40B4-BE49-F238E27FC236}">
                  <a16:creationId xmlns:a16="http://schemas.microsoft.com/office/drawing/2014/main" id="{72B582F9-328A-5017-CB22-8B01C53AF5C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5283634"/>
              <a:ext cx="142330" cy="142320"/>
            </a:xfrm>
            <a:prstGeom prst="rect">
              <a:avLst/>
            </a:prstGeom>
          </p:spPr>
        </p:pic>
        <p:pic>
          <p:nvPicPr>
            <p:cNvPr id="48" name="object 34">
              <a:extLst>
                <a:ext uri="{FF2B5EF4-FFF2-40B4-BE49-F238E27FC236}">
                  <a16:creationId xmlns:a16="http://schemas.microsoft.com/office/drawing/2014/main" id="{B3BADAC0-5C64-382E-31EF-6FD670D6FC7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5283634"/>
              <a:ext cx="142330" cy="142320"/>
            </a:xfrm>
            <a:prstGeom prst="rect">
              <a:avLst/>
            </a:prstGeom>
          </p:spPr>
        </p:pic>
        <p:pic>
          <p:nvPicPr>
            <p:cNvPr id="49" name="object 35">
              <a:extLst>
                <a:ext uri="{FF2B5EF4-FFF2-40B4-BE49-F238E27FC236}">
                  <a16:creationId xmlns:a16="http://schemas.microsoft.com/office/drawing/2014/main" id="{0F2CB998-8BA4-8FF1-20E7-326380903A8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6" y="4865780"/>
              <a:ext cx="142330" cy="142330"/>
            </a:xfrm>
            <a:prstGeom prst="rect">
              <a:avLst/>
            </a:prstGeom>
          </p:spPr>
        </p:pic>
        <p:pic>
          <p:nvPicPr>
            <p:cNvPr id="50" name="object 36">
              <a:extLst>
                <a:ext uri="{FF2B5EF4-FFF2-40B4-BE49-F238E27FC236}">
                  <a16:creationId xmlns:a16="http://schemas.microsoft.com/office/drawing/2014/main" id="{91EB56FD-D6B7-A298-94C9-466F8E51CF2D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4865780"/>
              <a:ext cx="142330" cy="142330"/>
            </a:xfrm>
            <a:prstGeom prst="rect">
              <a:avLst/>
            </a:prstGeom>
          </p:spPr>
        </p:pic>
        <p:pic>
          <p:nvPicPr>
            <p:cNvPr id="51" name="object 37">
              <a:extLst>
                <a:ext uri="{FF2B5EF4-FFF2-40B4-BE49-F238E27FC236}">
                  <a16:creationId xmlns:a16="http://schemas.microsoft.com/office/drawing/2014/main" id="{5BE79CB1-DF04-BC5A-E41B-B9045DD08DF6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1" y="4865780"/>
              <a:ext cx="142330" cy="142330"/>
            </a:xfrm>
            <a:prstGeom prst="rect">
              <a:avLst/>
            </a:prstGeom>
          </p:spPr>
        </p:pic>
        <p:pic>
          <p:nvPicPr>
            <p:cNvPr id="52" name="object 38">
              <a:extLst>
                <a:ext uri="{FF2B5EF4-FFF2-40B4-BE49-F238E27FC236}">
                  <a16:creationId xmlns:a16="http://schemas.microsoft.com/office/drawing/2014/main" id="{CFC51B71-7E57-5544-460C-CFB66413DEC3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4865780"/>
              <a:ext cx="142330" cy="142330"/>
            </a:xfrm>
            <a:prstGeom prst="rect">
              <a:avLst/>
            </a:prstGeom>
          </p:spPr>
        </p:pic>
        <p:pic>
          <p:nvPicPr>
            <p:cNvPr id="53" name="object 39">
              <a:extLst>
                <a:ext uri="{FF2B5EF4-FFF2-40B4-BE49-F238E27FC236}">
                  <a16:creationId xmlns:a16="http://schemas.microsoft.com/office/drawing/2014/main" id="{C1C65B9D-DD05-CAF5-0EC8-A7F250B02DE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4865780"/>
              <a:ext cx="142330" cy="142330"/>
            </a:xfrm>
            <a:prstGeom prst="rect">
              <a:avLst/>
            </a:prstGeom>
          </p:spPr>
        </p:pic>
        <p:pic>
          <p:nvPicPr>
            <p:cNvPr id="54" name="object 40">
              <a:extLst>
                <a:ext uri="{FF2B5EF4-FFF2-40B4-BE49-F238E27FC236}">
                  <a16:creationId xmlns:a16="http://schemas.microsoft.com/office/drawing/2014/main" id="{D70AC0F2-1C04-6BC5-9AD3-D4E8D849019B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4865780"/>
              <a:ext cx="142330" cy="142330"/>
            </a:xfrm>
            <a:prstGeom prst="rect">
              <a:avLst/>
            </a:prstGeom>
          </p:spPr>
        </p:pic>
        <p:pic>
          <p:nvPicPr>
            <p:cNvPr id="55" name="object 41">
              <a:extLst>
                <a:ext uri="{FF2B5EF4-FFF2-40B4-BE49-F238E27FC236}">
                  <a16:creationId xmlns:a16="http://schemas.microsoft.com/office/drawing/2014/main" id="{F81FA4E0-03F5-F541-C49B-803DFE6442B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4865780"/>
              <a:ext cx="142330" cy="142330"/>
            </a:xfrm>
            <a:prstGeom prst="rect">
              <a:avLst/>
            </a:prstGeom>
          </p:spPr>
        </p:pic>
        <p:pic>
          <p:nvPicPr>
            <p:cNvPr id="56" name="object 42">
              <a:extLst>
                <a:ext uri="{FF2B5EF4-FFF2-40B4-BE49-F238E27FC236}">
                  <a16:creationId xmlns:a16="http://schemas.microsoft.com/office/drawing/2014/main" id="{A6534268-93CF-D401-27EF-72C3C4D9B8B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4865780"/>
              <a:ext cx="142330" cy="142330"/>
            </a:xfrm>
            <a:prstGeom prst="rect">
              <a:avLst/>
            </a:prstGeom>
          </p:spPr>
        </p:pic>
        <p:pic>
          <p:nvPicPr>
            <p:cNvPr id="57" name="object 43">
              <a:extLst>
                <a:ext uri="{FF2B5EF4-FFF2-40B4-BE49-F238E27FC236}">
                  <a16:creationId xmlns:a16="http://schemas.microsoft.com/office/drawing/2014/main" id="{545AC580-FE42-853E-1C30-C58B865447F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4865780"/>
              <a:ext cx="142330" cy="142330"/>
            </a:xfrm>
            <a:prstGeom prst="rect">
              <a:avLst/>
            </a:prstGeom>
          </p:spPr>
        </p:pic>
        <p:pic>
          <p:nvPicPr>
            <p:cNvPr id="58" name="object 44">
              <a:extLst>
                <a:ext uri="{FF2B5EF4-FFF2-40B4-BE49-F238E27FC236}">
                  <a16:creationId xmlns:a16="http://schemas.microsoft.com/office/drawing/2014/main" id="{E1D2C2C1-74CD-CF33-CC17-DF049809DE3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4865780"/>
              <a:ext cx="142330" cy="142330"/>
            </a:xfrm>
            <a:prstGeom prst="rect">
              <a:avLst/>
            </a:prstGeom>
          </p:spPr>
        </p:pic>
        <p:pic>
          <p:nvPicPr>
            <p:cNvPr id="59" name="object 45">
              <a:extLst>
                <a:ext uri="{FF2B5EF4-FFF2-40B4-BE49-F238E27FC236}">
                  <a16:creationId xmlns:a16="http://schemas.microsoft.com/office/drawing/2014/main" id="{C1AD8C26-D534-7395-E9DD-F1F6E01F101B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10578866" y="4447926"/>
              <a:ext cx="142330" cy="142341"/>
            </a:xfrm>
            <a:prstGeom prst="rect">
              <a:avLst/>
            </a:prstGeom>
          </p:spPr>
        </p:pic>
        <p:pic>
          <p:nvPicPr>
            <p:cNvPr id="60" name="object 46">
              <a:extLst>
                <a:ext uri="{FF2B5EF4-FFF2-40B4-BE49-F238E27FC236}">
                  <a16:creationId xmlns:a16="http://schemas.microsoft.com/office/drawing/2014/main" id="{FF259F87-D6C2-8D6B-202E-184DD5DA427A}"/>
                </a:ext>
              </a:extLst>
            </p:cNvPr>
            <p:cNvPicPr/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10161015" y="4447926"/>
              <a:ext cx="142330" cy="142341"/>
            </a:xfrm>
            <a:prstGeom prst="rect">
              <a:avLst/>
            </a:prstGeom>
          </p:spPr>
        </p:pic>
        <p:pic>
          <p:nvPicPr>
            <p:cNvPr id="61" name="object 47">
              <a:extLst>
                <a:ext uri="{FF2B5EF4-FFF2-40B4-BE49-F238E27FC236}">
                  <a16:creationId xmlns:a16="http://schemas.microsoft.com/office/drawing/2014/main" id="{96A17884-527C-AEE4-7C6C-0275677DBE88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9743161" y="4447926"/>
              <a:ext cx="142330" cy="142341"/>
            </a:xfrm>
            <a:prstGeom prst="rect">
              <a:avLst/>
            </a:prstGeom>
          </p:spPr>
        </p:pic>
        <p:pic>
          <p:nvPicPr>
            <p:cNvPr id="62" name="object 48">
              <a:extLst>
                <a:ext uri="{FF2B5EF4-FFF2-40B4-BE49-F238E27FC236}">
                  <a16:creationId xmlns:a16="http://schemas.microsoft.com/office/drawing/2014/main" id="{983C3B7C-97F2-0754-D308-AFEEBB942DB0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9325312" y="4447926"/>
              <a:ext cx="142330" cy="142341"/>
            </a:xfrm>
            <a:prstGeom prst="rect">
              <a:avLst/>
            </a:prstGeom>
          </p:spPr>
        </p:pic>
        <p:pic>
          <p:nvPicPr>
            <p:cNvPr id="63" name="object 49">
              <a:extLst>
                <a:ext uri="{FF2B5EF4-FFF2-40B4-BE49-F238E27FC236}">
                  <a16:creationId xmlns:a16="http://schemas.microsoft.com/office/drawing/2014/main" id="{404856EA-5535-7085-364D-D52B0A845423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8907464" y="4447926"/>
              <a:ext cx="142330" cy="142341"/>
            </a:xfrm>
            <a:prstGeom prst="rect">
              <a:avLst/>
            </a:prstGeom>
          </p:spPr>
        </p:pic>
        <p:pic>
          <p:nvPicPr>
            <p:cNvPr id="64" name="object 50">
              <a:extLst>
                <a:ext uri="{FF2B5EF4-FFF2-40B4-BE49-F238E27FC236}">
                  <a16:creationId xmlns:a16="http://schemas.microsoft.com/office/drawing/2014/main" id="{6180413B-6B2B-556E-206A-0C3F01EDBFA6}"/>
                </a:ext>
              </a:extLst>
            </p:cNvPr>
            <p:cNvPicPr/>
            <p:nvPr userDrawn="1"/>
          </p:nvPicPr>
          <p:blipFill>
            <a:blip r:embed="rId7" cstate="print"/>
            <a:stretch>
              <a:fillRect/>
            </a:stretch>
          </p:blipFill>
          <p:spPr>
            <a:xfrm>
              <a:off x="8489612" y="4447926"/>
              <a:ext cx="142330" cy="142341"/>
            </a:xfrm>
            <a:prstGeom prst="rect">
              <a:avLst/>
            </a:prstGeom>
          </p:spPr>
        </p:pic>
        <p:pic>
          <p:nvPicPr>
            <p:cNvPr id="65" name="object 51">
              <a:extLst>
                <a:ext uri="{FF2B5EF4-FFF2-40B4-BE49-F238E27FC236}">
                  <a16:creationId xmlns:a16="http://schemas.microsoft.com/office/drawing/2014/main" id="{BBE1229D-FD5E-F97D-2F45-77A72730B167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653910" y="4447926"/>
              <a:ext cx="142330" cy="142341"/>
            </a:xfrm>
            <a:prstGeom prst="rect">
              <a:avLst/>
            </a:prstGeom>
          </p:spPr>
        </p:pic>
        <p:pic>
          <p:nvPicPr>
            <p:cNvPr id="66" name="object 52">
              <a:extLst>
                <a:ext uri="{FF2B5EF4-FFF2-40B4-BE49-F238E27FC236}">
                  <a16:creationId xmlns:a16="http://schemas.microsoft.com/office/drawing/2014/main" id="{403C31B3-BA6D-32B4-78D1-EBE58AAC2E4B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8071762" y="4447926"/>
              <a:ext cx="142330" cy="142341"/>
            </a:xfrm>
            <a:prstGeom prst="rect">
              <a:avLst/>
            </a:prstGeom>
          </p:spPr>
        </p:pic>
        <p:pic>
          <p:nvPicPr>
            <p:cNvPr id="67" name="object 53">
              <a:extLst>
                <a:ext uri="{FF2B5EF4-FFF2-40B4-BE49-F238E27FC236}">
                  <a16:creationId xmlns:a16="http://schemas.microsoft.com/office/drawing/2014/main" id="{DD9CB4D2-FF86-4FE8-42DD-76ECAEEA70F8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7236059" y="4447926"/>
              <a:ext cx="142330" cy="142341"/>
            </a:xfrm>
            <a:prstGeom prst="rect">
              <a:avLst/>
            </a:prstGeom>
          </p:spPr>
        </p:pic>
        <p:pic>
          <p:nvPicPr>
            <p:cNvPr id="68" name="object 54">
              <a:extLst>
                <a:ext uri="{FF2B5EF4-FFF2-40B4-BE49-F238E27FC236}">
                  <a16:creationId xmlns:a16="http://schemas.microsoft.com/office/drawing/2014/main" id="{BC7BF432-63E6-52A9-9398-30A40821A22C}"/>
                </a:ext>
              </a:extLst>
            </p:cNvPr>
            <p:cNvPicPr/>
            <p:nvPr userDrawn="1"/>
          </p:nvPicPr>
          <p:blipFill>
            <a:blip r:embed="rId8" cstate="print"/>
            <a:stretch>
              <a:fillRect/>
            </a:stretch>
          </p:blipFill>
          <p:spPr>
            <a:xfrm>
              <a:off x="6818210" y="4447926"/>
              <a:ext cx="142330" cy="142341"/>
            </a:xfrm>
            <a:prstGeom prst="rect">
              <a:avLst/>
            </a:prstGeom>
          </p:spPr>
        </p:pic>
        <p:pic>
          <p:nvPicPr>
            <p:cNvPr id="69" name="object 55">
              <a:extLst>
                <a:ext uri="{FF2B5EF4-FFF2-40B4-BE49-F238E27FC236}">
                  <a16:creationId xmlns:a16="http://schemas.microsoft.com/office/drawing/2014/main" id="{A004199A-4963-300B-3645-306FAB50758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4030083"/>
              <a:ext cx="142330" cy="142320"/>
            </a:xfrm>
            <a:prstGeom prst="rect">
              <a:avLst/>
            </a:prstGeom>
          </p:spPr>
        </p:pic>
        <p:pic>
          <p:nvPicPr>
            <p:cNvPr id="70" name="object 56">
              <a:extLst>
                <a:ext uri="{FF2B5EF4-FFF2-40B4-BE49-F238E27FC236}">
                  <a16:creationId xmlns:a16="http://schemas.microsoft.com/office/drawing/2014/main" id="{887EB2F4-350B-932E-69F9-3EC038CDBFF2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4030083"/>
              <a:ext cx="142330" cy="142320"/>
            </a:xfrm>
            <a:prstGeom prst="rect">
              <a:avLst/>
            </a:prstGeom>
          </p:spPr>
        </p:pic>
        <p:pic>
          <p:nvPicPr>
            <p:cNvPr id="71" name="object 57">
              <a:extLst>
                <a:ext uri="{FF2B5EF4-FFF2-40B4-BE49-F238E27FC236}">
                  <a16:creationId xmlns:a16="http://schemas.microsoft.com/office/drawing/2014/main" id="{3D656BB7-A999-FCEF-9275-C6C0510C5500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1" y="4030083"/>
              <a:ext cx="142330" cy="142320"/>
            </a:xfrm>
            <a:prstGeom prst="rect">
              <a:avLst/>
            </a:prstGeom>
          </p:spPr>
        </p:pic>
        <p:pic>
          <p:nvPicPr>
            <p:cNvPr id="72" name="object 58">
              <a:extLst>
                <a:ext uri="{FF2B5EF4-FFF2-40B4-BE49-F238E27FC236}">
                  <a16:creationId xmlns:a16="http://schemas.microsoft.com/office/drawing/2014/main" id="{7C4A105B-DCBD-9179-D63B-5070262BB060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4030083"/>
              <a:ext cx="142330" cy="142320"/>
            </a:xfrm>
            <a:prstGeom prst="rect">
              <a:avLst/>
            </a:prstGeom>
          </p:spPr>
        </p:pic>
        <p:pic>
          <p:nvPicPr>
            <p:cNvPr id="73" name="object 59">
              <a:extLst>
                <a:ext uri="{FF2B5EF4-FFF2-40B4-BE49-F238E27FC236}">
                  <a16:creationId xmlns:a16="http://schemas.microsoft.com/office/drawing/2014/main" id="{68276379-1479-7589-B45F-4EF6D301779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4030083"/>
              <a:ext cx="142330" cy="142320"/>
            </a:xfrm>
            <a:prstGeom prst="rect">
              <a:avLst/>
            </a:prstGeom>
          </p:spPr>
        </p:pic>
        <p:pic>
          <p:nvPicPr>
            <p:cNvPr id="74" name="object 60">
              <a:extLst>
                <a:ext uri="{FF2B5EF4-FFF2-40B4-BE49-F238E27FC236}">
                  <a16:creationId xmlns:a16="http://schemas.microsoft.com/office/drawing/2014/main" id="{C36FDED1-2AC9-4F68-D0FB-2A4B64AAF522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4030083"/>
              <a:ext cx="142330" cy="142320"/>
            </a:xfrm>
            <a:prstGeom prst="rect">
              <a:avLst/>
            </a:prstGeom>
          </p:spPr>
        </p:pic>
        <p:pic>
          <p:nvPicPr>
            <p:cNvPr id="75" name="object 61">
              <a:extLst>
                <a:ext uri="{FF2B5EF4-FFF2-40B4-BE49-F238E27FC236}">
                  <a16:creationId xmlns:a16="http://schemas.microsoft.com/office/drawing/2014/main" id="{C12148C4-F493-5509-7162-7D535F765D02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4030083"/>
              <a:ext cx="142330" cy="142320"/>
            </a:xfrm>
            <a:prstGeom prst="rect">
              <a:avLst/>
            </a:prstGeom>
          </p:spPr>
        </p:pic>
        <p:pic>
          <p:nvPicPr>
            <p:cNvPr id="76" name="object 62">
              <a:extLst>
                <a:ext uri="{FF2B5EF4-FFF2-40B4-BE49-F238E27FC236}">
                  <a16:creationId xmlns:a16="http://schemas.microsoft.com/office/drawing/2014/main" id="{2660300B-DCF1-1FF1-9FE1-AC13C804E1A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4030083"/>
              <a:ext cx="142330" cy="142320"/>
            </a:xfrm>
            <a:prstGeom prst="rect">
              <a:avLst/>
            </a:prstGeom>
          </p:spPr>
        </p:pic>
        <p:pic>
          <p:nvPicPr>
            <p:cNvPr id="77" name="object 63">
              <a:extLst>
                <a:ext uri="{FF2B5EF4-FFF2-40B4-BE49-F238E27FC236}">
                  <a16:creationId xmlns:a16="http://schemas.microsoft.com/office/drawing/2014/main" id="{21783DE6-FDC2-0C8B-C659-704529FD470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4030083"/>
              <a:ext cx="142330" cy="142320"/>
            </a:xfrm>
            <a:prstGeom prst="rect">
              <a:avLst/>
            </a:prstGeom>
          </p:spPr>
        </p:pic>
        <p:pic>
          <p:nvPicPr>
            <p:cNvPr id="78" name="object 64">
              <a:extLst>
                <a:ext uri="{FF2B5EF4-FFF2-40B4-BE49-F238E27FC236}">
                  <a16:creationId xmlns:a16="http://schemas.microsoft.com/office/drawing/2014/main" id="{9E3AF20A-B1A9-EACE-C56F-6FBD2FCB3D4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4030083"/>
              <a:ext cx="142330" cy="142320"/>
            </a:xfrm>
            <a:prstGeom prst="rect">
              <a:avLst/>
            </a:prstGeom>
          </p:spPr>
        </p:pic>
        <p:pic>
          <p:nvPicPr>
            <p:cNvPr id="79" name="object 65">
              <a:extLst>
                <a:ext uri="{FF2B5EF4-FFF2-40B4-BE49-F238E27FC236}">
                  <a16:creationId xmlns:a16="http://schemas.microsoft.com/office/drawing/2014/main" id="{635ACBEB-E5B5-5971-EB97-9F2E90BF32F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3612229"/>
              <a:ext cx="142330" cy="142330"/>
            </a:xfrm>
            <a:prstGeom prst="rect">
              <a:avLst/>
            </a:prstGeom>
          </p:spPr>
        </p:pic>
        <p:pic>
          <p:nvPicPr>
            <p:cNvPr id="80" name="object 66">
              <a:extLst>
                <a:ext uri="{FF2B5EF4-FFF2-40B4-BE49-F238E27FC236}">
                  <a16:creationId xmlns:a16="http://schemas.microsoft.com/office/drawing/2014/main" id="{F232B226-BB16-9921-CDC2-78EB60338139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3612229"/>
              <a:ext cx="142330" cy="142330"/>
            </a:xfrm>
            <a:prstGeom prst="rect">
              <a:avLst/>
            </a:prstGeom>
          </p:spPr>
        </p:pic>
        <p:pic>
          <p:nvPicPr>
            <p:cNvPr id="81" name="object 67">
              <a:extLst>
                <a:ext uri="{FF2B5EF4-FFF2-40B4-BE49-F238E27FC236}">
                  <a16:creationId xmlns:a16="http://schemas.microsoft.com/office/drawing/2014/main" id="{75DF7CEB-8892-8934-6E21-B9A9D8B7CA3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3612229"/>
              <a:ext cx="142330" cy="142330"/>
            </a:xfrm>
            <a:prstGeom prst="rect">
              <a:avLst/>
            </a:prstGeom>
          </p:spPr>
        </p:pic>
        <p:pic>
          <p:nvPicPr>
            <p:cNvPr id="82" name="object 68">
              <a:extLst>
                <a:ext uri="{FF2B5EF4-FFF2-40B4-BE49-F238E27FC236}">
                  <a16:creationId xmlns:a16="http://schemas.microsoft.com/office/drawing/2014/main" id="{9F96E0C2-4795-3EFF-D408-5AC16E6A94D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2" y="3612229"/>
              <a:ext cx="142330" cy="142330"/>
            </a:xfrm>
            <a:prstGeom prst="rect">
              <a:avLst/>
            </a:prstGeom>
          </p:spPr>
        </p:pic>
        <p:pic>
          <p:nvPicPr>
            <p:cNvPr id="83" name="object 69">
              <a:extLst>
                <a:ext uri="{FF2B5EF4-FFF2-40B4-BE49-F238E27FC236}">
                  <a16:creationId xmlns:a16="http://schemas.microsoft.com/office/drawing/2014/main" id="{C5586C48-9190-9CB3-CBDC-FC50A21C8E1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3612229"/>
              <a:ext cx="142330" cy="142330"/>
            </a:xfrm>
            <a:prstGeom prst="rect">
              <a:avLst/>
            </a:prstGeom>
          </p:spPr>
        </p:pic>
        <p:pic>
          <p:nvPicPr>
            <p:cNvPr id="84" name="object 70">
              <a:extLst>
                <a:ext uri="{FF2B5EF4-FFF2-40B4-BE49-F238E27FC236}">
                  <a16:creationId xmlns:a16="http://schemas.microsoft.com/office/drawing/2014/main" id="{66D0FDFB-13E3-54C8-023D-82811A43AD28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3612229"/>
              <a:ext cx="142330" cy="142330"/>
            </a:xfrm>
            <a:prstGeom prst="rect">
              <a:avLst/>
            </a:prstGeom>
          </p:spPr>
        </p:pic>
        <p:pic>
          <p:nvPicPr>
            <p:cNvPr id="85" name="object 71">
              <a:extLst>
                <a:ext uri="{FF2B5EF4-FFF2-40B4-BE49-F238E27FC236}">
                  <a16:creationId xmlns:a16="http://schemas.microsoft.com/office/drawing/2014/main" id="{8E636AC7-EE58-B2F9-6C7F-59A31F2A4C2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3612229"/>
              <a:ext cx="142330" cy="142330"/>
            </a:xfrm>
            <a:prstGeom prst="rect">
              <a:avLst/>
            </a:prstGeom>
          </p:spPr>
        </p:pic>
        <p:pic>
          <p:nvPicPr>
            <p:cNvPr id="86" name="object 72">
              <a:extLst>
                <a:ext uri="{FF2B5EF4-FFF2-40B4-BE49-F238E27FC236}">
                  <a16:creationId xmlns:a16="http://schemas.microsoft.com/office/drawing/2014/main" id="{124F6A77-3162-6397-3F1C-C5DBCE6EBB6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3612229"/>
              <a:ext cx="142330" cy="142330"/>
            </a:xfrm>
            <a:prstGeom prst="rect">
              <a:avLst/>
            </a:prstGeom>
          </p:spPr>
        </p:pic>
        <p:pic>
          <p:nvPicPr>
            <p:cNvPr id="87" name="object 73">
              <a:extLst>
                <a:ext uri="{FF2B5EF4-FFF2-40B4-BE49-F238E27FC236}">
                  <a16:creationId xmlns:a16="http://schemas.microsoft.com/office/drawing/2014/main" id="{6A39C8E3-21CC-7BB3-EE6F-4CD85BACCA7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3612229"/>
              <a:ext cx="142330" cy="142330"/>
            </a:xfrm>
            <a:prstGeom prst="rect">
              <a:avLst/>
            </a:prstGeom>
          </p:spPr>
        </p:pic>
        <p:pic>
          <p:nvPicPr>
            <p:cNvPr id="88" name="object 74">
              <a:extLst>
                <a:ext uri="{FF2B5EF4-FFF2-40B4-BE49-F238E27FC236}">
                  <a16:creationId xmlns:a16="http://schemas.microsoft.com/office/drawing/2014/main" id="{16E3E453-FEE8-2021-BFC1-B740D2DF6B7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3612229"/>
              <a:ext cx="142330" cy="142330"/>
            </a:xfrm>
            <a:prstGeom prst="rect">
              <a:avLst/>
            </a:prstGeom>
          </p:spPr>
        </p:pic>
        <p:pic>
          <p:nvPicPr>
            <p:cNvPr id="89" name="object 75">
              <a:extLst>
                <a:ext uri="{FF2B5EF4-FFF2-40B4-BE49-F238E27FC236}">
                  <a16:creationId xmlns:a16="http://schemas.microsoft.com/office/drawing/2014/main" id="{E978ABCD-D293-7C6D-1513-77192004F62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3194376"/>
              <a:ext cx="142330" cy="142330"/>
            </a:xfrm>
            <a:prstGeom prst="rect">
              <a:avLst/>
            </a:prstGeom>
          </p:spPr>
        </p:pic>
        <p:pic>
          <p:nvPicPr>
            <p:cNvPr id="90" name="object 76">
              <a:extLst>
                <a:ext uri="{FF2B5EF4-FFF2-40B4-BE49-F238E27FC236}">
                  <a16:creationId xmlns:a16="http://schemas.microsoft.com/office/drawing/2014/main" id="{F9C69B19-84DE-CC4E-E468-5708C31529AA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3194376"/>
              <a:ext cx="142330" cy="142330"/>
            </a:xfrm>
            <a:prstGeom prst="rect">
              <a:avLst/>
            </a:prstGeom>
          </p:spPr>
        </p:pic>
        <p:pic>
          <p:nvPicPr>
            <p:cNvPr id="91" name="object 77">
              <a:extLst>
                <a:ext uri="{FF2B5EF4-FFF2-40B4-BE49-F238E27FC236}">
                  <a16:creationId xmlns:a16="http://schemas.microsoft.com/office/drawing/2014/main" id="{C20A6067-63C8-1D77-0826-E99BAA9123C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3194376"/>
              <a:ext cx="142330" cy="142330"/>
            </a:xfrm>
            <a:prstGeom prst="rect">
              <a:avLst/>
            </a:prstGeom>
          </p:spPr>
        </p:pic>
        <p:pic>
          <p:nvPicPr>
            <p:cNvPr id="92" name="object 78">
              <a:extLst>
                <a:ext uri="{FF2B5EF4-FFF2-40B4-BE49-F238E27FC236}">
                  <a16:creationId xmlns:a16="http://schemas.microsoft.com/office/drawing/2014/main" id="{1A313D69-288D-8DFD-B744-FFB785FDF61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5" y="3194376"/>
              <a:ext cx="142330" cy="142330"/>
            </a:xfrm>
            <a:prstGeom prst="rect">
              <a:avLst/>
            </a:prstGeom>
          </p:spPr>
        </p:pic>
        <p:pic>
          <p:nvPicPr>
            <p:cNvPr id="93" name="object 79">
              <a:extLst>
                <a:ext uri="{FF2B5EF4-FFF2-40B4-BE49-F238E27FC236}">
                  <a16:creationId xmlns:a16="http://schemas.microsoft.com/office/drawing/2014/main" id="{5D72AFA0-758C-C0D5-26CC-912BE5EC668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3194376"/>
              <a:ext cx="142330" cy="142330"/>
            </a:xfrm>
            <a:prstGeom prst="rect">
              <a:avLst/>
            </a:prstGeom>
          </p:spPr>
        </p:pic>
        <p:pic>
          <p:nvPicPr>
            <p:cNvPr id="94" name="object 80">
              <a:extLst>
                <a:ext uri="{FF2B5EF4-FFF2-40B4-BE49-F238E27FC236}">
                  <a16:creationId xmlns:a16="http://schemas.microsoft.com/office/drawing/2014/main" id="{23ED505D-A00E-0AD5-01F6-710355C5F695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2" y="3194376"/>
              <a:ext cx="142330" cy="142330"/>
            </a:xfrm>
            <a:prstGeom prst="rect">
              <a:avLst/>
            </a:prstGeom>
          </p:spPr>
        </p:pic>
        <p:pic>
          <p:nvPicPr>
            <p:cNvPr id="95" name="object 81">
              <a:extLst>
                <a:ext uri="{FF2B5EF4-FFF2-40B4-BE49-F238E27FC236}">
                  <a16:creationId xmlns:a16="http://schemas.microsoft.com/office/drawing/2014/main" id="{67E980F0-5DE3-DC1F-07DE-3D0836DFA5D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2" y="3194376"/>
              <a:ext cx="142330" cy="142330"/>
            </a:xfrm>
            <a:prstGeom prst="rect">
              <a:avLst/>
            </a:prstGeom>
          </p:spPr>
        </p:pic>
        <p:pic>
          <p:nvPicPr>
            <p:cNvPr id="96" name="object 82">
              <a:extLst>
                <a:ext uri="{FF2B5EF4-FFF2-40B4-BE49-F238E27FC236}">
                  <a16:creationId xmlns:a16="http://schemas.microsoft.com/office/drawing/2014/main" id="{2D7E7BFF-D218-0D33-F9C8-AF7F32C9972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3194376"/>
              <a:ext cx="142330" cy="142330"/>
            </a:xfrm>
            <a:prstGeom prst="rect">
              <a:avLst/>
            </a:prstGeom>
          </p:spPr>
        </p:pic>
        <p:pic>
          <p:nvPicPr>
            <p:cNvPr id="97" name="object 83">
              <a:extLst>
                <a:ext uri="{FF2B5EF4-FFF2-40B4-BE49-F238E27FC236}">
                  <a16:creationId xmlns:a16="http://schemas.microsoft.com/office/drawing/2014/main" id="{CA4D7878-C08A-A116-6545-BE0B9B7BBAF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3194376"/>
              <a:ext cx="142330" cy="142330"/>
            </a:xfrm>
            <a:prstGeom prst="rect">
              <a:avLst/>
            </a:prstGeom>
          </p:spPr>
        </p:pic>
        <p:pic>
          <p:nvPicPr>
            <p:cNvPr id="98" name="object 84">
              <a:extLst>
                <a:ext uri="{FF2B5EF4-FFF2-40B4-BE49-F238E27FC236}">
                  <a16:creationId xmlns:a16="http://schemas.microsoft.com/office/drawing/2014/main" id="{27619C93-CC2B-E98B-CFFD-20788473DCE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3194376"/>
              <a:ext cx="142330" cy="142330"/>
            </a:xfrm>
            <a:prstGeom prst="rect">
              <a:avLst/>
            </a:prstGeom>
          </p:spPr>
        </p:pic>
        <p:pic>
          <p:nvPicPr>
            <p:cNvPr id="99" name="object 85">
              <a:extLst>
                <a:ext uri="{FF2B5EF4-FFF2-40B4-BE49-F238E27FC236}">
                  <a16:creationId xmlns:a16="http://schemas.microsoft.com/office/drawing/2014/main" id="{6114BD2E-5DAF-21A3-83A4-98AAEB5F0D2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2776532"/>
              <a:ext cx="142330" cy="142320"/>
            </a:xfrm>
            <a:prstGeom prst="rect">
              <a:avLst/>
            </a:prstGeom>
          </p:spPr>
        </p:pic>
        <p:pic>
          <p:nvPicPr>
            <p:cNvPr id="100" name="object 86">
              <a:extLst>
                <a:ext uri="{FF2B5EF4-FFF2-40B4-BE49-F238E27FC236}">
                  <a16:creationId xmlns:a16="http://schemas.microsoft.com/office/drawing/2014/main" id="{4872B47A-C138-6D3C-D966-2DDC0B3B618C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2776532"/>
              <a:ext cx="142330" cy="142320"/>
            </a:xfrm>
            <a:prstGeom prst="rect">
              <a:avLst/>
            </a:prstGeom>
          </p:spPr>
        </p:pic>
        <p:pic>
          <p:nvPicPr>
            <p:cNvPr id="101" name="object 87">
              <a:extLst>
                <a:ext uri="{FF2B5EF4-FFF2-40B4-BE49-F238E27FC236}">
                  <a16:creationId xmlns:a16="http://schemas.microsoft.com/office/drawing/2014/main" id="{61517CE2-E986-7144-D70A-53A729FA8FA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2776532"/>
              <a:ext cx="142330" cy="142320"/>
            </a:xfrm>
            <a:prstGeom prst="rect">
              <a:avLst/>
            </a:prstGeom>
          </p:spPr>
        </p:pic>
        <p:pic>
          <p:nvPicPr>
            <p:cNvPr id="102" name="object 88">
              <a:extLst>
                <a:ext uri="{FF2B5EF4-FFF2-40B4-BE49-F238E27FC236}">
                  <a16:creationId xmlns:a16="http://schemas.microsoft.com/office/drawing/2014/main" id="{9B9496DE-96AA-3569-CABE-E2CB43D875B3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5" y="2776532"/>
              <a:ext cx="142330" cy="142320"/>
            </a:xfrm>
            <a:prstGeom prst="rect">
              <a:avLst/>
            </a:prstGeom>
          </p:spPr>
        </p:pic>
        <p:pic>
          <p:nvPicPr>
            <p:cNvPr id="103" name="object 89">
              <a:extLst>
                <a:ext uri="{FF2B5EF4-FFF2-40B4-BE49-F238E27FC236}">
                  <a16:creationId xmlns:a16="http://schemas.microsoft.com/office/drawing/2014/main" id="{215DFCD8-2F1C-B4AF-C6D8-CF156CCF847A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2776532"/>
              <a:ext cx="142330" cy="142320"/>
            </a:xfrm>
            <a:prstGeom prst="rect">
              <a:avLst/>
            </a:prstGeom>
          </p:spPr>
        </p:pic>
        <p:pic>
          <p:nvPicPr>
            <p:cNvPr id="104" name="object 90">
              <a:extLst>
                <a:ext uri="{FF2B5EF4-FFF2-40B4-BE49-F238E27FC236}">
                  <a16:creationId xmlns:a16="http://schemas.microsoft.com/office/drawing/2014/main" id="{33E84BF7-36B8-92BD-BFB5-2DA4A3D030F8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3" y="2776532"/>
              <a:ext cx="142330" cy="142320"/>
            </a:xfrm>
            <a:prstGeom prst="rect">
              <a:avLst/>
            </a:prstGeom>
          </p:spPr>
        </p:pic>
        <p:pic>
          <p:nvPicPr>
            <p:cNvPr id="105" name="object 91">
              <a:extLst>
                <a:ext uri="{FF2B5EF4-FFF2-40B4-BE49-F238E27FC236}">
                  <a16:creationId xmlns:a16="http://schemas.microsoft.com/office/drawing/2014/main" id="{8CC82FA3-FCC3-9086-EA9E-D7F0F7F2EFEA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4" y="2776532"/>
              <a:ext cx="142330" cy="142320"/>
            </a:xfrm>
            <a:prstGeom prst="rect">
              <a:avLst/>
            </a:prstGeom>
          </p:spPr>
        </p:pic>
        <p:pic>
          <p:nvPicPr>
            <p:cNvPr id="106" name="object 92">
              <a:extLst>
                <a:ext uri="{FF2B5EF4-FFF2-40B4-BE49-F238E27FC236}">
                  <a16:creationId xmlns:a16="http://schemas.microsoft.com/office/drawing/2014/main" id="{D660B8B5-BA34-1AC8-DCAC-3D07BE715E3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2776532"/>
              <a:ext cx="142330" cy="142320"/>
            </a:xfrm>
            <a:prstGeom prst="rect">
              <a:avLst/>
            </a:prstGeom>
          </p:spPr>
        </p:pic>
        <p:pic>
          <p:nvPicPr>
            <p:cNvPr id="107" name="object 93">
              <a:extLst>
                <a:ext uri="{FF2B5EF4-FFF2-40B4-BE49-F238E27FC236}">
                  <a16:creationId xmlns:a16="http://schemas.microsoft.com/office/drawing/2014/main" id="{F81EC900-0A53-1393-EE5D-A9FB2003F8B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2776532"/>
              <a:ext cx="142330" cy="142320"/>
            </a:xfrm>
            <a:prstGeom prst="rect">
              <a:avLst/>
            </a:prstGeom>
          </p:spPr>
        </p:pic>
        <p:pic>
          <p:nvPicPr>
            <p:cNvPr id="108" name="object 94">
              <a:extLst>
                <a:ext uri="{FF2B5EF4-FFF2-40B4-BE49-F238E27FC236}">
                  <a16:creationId xmlns:a16="http://schemas.microsoft.com/office/drawing/2014/main" id="{85A4AF42-B20F-7138-7D72-8A308A29D9F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2776532"/>
              <a:ext cx="142330" cy="142320"/>
            </a:xfrm>
            <a:prstGeom prst="rect">
              <a:avLst/>
            </a:prstGeom>
          </p:spPr>
        </p:pic>
        <p:pic>
          <p:nvPicPr>
            <p:cNvPr id="109" name="object 95">
              <a:extLst>
                <a:ext uri="{FF2B5EF4-FFF2-40B4-BE49-F238E27FC236}">
                  <a16:creationId xmlns:a16="http://schemas.microsoft.com/office/drawing/2014/main" id="{8092A7C1-4EA8-25A3-B88D-DB6497F199DA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0578868" y="2358677"/>
              <a:ext cx="142330" cy="142330"/>
            </a:xfrm>
            <a:prstGeom prst="rect">
              <a:avLst/>
            </a:prstGeom>
          </p:spPr>
        </p:pic>
        <p:pic>
          <p:nvPicPr>
            <p:cNvPr id="110" name="object 96">
              <a:extLst>
                <a:ext uri="{FF2B5EF4-FFF2-40B4-BE49-F238E27FC236}">
                  <a16:creationId xmlns:a16="http://schemas.microsoft.com/office/drawing/2014/main" id="{5A19C063-4596-BE09-3CA8-521AA6B5FC00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10161015" y="2358677"/>
              <a:ext cx="142330" cy="142330"/>
            </a:xfrm>
            <a:prstGeom prst="rect">
              <a:avLst/>
            </a:prstGeom>
          </p:spPr>
        </p:pic>
        <p:pic>
          <p:nvPicPr>
            <p:cNvPr id="111" name="object 97">
              <a:extLst>
                <a:ext uri="{FF2B5EF4-FFF2-40B4-BE49-F238E27FC236}">
                  <a16:creationId xmlns:a16="http://schemas.microsoft.com/office/drawing/2014/main" id="{B7EA1537-D4E5-D372-8D25-F4C349A782D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743166" y="2358677"/>
              <a:ext cx="142330" cy="142330"/>
            </a:xfrm>
            <a:prstGeom prst="rect">
              <a:avLst/>
            </a:prstGeom>
          </p:spPr>
        </p:pic>
        <p:pic>
          <p:nvPicPr>
            <p:cNvPr id="112" name="object 98">
              <a:extLst>
                <a:ext uri="{FF2B5EF4-FFF2-40B4-BE49-F238E27FC236}">
                  <a16:creationId xmlns:a16="http://schemas.microsoft.com/office/drawing/2014/main" id="{E9A77A1A-4A33-86F0-082F-C4477437F4C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325315" y="2358677"/>
              <a:ext cx="142330" cy="142330"/>
            </a:xfrm>
            <a:prstGeom prst="rect">
              <a:avLst/>
            </a:prstGeom>
          </p:spPr>
        </p:pic>
        <p:pic>
          <p:nvPicPr>
            <p:cNvPr id="113" name="object 99">
              <a:extLst>
                <a:ext uri="{FF2B5EF4-FFF2-40B4-BE49-F238E27FC236}">
                  <a16:creationId xmlns:a16="http://schemas.microsoft.com/office/drawing/2014/main" id="{7EE947AE-9DEF-3E9C-50D7-58C4F7B7FA2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907464" y="2358677"/>
              <a:ext cx="142330" cy="142330"/>
            </a:xfrm>
            <a:prstGeom prst="rect">
              <a:avLst/>
            </a:prstGeom>
          </p:spPr>
        </p:pic>
        <p:pic>
          <p:nvPicPr>
            <p:cNvPr id="114" name="object 100">
              <a:extLst>
                <a:ext uri="{FF2B5EF4-FFF2-40B4-BE49-F238E27FC236}">
                  <a16:creationId xmlns:a16="http://schemas.microsoft.com/office/drawing/2014/main" id="{5A4E37EC-B5C6-29CF-393B-80C34CD478F8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8489613" y="2358677"/>
              <a:ext cx="142330" cy="142330"/>
            </a:xfrm>
            <a:prstGeom prst="rect">
              <a:avLst/>
            </a:prstGeom>
          </p:spPr>
        </p:pic>
        <p:pic>
          <p:nvPicPr>
            <p:cNvPr id="115" name="object 101">
              <a:extLst>
                <a:ext uri="{FF2B5EF4-FFF2-40B4-BE49-F238E27FC236}">
                  <a16:creationId xmlns:a16="http://schemas.microsoft.com/office/drawing/2014/main" id="{78A7D24D-6BBE-D9DE-7F2C-4366FF4D467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8071764" y="2358677"/>
              <a:ext cx="142330" cy="142330"/>
            </a:xfrm>
            <a:prstGeom prst="rect">
              <a:avLst/>
            </a:prstGeom>
          </p:spPr>
        </p:pic>
        <p:pic>
          <p:nvPicPr>
            <p:cNvPr id="116" name="object 102">
              <a:extLst>
                <a:ext uri="{FF2B5EF4-FFF2-40B4-BE49-F238E27FC236}">
                  <a16:creationId xmlns:a16="http://schemas.microsoft.com/office/drawing/2014/main" id="{35CAA92C-8946-E19F-A1EE-0C923480074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653910" y="2358677"/>
              <a:ext cx="142330" cy="142330"/>
            </a:xfrm>
            <a:prstGeom prst="rect">
              <a:avLst/>
            </a:prstGeom>
          </p:spPr>
        </p:pic>
        <p:pic>
          <p:nvPicPr>
            <p:cNvPr id="117" name="object 103">
              <a:extLst>
                <a:ext uri="{FF2B5EF4-FFF2-40B4-BE49-F238E27FC236}">
                  <a16:creationId xmlns:a16="http://schemas.microsoft.com/office/drawing/2014/main" id="{A0AC2D6A-3A0A-D25C-E48D-39200A232484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7236059" y="2358677"/>
              <a:ext cx="142330" cy="142330"/>
            </a:xfrm>
            <a:prstGeom prst="rect">
              <a:avLst/>
            </a:prstGeom>
          </p:spPr>
        </p:pic>
        <p:pic>
          <p:nvPicPr>
            <p:cNvPr id="118" name="object 104">
              <a:extLst>
                <a:ext uri="{FF2B5EF4-FFF2-40B4-BE49-F238E27FC236}">
                  <a16:creationId xmlns:a16="http://schemas.microsoft.com/office/drawing/2014/main" id="{9A799BAD-2A98-DBD1-D6D7-6AEEEB3A717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818210" y="2358677"/>
              <a:ext cx="142330" cy="142330"/>
            </a:xfrm>
            <a:prstGeom prst="rect">
              <a:avLst/>
            </a:prstGeom>
          </p:spPr>
        </p:pic>
        <p:pic>
          <p:nvPicPr>
            <p:cNvPr id="119" name="object 105">
              <a:extLst>
                <a:ext uri="{FF2B5EF4-FFF2-40B4-BE49-F238E27FC236}">
                  <a16:creationId xmlns:a16="http://schemas.microsoft.com/office/drawing/2014/main" id="{8C10EEEF-E3C1-FA38-D1CA-CDA04570F92C}"/>
                </a:ext>
              </a:extLst>
            </p:cNvPr>
            <p:cNvPicPr/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6803700" y="8972187"/>
              <a:ext cx="142330" cy="142341"/>
            </a:xfrm>
            <a:prstGeom prst="rect">
              <a:avLst/>
            </a:prstGeom>
          </p:spPr>
        </p:pic>
        <p:pic>
          <p:nvPicPr>
            <p:cNvPr id="120" name="object 106">
              <a:extLst>
                <a:ext uri="{FF2B5EF4-FFF2-40B4-BE49-F238E27FC236}">
                  <a16:creationId xmlns:a16="http://schemas.microsoft.com/office/drawing/2014/main" id="{A4D42381-6B2C-7F80-F28C-70ED22576A50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6385851" y="8972187"/>
              <a:ext cx="142330" cy="142341"/>
            </a:xfrm>
            <a:prstGeom prst="rect">
              <a:avLst/>
            </a:prstGeom>
          </p:spPr>
        </p:pic>
        <p:pic>
          <p:nvPicPr>
            <p:cNvPr id="121" name="object 107">
              <a:extLst>
                <a:ext uri="{FF2B5EF4-FFF2-40B4-BE49-F238E27FC236}">
                  <a16:creationId xmlns:a16="http://schemas.microsoft.com/office/drawing/2014/main" id="{CB80A391-0B3F-5E23-FF3E-1981F9F61E04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5968000" y="8972187"/>
              <a:ext cx="142330" cy="142341"/>
            </a:xfrm>
            <a:prstGeom prst="rect">
              <a:avLst/>
            </a:prstGeom>
          </p:spPr>
        </p:pic>
        <p:pic>
          <p:nvPicPr>
            <p:cNvPr id="122" name="object 108">
              <a:extLst>
                <a:ext uri="{FF2B5EF4-FFF2-40B4-BE49-F238E27FC236}">
                  <a16:creationId xmlns:a16="http://schemas.microsoft.com/office/drawing/2014/main" id="{C4F6BDB6-F0A9-B102-8196-3BB27F3FF4A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5550150" y="8972187"/>
              <a:ext cx="142330" cy="142341"/>
            </a:xfrm>
            <a:prstGeom prst="rect">
              <a:avLst/>
            </a:prstGeom>
          </p:spPr>
        </p:pic>
        <p:pic>
          <p:nvPicPr>
            <p:cNvPr id="123" name="object 109">
              <a:extLst>
                <a:ext uri="{FF2B5EF4-FFF2-40B4-BE49-F238E27FC236}">
                  <a16:creationId xmlns:a16="http://schemas.microsoft.com/office/drawing/2014/main" id="{FB400291-3689-6DB2-1002-AF47746F807A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5132301" y="8972187"/>
              <a:ext cx="142330" cy="142341"/>
            </a:xfrm>
            <a:prstGeom prst="rect">
              <a:avLst/>
            </a:prstGeom>
          </p:spPr>
        </p:pic>
        <p:pic>
          <p:nvPicPr>
            <p:cNvPr id="124" name="object 110">
              <a:extLst>
                <a:ext uri="{FF2B5EF4-FFF2-40B4-BE49-F238E27FC236}">
                  <a16:creationId xmlns:a16="http://schemas.microsoft.com/office/drawing/2014/main" id="{BA33B105-9D9A-B4DC-0ACA-CA3DBB72846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4714447" y="8972187"/>
              <a:ext cx="142330" cy="142341"/>
            </a:xfrm>
            <a:prstGeom prst="rect">
              <a:avLst/>
            </a:prstGeom>
          </p:spPr>
        </p:pic>
        <p:pic>
          <p:nvPicPr>
            <p:cNvPr id="125" name="object 111">
              <a:extLst>
                <a:ext uri="{FF2B5EF4-FFF2-40B4-BE49-F238E27FC236}">
                  <a16:creationId xmlns:a16="http://schemas.microsoft.com/office/drawing/2014/main" id="{74ED2894-8CD5-BDA0-FE15-9230283A8701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4296597" y="8972187"/>
              <a:ext cx="142330" cy="142341"/>
            </a:xfrm>
            <a:prstGeom prst="rect">
              <a:avLst/>
            </a:prstGeom>
          </p:spPr>
        </p:pic>
        <p:pic>
          <p:nvPicPr>
            <p:cNvPr id="126" name="object 112">
              <a:extLst>
                <a:ext uri="{FF2B5EF4-FFF2-40B4-BE49-F238E27FC236}">
                  <a16:creationId xmlns:a16="http://schemas.microsoft.com/office/drawing/2014/main" id="{0FF1C863-601E-30CA-6A49-BA39199638AA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3878748" y="8972187"/>
              <a:ext cx="142330" cy="142341"/>
            </a:xfrm>
            <a:prstGeom prst="rect">
              <a:avLst/>
            </a:prstGeom>
          </p:spPr>
        </p:pic>
        <p:pic>
          <p:nvPicPr>
            <p:cNvPr id="127" name="object 113">
              <a:extLst>
                <a:ext uri="{FF2B5EF4-FFF2-40B4-BE49-F238E27FC236}">
                  <a16:creationId xmlns:a16="http://schemas.microsoft.com/office/drawing/2014/main" id="{F9663E1A-A76B-5F99-731D-683168D1FFE5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3460897" y="8972187"/>
              <a:ext cx="142330" cy="142341"/>
            </a:xfrm>
            <a:prstGeom prst="rect">
              <a:avLst/>
            </a:prstGeom>
          </p:spPr>
        </p:pic>
        <p:pic>
          <p:nvPicPr>
            <p:cNvPr id="128" name="object 114">
              <a:extLst>
                <a:ext uri="{FF2B5EF4-FFF2-40B4-BE49-F238E27FC236}">
                  <a16:creationId xmlns:a16="http://schemas.microsoft.com/office/drawing/2014/main" id="{75B61AD4-EEDE-EF1D-BB38-222925862C72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3043047" y="8972187"/>
              <a:ext cx="142330" cy="142341"/>
            </a:xfrm>
            <a:prstGeom prst="rect">
              <a:avLst/>
            </a:prstGeom>
          </p:spPr>
        </p:pic>
        <p:pic>
          <p:nvPicPr>
            <p:cNvPr id="129" name="object 115">
              <a:extLst>
                <a:ext uri="{FF2B5EF4-FFF2-40B4-BE49-F238E27FC236}">
                  <a16:creationId xmlns:a16="http://schemas.microsoft.com/office/drawing/2014/main" id="{09E2C27F-B55B-1E7B-6B12-07CFB08951BE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2625193" y="8972187"/>
              <a:ext cx="142330" cy="142341"/>
            </a:xfrm>
            <a:prstGeom prst="rect">
              <a:avLst/>
            </a:prstGeom>
          </p:spPr>
        </p:pic>
        <p:pic>
          <p:nvPicPr>
            <p:cNvPr id="130" name="object 116">
              <a:extLst>
                <a:ext uri="{FF2B5EF4-FFF2-40B4-BE49-F238E27FC236}">
                  <a16:creationId xmlns:a16="http://schemas.microsoft.com/office/drawing/2014/main" id="{18D05201-0614-8D9E-5266-D9C460A23BE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2207345" y="8972187"/>
              <a:ext cx="142330" cy="142341"/>
            </a:xfrm>
            <a:prstGeom prst="rect">
              <a:avLst/>
            </a:prstGeom>
          </p:spPr>
        </p:pic>
        <p:pic>
          <p:nvPicPr>
            <p:cNvPr id="131" name="object 117">
              <a:extLst>
                <a:ext uri="{FF2B5EF4-FFF2-40B4-BE49-F238E27FC236}">
                  <a16:creationId xmlns:a16="http://schemas.microsoft.com/office/drawing/2014/main" id="{0648829F-C86B-9460-0622-FFB80B9645B6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789492" y="8972187"/>
              <a:ext cx="142330" cy="142341"/>
            </a:xfrm>
            <a:prstGeom prst="rect">
              <a:avLst/>
            </a:prstGeom>
          </p:spPr>
        </p:pic>
        <p:pic>
          <p:nvPicPr>
            <p:cNvPr id="132" name="object 118">
              <a:extLst>
                <a:ext uri="{FF2B5EF4-FFF2-40B4-BE49-F238E27FC236}">
                  <a16:creationId xmlns:a16="http://schemas.microsoft.com/office/drawing/2014/main" id="{5B67A61F-75F1-A8E6-BA24-8CD6C4FED0E6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371642" y="8972187"/>
              <a:ext cx="142330" cy="142341"/>
            </a:xfrm>
            <a:prstGeom prst="rect">
              <a:avLst/>
            </a:prstGeom>
          </p:spPr>
        </p:pic>
        <p:pic>
          <p:nvPicPr>
            <p:cNvPr id="133" name="object 119">
              <a:extLst>
                <a:ext uri="{FF2B5EF4-FFF2-40B4-BE49-F238E27FC236}">
                  <a16:creationId xmlns:a16="http://schemas.microsoft.com/office/drawing/2014/main" id="{5784F960-A483-5C2F-D7EF-A1B382AC1FEA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953792" y="8972187"/>
              <a:ext cx="142330" cy="142341"/>
            </a:xfrm>
            <a:prstGeom prst="rect">
              <a:avLst/>
            </a:prstGeom>
          </p:spPr>
        </p:pic>
        <p:pic>
          <p:nvPicPr>
            <p:cNvPr id="134" name="object 120">
              <a:extLst>
                <a:ext uri="{FF2B5EF4-FFF2-40B4-BE49-F238E27FC236}">
                  <a16:creationId xmlns:a16="http://schemas.microsoft.com/office/drawing/2014/main" id="{17123A53-31F2-1B5A-47BB-D6AABC8D4145}"/>
                </a:ext>
              </a:extLst>
            </p:cNvPr>
            <p:cNvPicPr/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535941" y="8972187"/>
              <a:ext cx="142330" cy="142341"/>
            </a:xfrm>
            <a:prstGeom prst="rect">
              <a:avLst/>
            </a:prstGeom>
          </p:spPr>
        </p:pic>
        <p:pic>
          <p:nvPicPr>
            <p:cNvPr id="135" name="object 121">
              <a:extLst>
                <a:ext uri="{FF2B5EF4-FFF2-40B4-BE49-F238E27FC236}">
                  <a16:creationId xmlns:a16="http://schemas.microsoft.com/office/drawing/2014/main" id="{CB08D6D9-1DDC-07C1-E539-93F1A82D5E6F}"/>
                </a:ext>
              </a:extLst>
            </p:cNvPr>
            <p:cNvPicPr/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6803700" y="8554334"/>
              <a:ext cx="142330" cy="142341"/>
            </a:xfrm>
            <a:prstGeom prst="rect">
              <a:avLst/>
            </a:prstGeom>
          </p:spPr>
        </p:pic>
        <p:pic>
          <p:nvPicPr>
            <p:cNvPr id="136" name="object 122">
              <a:extLst>
                <a:ext uri="{FF2B5EF4-FFF2-40B4-BE49-F238E27FC236}">
                  <a16:creationId xmlns:a16="http://schemas.microsoft.com/office/drawing/2014/main" id="{AF4EC157-C6C6-3E99-37FF-856AB2CD0009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6385851" y="8554334"/>
              <a:ext cx="142330" cy="142341"/>
            </a:xfrm>
            <a:prstGeom prst="rect">
              <a:avLst/>
            </a:prstGeom>
          </p:spPr>
        </p:pic>
        <p:pic>
          <p:nvPicPr>
            <p:cNvPr id="137" name="object 123">
              <a:extLst>
                <a:ext uri="{FF2B5EF4-FFF2-40B4-BE49-F238E27FC236}">
                  <a16:creationId xmlns:a16="http://schemas.microsoft.com/office/drawing/2014/main" id="{020BFA86-F182-D2AE-618B-5255A9AF2E4A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5968000" y="8554334"/>
              <a:ext cx="142330" cy="142341"/>
            </a:xfrm>
            <a:prstGeom prst="rect">
              <a:avLst/>
            </a:prstGeom>
          </p:spPr>
        </p:pic>
        <p:pic>
          <p:nvPicPr>
            <p:cNvPr id="138" name="object 124">
              <a:extLst>
                <a:ext uri="{FF2B5EF4-FFF2-40B4-BE49-F238E27FC236}">
                  <a16:creationId xmlns:a16="http://schemas.microsoft.com/office/drawing/2014/main" id="{314C72A9-6623-25FD-CD69-67821E246ABA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5550150" y="8554334"/>
              <a:ext cx="142330" cy="142341"/>
            </a:xfrm>
            <a:prstGeom prst="rect">
              <a:avLst/>
            </a:prstGeom>
          </p:spPr>
        </p:pic>
        <p:pic>
          <p:nvPicPr>
            <p:cNvPr id="139" name="object 125">
              <a:extLst>
                <a:ext uri="{FF2B5EF4-FFF2-40B4-BE49-F238E27FC236}">
                  <a16:creationId xmlns:a16="http://schemas.microsoft.com/office/drawing/2014/main" id="{0C613E0D-EEFC-4DD7-1949-DC43F4729C69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5132301" y="8554334"/>
              <a:ext cx="142330" cy="142341"/>
            </a:xfrm>
            <a:prstGeom prst="rect">
              <a:avLst/>
            </a:prstGeom>
          </p:spPr>
        </p:pic>
        <p:pic>
          <p:nvPicPr>
            <p:cNvPr id="140" name="object 126">
              <a:extLst>
                <a:ext uri="{FF2B5EF4-FFF2-40B4-BE49-F238E27FC236}">
                  <a16:creationId xmlns:a16="http://schemas.microsoft.com/office/drawing/2014/main" id="{D9077763-26C3-C567-74AD-3DD8F8A54D48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4714447" y="8554334"/>
              <a:ext cx="142330" cy="142341"/>
            </a:xfrm>
            <a:prstGeom prst="rect">
              <a:avLst/>
            </a:prstGeom>
          </p:spPr>
        </p:pic>
        <p:pic>
          <p:nvPicPr>
            <p:cNvPr id="141" name="object 127">
              <a:extLst>
                <a:ext uri="{FF2B5EF4-FFF2-40B4-BE49-F238E27FC236}">
                  <a16:creationId xmlns:a16="http://schemas.microsoft.com/office/drawing/2014/main" id="{C354647A-BDEA-EDCD-5A85-097CACED0042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4296597" y="8554334"/>
              <a:ext cx="142330" cy="142341"/>
            </a:xfrm>
            <a:prstGeom prst="rect">
              <a:avLst/>
            </a:prstGeom>
          </p:spPr>
        </p:pic>
        <p:pic>
          <p:nvPicPr>
            <p:cNvPr id="142" name="object 128">
              <a:extLst>
                <a:ext uri="{FF2B5EF4-FFF2-40B4-BE49-F238E27FC236}">
                  <a16:creationId xmlns:a16="http://schemas.microsoft.com/office/drawing/2014/main" id="{5C3ED5F2-8D3D-4964-E31E-8BEE2E5382F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878748" y="8554334"/>
              <a:ext cx="142330" cy="142320"/>
            </a:xfrm>
            <a:prstGeom prst="rect">
              <a:avLst/>
            </a:prstGeom>
          </p:spPr>
        </p:pic>
        <p:pic>
          <p:nvPicPr>
            <p:cNvPr id="143" name="object 129">
              <a:extLst>
                <a:ext uri="{FF2B5EF4-FFF2-40B4-BE49-F238E27FC236}">
                  <a16:creationId xmlns:a16="http://schemas.microsoft.com/office/drawing/2014/main" id="{E3CF9917-8838-6F6D-85FC-D79DCC85A83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460897" y="8554334"/>
              <a:ext cx="142330" cy="142320"/>
            </a:xfrm>
            <a:prstGeom prst="rect">
              <a:avLst/>
            </a:prstGeom>
          </p:spPr>
        </p:pic>
        <p:pic>
          <p:nvPicPr>
            <p:cNvPr id="144" name="object 130">
              <a:extLst>
                <a:ext uri="{FF2B5EF4-FFF2-40B4-BE49-F238E27FC236}">
                  <a16:creationId xmlns:a16="http://schemas.microsoft.com/office/drawing/2014/main" id="{32CC4C77-9440-26F4-DD9C-2CA1E56F7DCE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043047" y="8554334"/>
              <a:ext cx="142330" cy="142320"/>
            </a:xfrm>
            <a:prstGeom prst="rect">
              <a:avLst/>
            </a:prstGeom>
          </p:spPr>
        </p:pic>
        <p:pic>
          <p:nvPicPr>
            <p:cNvPr id="145" name="object 131">
              <a:extLst>
                <a:ext uri="{FF2B5EF4-FFF2-40B4-BE49-F238E27FC236}">
                  <a16:creationId xmlns:a16="http://schemas.microsoft.com/office/drawing/2014/main" id="{5E33420C-9D57-3A07-02D7-C7CFEAA81D12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2625197" y="8554334"/>
              <a:ext cx="142330" cy="142320"/>
            </a:xfrm>
            <a:prstGeom prst="rect">
              <a:avLst/>
            </a:prstGeom>
          </p:spPr>
        </p:pic>
        <p:pic>
          <p:nvPicPr>
            <p:cNvPr id="146" name="object 132">
              <a:extLst>
                <a:ext uri="{FF2B5EF4-FFF2-40B4-BE49-F238E27FC236}">
                  <a16:creationId xmlns:a16="http://schemas.microsoft.com/office/drawing/2014/main" id="{07604189-9579-24A5-F9E0-387DC387BAFC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2207346" y="8554334"/>
              <a:ext cx="142330" cy="142320"/>
            </a:xfrm>
            <a:prstGeom prst="rect">
              <a:avLst/>
            </a:prstGeom>
          </p:spPr>
        </p:pic>
        <p:pic>
          <p:nvPicPr>
            <p:cNvPr id="147" name="object 133">
              <a:extLst>
                <a:ext uri="{FF2B5EF4-FFF2-40B4-BE49-F238E27FC236}">
                  <a16:creationId xmlns:a16="http://schemas.microsoft.com/office/drawing/2014/main" id="{B7AA6EE9-86B5-967A-CFC9-34194A34EED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789492" y="8554334"/>
              <a:ext cx="142330" cy="142320"/>
            </a:xfrm>
            <a:prstGeom prst="rect">
              <a:avLst/>
            </a:prstGeom>
          </p:spPr>
        </p:pic>
        <p:pic>
          <p:nvPicPr>
            <p:cNvPr id="148" name="object 134">
              <a:extLst>
                <a:ext uri="{FF2B5EF4-FFF2-40B4-BE49-F238E27FC236}">
                  <a16:creationId xmlns:a16="http://schemas.microsoft.com/office/drawing/2014/main" id="{A2848CA1-76E3-5C43-09A6-53614B97BDE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371642" y="8554334"/>
              <a:ext cx="142330" cy="142320"/>
            </a:xfrm>
            <a:prstGeom prst="rect">
              <a:avLst/>
            </a:prstGeom>
          </p:spPr>
        </p:pic>
        <p:pic>
          <p:nvPicPr>
            <p:cNvPr id="149" name="object 135">
              <a:extLst>
                <a:ext uri="{FF2B5EF4-FFF2-40B4-BE49-F238E27FC236}">
                  <a16:creationId xmlns:a16="http://schemas.microsoft.com/office/drawing/2014/main" id="{23A81945-2EFF-5461-E11E-137C8C67302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953792" y="8554334"/>
              <a:ext cx="142330" cy="142320"/>
            </a:xfrm>
            <a:prstGeom prst="rect">
              <a:avLst/>
            </a:prstGeom>
          </p:spPr>
        </p:pic>
        <p:pic>
          <p:nvPicPr>
            <p:cNvPr id="150" name="object 136">
              <a:extLst>
                <a:ext uri="{FF2B5EF4-FFF2-40B4-BE49-F238E27FC236}">
                  <a16:creationId xmlns:a16="http://schemas.microsoft.com/office/drawing/2014/main" id="{76310132-F161-342F-7BD0-B7FF1617B080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535941" y="8554334"/>
              <a:ext cx="142330" cy="142320"/>
            </a:xfrm>
            <a:prstGeom prst="rect">
              <a:avLst/>
            </a:prstGeom>
          </p:spPr>
        </p:pic>
        <p:pic>
          <p:nvPicPr>
            <p:cNvPr id="151" name="object 137">
              <a:extLst>
                <a:ext uri="{FF2B5EF4-FFF2-40B4-BE49-F238E27FC236}">
                  <a16:creationId xmlns:a16="http://schemas.microsoft.com/office/drawing/2014/main" id="{6C81EF3E-4C0F-D247-7662-4F806725A496}"/>
                </a:ext>
              </a:extLst>
            </p:cNvPr>
            <p:cNvPicPr/>
            <p:nvPr userDrawn="1"/>
          </p:nvPicPr>
          <p:blipFill>
            <a:blip r:embed="rId17" cstate="print"/>
            <a:stretch>
              <a:fillRect/>
            </a:stretch>
          </p:blipFill>
          <p:spPr>
            <a:xfrm>
              <a:off x="6803700" y="8136490"/>
              <a:ext cx="142330" cy="142330"/>
            </a:xfrm>
            <a:prstGeom prst="rect">
              <a:avLst/>
            </a:prstGeom>
          </p:spPr>
        </p:pic>
        <p:pic>
          <p:nvPicPr>
            <p:cNvPr id="152" name="object 138">
              <a:extLst>
                <a:ext uri="{FF2B5EF4-FFF2-40B4-BE49-F238E27FC236}">
                  <a16:creationId xmlns:a16="http://schemas.microsoft.com/office/drawing/2014/main" id="{87E766F6-E0EF-DE6A-AC05-BDFA420AB8A9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6385851" y="8136490"/>
              <a:ext cx="142330" cy="142330"/>
            </a:xfrm>
            <a:prstGeom prst="rect">
              <a:avLst/>
            </a:prstGeom>
          </p:spPr>
        </p:pic>
        <p:pic>
          <p:nvPicPr>
            <p:cNvPr id="153" name="object 139">
              <a:extLst>
                <a:ext uri="{FF2B5EF4-FFF2-40B4-BE49-F238E27FC236}">
                  <a16:creationId xmlns:a16="http://schemas.microsoft.com/office/drawing/2014/main" id="{B255235F-F8D1-83EE-3D8A-76A576A5112C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5968000" y="8136490"/>
              <a:ext cx="142330" cy="142330"/>
            </a:xfrm>
            <a:prstGeom prst="rect">
              <a:avLst/>
            </a:prstGeom>
          </p:spPr>
        </p:pic>
        <p:pic>
          <p:nvPicPr>
            <p:cNvPr id="154" name="object 140">
              <a:extLst>
                <a:ext uri="{FF2B5EF4-FFF2-40B4-BE49-F238E27FC236}">
                  <a16:creationId xmlns:a16="http://schemas.microsoft.com/office/drawing/2014/main" id="{548F9230-24F6-A20D-EA2B-241270CD169D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5550150" y="8136490"/>
              <a:ext cx="142330" cy="142330"/>
            </a:xfrm>
            <a:prstGeom prst="rect">
              <a:avLst/>
            </a:prstGeom>
          </p:spPr>
        </p:pic>
        <p:pic>
          <p:nvPicPr>
            <p:cNvPr id="155" name="object 141">
              <a:extLst>
                <a:ext uri="{FF2B5EF4-FFF2-40B4-BE49-F238E27FC236}">
                  <a16:creationId xmlns:a16="http://schemas.microsoft.com/office/drawing/2014/main" id="{583E1C8B-4DE3-DAF5-73C3-E05A4C13F946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5132301" y="8136490"/>
              <a:ext cx="142330" cy="142330"/>
            </a:xfrm>
            <a:prstGeom prst="rect">
              <a:avLst/>
            </a:prstGeom>
          </p:spPr>
        </p:pic>
        <p:pic>
          <p:nvPicPr>
            <p:cNvPr id="156" name="object 142">
              <a:extLst>
                <a:ext uri="{FF2B5EF4-FFF2-40B4-BE49-F238E27FC236}">
                  <a16:creationId xmlns:a16="http://schemas.microsoft.com/office/drawing/2014/main" id="{B70E4831-C1B9-2023-C629-4AA8D1DB3BC3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4714447" y="8136490"/>
              <a:ext cx="142330" cy="142330"/>
            </a:xfrm>
            <a:prstGeom prst="rect">
              <a:avLst/>
            </a:prstGeom>
          </p:spPr>
        </p:pic>
        <p:pic>
          <p:nvPicPr>
            <p:cNvPr id="157" name="object 143">
              <a:extLst>
                <a:ext uri="{FF2B5EF4-FFF2-40B4-BE49-F238E27FC236}">
                  <a16:creationId xmlns:a16="http://schemas.microsoft.com/office/drawing/2014/main" id="{FAE94CAF-5B7F-D359-D5B7-D9EA1630C974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4296597" y="8136490"/>
              <a:ext cx="142330" cy="142330"/>
            </a:xfrm>
            <a:prstGeom prst="rect">
              <a:avLst/>
            </a:prstGeom>
          </p:spPr>
        </p:pic>
        <p:pic>
          <p:nvPicPr>
            <p:cNvPr id="158" name="object 144">
              <a:extLst>
                <a:ext uri="{FF2B5EF4-FFF2-40B4-BE49-F238E27FC236}">
                  <a16:creationId xmlns:a16="http://schemas.microsoft.com/office/drawing/2014/main" id="{4E1BEED5-0568-F27D-0AD1-180122650E1C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3878748" y="8136490"/>
              <a:ext cx="142330" cy="142330"/>
            </a:xfrm>
            <a:prstGeom prst="rect">
              <a:avLst/>
            </a:prstGeom>
          </p:spPr>
        </p:pic>
        <p:pic>
          <p:nvPicPr>
            <p:cNvPr id="159" name="object 145">
              <a:extLst>
                <a:ext uri="{FF2B5EF4-FFF2-40B4-BE49-F238E27FC236}">
                  <a16:creationId xmlns:a16="http://schemas.microsoft.com/office/drawing/2014/main" id="{9D4D9F48-B555-1B8C-3E4F-45BB8F4492AE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3460897" y="8136490"/>
              <a:ext cx="142330" cy="142330"/>
            </a:xfrm>
            <a:prstGeom prst="rect">
              <a:avLst/>
            </a:prstGeom>
          </p:spPr>
        </p:pic>
        <p:pic>
          <p:nvPicPr>
            <p:cNvPr id="160" name="object 146">
              <a:extLst>
                <a:ext uri="{FF2B5EF4-FFF2-40B4-BE49-F238E27FC236}">
                  <a16:creationId xmlns:a16="http://schemas.microsoft.com/office/drawing/2014/main" id="{E2D51008-7080-5D76-557F-7F1F312E1D76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3043047" y="8136490"/>
              <a:ext cx="142330" cy="142330"/>
            </a:xfrm>
            <a:prstGeom prst="rect">
              <a:avLst/>
            </a:prstGeom>
          </p:spPr>
        </p:pic>
        <p:pic>
          <p:nvPicPr>
            <p:cNvPr id="161" name="object 147">
              <a:extLst>
                <a:ext uri="{FF2B5EF4-FFF2-40B4-BE49-F238E27FC236}">
                  <a16:creationId xmlns:a16="http://schemas.microsoft.com/office/drawing/2014/main" id="{6F4BDCA0-D0EE-4601-E383-A0D87BF50AA3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2625197" y="8136490"/>
              <a:ext cx="142330" cy="142330"/>
            </a:xfrm>
            <a:prstGeom prst="rect">
              <a:avLst/>
            </a:prstGeom>
          </p:spPr>
        </p:pic>
        <p:pic>
          <p:nvPicPr>
            <p:cNvPr id="162" name="object 148">
              <a:extLst>
                <a:ext uri="{FF2B5EF4-FFF2-40B4-BE49-F238E27FC236}">
                  <a16:creationId xmlns:a16="http://schemas.microsoft.com/office/drawing/2014/main" id="{1F530AD4-2A29-C1A4-7F5A-216C174F57E7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2207346" y="8136490"/>
              <a:ext cx="142330" cy="142330"/>
            </a:xfrm>
            <a:prstGeom prst="rect">
              <a:avLst/>
            </a:prstGeom>
          </p:spPr>
        </p:pic>
        <p:pic>
          <p:nvPicPr>
            <p:cNvPr id="163" name="object 149">
              <a:extLst>
                <a:ext uri="{FF2B5EF4-FFF2-40B4-BE49-F238E27FC236}">
                  <a16:creationId xmlns:a16="http://schemas.microsoft.com/office/drawing/2014/main" id="{3E162CE8-BE89-D252-4866-9C92816E52B7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1789495" y="8136490"/>
              <a:ext cx="142330" cy="142330"/>
            </a:xfrm>
            <a:prstGeom prst="rect">
              <a:avLst/>
            </a:prstGeom>
          </p:spPr>
        </p:pic>
        <p:pic>
          <p:nvPicPr>
            <p:cNvPr id="164" name="object 150">
              <a:extLst>
                <a:ext uri="{FF2B5EF4-FFF2-40B4-BE49-F238E27FC236}">
                  <a16:creationId xmlns:a16="http://schemas.microsoft.com/office/drawing/2014/main" id="{BE195544-C648-805F-FE55-FF324EEDC334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1371642" y="8136490"/>
              <a:ext cx="142330" cy="142330"/>
            </a:xfrm>
            <a:prstGeom prst="rect">
              <a:avLst/>
            </a:prstGeom>
          </p:spPr>
        </p:pic>
        <p:pic>
          <p:nvPicPr>
            <p:cNvPr id="165" name="object 151">
              <a:extLst>
                <a:ext uri="{FF2B5EF4-FFF2-40B4-BE49-F238E27FC236}">
                  <a16:creationId xmlns:a16="http://schemas.microsoft.com/office/drawing/2014/main" id="{4411858D-840F-374F-0F01-98DE845DE488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953792" y="8136490"/>
              <a:ext cx="142330" cy="142330"/>
            </a:xfrm>
            <a:prstGeom prst="rect">
              <a:avLst/>
            </a:prstGeom>
          </p:spPr>
        </p:pic>
        <p:pic>
          <p:nvPicPr>
            <p:cNvPr id="166" name="object 152">
              <a:extLst>
                <a:ext uri="{FF2B5EF4-FFF2-40B4-BE49-F238E27FC236}">
                  <a16:creationId xmlns:a16="http://schemas.microsoft.com/office/drawing/2014/main" id="{9C54CC00-2E6A-F1F3-15D2-2E472326B981}"/>
                </a:ext>
              </a:extLst>
            </p:cNvPr>
            <p:cNvPicPr/>
            <p:nvPr userDrawn="1"/>
          </p:nvPicPr>
          <p:blipFill>
            <a:blip r:embed="rId17" cstate="print"/>
            <a:stretch>
              <a:fillRect/>
            </a:stretch>
          </p:blipFill>
          <p:spPr>
            <a:xfrm>
              <a:off x="535941" y="8136490"/>
              <a:ext cx="142330" cy="142330"/>
            </a:xfrm>
            <a:prstGeom prst="rect">
              <a:avLst/>
            </a:prstGeom>
          </p:spPr>
        </p:pic>
        <p:pic>
          <p:nvPicPr>
            <p:cNvPr id="167" name="object 153">
              <a:extLst>
                <a:ext uri="{FF2B5EF4-FFF2-40B4-BE49-F238E27FC236}">
                  <a16:creationId xmlns:a16="http://schemas.microsoft.com/office/drawing/2014/main" id="{834A7757-A955-4902-F53D-A06B611BCD10}"/>
                </a:ext>
              </a:extLst>
            </p:cNvPr>
            <p:cNvPicPr/>
            <p:nvPr userDrawn="1"/>
          </p:nvPicPr>
          <p:blipFill>
            <a:blip r:embed="rId19" cstate="print"/>
            <a:stretch>
              <a:fillRect/>
            </a:stretch>
          </p:blipFill>
          <p:spPr>
            <a:xfrm>
              <a:off x="6803700" y="7718635"/>
              <a:ext cx="142330" cy="142330"/>
            </a:xfrm>
            <a:prstGeom prst="rect">
              <a:avLst/>
            </a:prstGeom>
          </p:spPr>
        </p:pic>
        <p:pic>
          <p:nvPicPr>
            <p:cNvPr id="168" name="object 154">
              <a:extLst>
                <a:ext uri="{FF2B5EF4-FFF2-40B4-BE49-F238E27FC236}">
                  <a16:creationId xmlns:a16="http://schemas.microsoft.com/office/drawing/2014/main" id="{B0E42A99-3B47-7B00-BF18-D79D48D65024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6385851" y="7718635"/>
              <a:ext cx="142330" cy="142330"/>
            </a:xfrm>
            <a:prstGeom prst="rect">
              <a:avLst/>
            </a:prstGeom>
          </p:spPr>
        </p:pic>
        <p:pic>
          <p:nvPicPr>
            <p:cNvPr id="169" name="object 155">
              <a:extLst>
                <a:ext uri="{FF2B5EF4-FFF2-40B4-BE49-F238E27FC236}">
                  <a16:creationId xmlns:a16="http://schemas.microsoft.com/office/drawing/2014/main" id="{530EC1E2-C842-CBCA-1C00-8DD431043078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5968000" y="7718635"/>
              <a:ext cx="142330" cy="142330"/>
            </a:xfrm>
            <a:prstGeom prst="rect">
              <a:avLst/>
            </a:prstGeom>
          </p:spPr>
        </p:pic>
        <p:pic>
          <p:nvPicPr>
            <p:cNvPr id="170" name="object 156">
              <a:extLst>
                <a:ext uri="{FF2B5EF4-FFF2-40B4-BE49-F238E27FC236}">
                  <a16:creationId xmlns:a16="http://schemas.microsoft.com/office/drawing/2014/main" id="{0B26FE79-2952-F8A8-9C0F-75D55C419CC6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5550150" y="7718635"/>
              <a:ext cx="142330" cy="142330"/>
            </a:xfrm>
            <a:prstGeom prst="rect">
              <a:avLst/>
            </a:prstGeom>
          </p:spPr>
        </p:pic>
        <p:pic>
          <p:nvPicPr>
            <p:cNvPr id="171" name="object 157">
              <a:extLst>
                <a:ext uri="{FF2B5EF4-FFF2-40B4-BE49-F238E27FC236}">
                  <a16:creationId xmlns:a16="http://schemas.microsoft.com/office/drawing/2014/main" id="{712AEF5C-8A35-71F1-FCB5-169CD4EBD6F8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5132301" y="7718635"/>
              <a:ext cx="142330" cy="142330"/>
            </a:xfrm>
            <a:prstGeom prst="rect">
              <a:avLst/>
            </a:prstGeom>
          </p:spPr>
        </p:pic>
        <p:pic>
          <p:nvPicPr>
            <p:cNvPr id="172" name="object 158">
              <a:extLst>
                <a:ext uri="{FF2B5EF4-FFF2-40B4-BE49-F238E27FC236}">
                  <a16:creationId xmlns:a16="http://schemas.microsoft.com/office/drawing/2014/main" id="{49980CDD-47FE-2A0E-26D9-8FE3944AF962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4714447" y="7718635"/>
              <a:ext cx="142330" cy="142330"/>
            </a:xfrm>
            <a:prstGeom prst="rect">
              <a:avLst/>
            </a:prstGeom>
          </p:spPr>
        </p:pic>
        <p:pic>
          <p:nvPicPr>
            <p:cNvPr id="173" name="object 159">
              <a:extLst>
                <a:ext uri="{FF2B5EF4-FFF2-40B4-BE49-F238E27FC236}">
                  <a16:creationId xmlns:a16="http://schemas.microsoft.com/office/drawing/2014/main" id="{62A7FD04-91B3-4EA5-C9C9-F54BF5355690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4296597" y="7718635"/>
              <a:ext cx="142330" cy="142330"/>
            </a:xfrm>
            <a:prstGeom prst="rect">
              <a:avLst/>
            </a:prstGeom>
          </p:spPr>
        </p:pic>
        <p:pic>
          <p:nvPicPr>
            <p:cNvPr id="174" name="object 160">
              <a:extLst>
                <a:ext uri="{FF2B5EF4-FFF2-40B4-BE49-F238E27FC236}">
                  <a16:creationId xmlns:a16="http://schemas.microsoft.com/office/drawing/2014/main" id="{19B719FB-676E-AB79-96B4-C95D44E6D341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3878748" y="7718635"/>
              <a:ext cx="142330" cy="142330"/>
            </a:xfrm>
            <a:prstGeom prst="rect">
              <a:avLst/>
            </a:prstGeom>
          </p:spPr>
        </p:pic>
        <p:pic>
          <p:nvPicPr>
            <p:cNvPr id="175" name="object 161">
              <a:extLst>
                <a:ext uri="{FF2B5EF4-FFF2-40B4-BE49-F238E27FC236}">
                  <a16:creationId xmlns:a16="http://schemas.microsoft.com/office/drawing/2014/main" id="{33552A41-EFAF-48A4-7B9A-76D156A3BC96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3460897" y="7718635"/>
              <a:ext cx="142330" cy="142330"/>
            </a:xfrm>
            <a:prstGeom prst="rect">
              <a:avLst/>
            </a:prstGeom>
          </p:spPr>
        </p:pic>
        <p:pic>
          <p:nvPicPr>
            <p:cNvPr id="176" name="object 162">
              <a:extLst>
                <a:ext uri="{FF2B5EF4-FFF2-40B4-BE49-F238E27FC236}">
                  <a16:creationId xmlns:a16="http://schemas.microsoft.com/office/drawing/2014/main" id="{F0BD2BED-AC25-8F2B-5EE9-AD3279D18DDA}"/>
                </a:ext>
              </a:extLst>
            </p:cNvPr>
            <p:cNvPicPr/>
            <p:nvPr userDrawn="1"/>
          </p:nvPicPr>
          <p:blipFill>
            <a:blip r:embed="rId20" cstate="print"/>
            <a:stretch>
              <a:fillRect/>
            </a:stretch>
          </p:blipFill>
          <p:spPr>
            <a:xfrm>
              <a:off x="3043047" y="7718635"/>
              <a:ext cx="142330" cy="142330"/>
            </a:xfrm>
            <a:prstGeom prst="rect">
              <a:avLst/>
            </a:prstGeom>
          </p:spPr>
        </p:pic>
        <p:pic>
          <p:nvPicPr>
            <p:cNvPr id="177" name="object 163">
              <a:extLst>
                <a:ext uri="{FF2B5EF4-FFF2-40B4-BE49-F238E27FC236}">
                  <a16:creationId xmlns:a16="http://schemas.microsoft.com/office/drawing/2014/main" id="{81D32BEA-2BBB-EF73-C653-9EA91F82CAEA}"/>
                </a:ext>
              </a:extLst>
            </p:cNvPr>
            <p:cNvPicPr/>
            <p:nvPr userDrawn="1"/>
          </p:nvPicPr>
          <p:blipFill>
            <a:blip r:embed="rId21" cstate="print"/>
            <a:stretch>
              <a:fillRect/>
            </a:stretch>
          </p:blipFill>
          <p:spPr>
            <a:xfrm>
              <a:off x="2625197" y="7718637"/>
              <a:ext cx="142330" cy="142330"/>
            </a:xfrm>
            <a:prstGeom prst="rect">
              <a:avLst/>
            </a:prstGeom>
          </p:spPr>
        </p:pic>
        <p:pic>
          <p:nvPicPr>
            <p:cNvPr id="178" name="object 164">
              <a:extLst>
                <a:ext uri="{FF2B5EF4-FFF2-40B4-BE49-F238E27FC236}">
                  <a16:creationId xmlns:a16="http://schemas.microsoft.com/office/drawing/2014/main" id="{B2AD3E6F-7AB2-275A-5D9A-F9895F061B25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2207346" y="7718637"/>
              <a:ext cx="142330" cy="142330"/>
            </a:xfrm>
            <a:prstGeom prst="rect">
              <a:avLst/>
            </a:prstGeom>
          </p:spPr>
        </p:pic>
        <p:pic>
          <p:nvPicPr>
            <p:cNvPr id="179" name="object 165">
              <a:extLst>
                <a:ext uri="{FF2B5EF4-FFF2-40B4-BE49-F238E27FC236}">
                  <a16:creationId xmlns:a16="http://schemas.microsoft.com/office/drawing/2014/main" id="{6B17D957-744D-BE32-9760-13CF33693E0B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789495" y="7718637"/>
              <a:ext cx="142330" cy="142330"/>
            </a:xfrm>
            <a:prstGeom prst="rect">
              <a:avLst/>
            </a:prstGeom>
          </p:spPr>
        </p:pic>
        <p:pic>
          <p:nvPicPr>
            <p:cNvPr id="180" name="object 166">
              <a:extLst>
                <a:ext uri="{FF2B5EF4-FFF2-40B4-BE49-F238E27FC236}">
                  <a16:creationId xmlns:a16="http://schemas.microsoft.com/office/drawing/2014/main" id="{2788B0A3-53E0-8D48-F3DF-8B22BDB703FE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371644" y="7718637"/>
              <a:ext cx="142330" cy="142330"/>
            </a:xfrm>
            <a:prstGeom prst="rect">
              <a:avLst/>
            </a:prstGeom>
          </p:spPr>
        </p:pic>
        <p:pic>
          <p:nvPicPr>
            <p:cNvPr id="181" name="object 167">
              <a:extLst>
                <a:ext uri="{FF2B5EF4-FFF2-40B4-BE49-F238E27FC236}">
                  <a16:creationId xmlns:a16="http://schemas.microsoft.com/office/drawing/2014/main" id="{74F5BFF2-CE7B-6657-A5B4-9D607B82B939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953794" y="7718637"/>
              <a:ext cx="142330" cy="142330"/>
            </a:xfrm>
            <a:prstGeom prst="rect">
              <a:avLst/>
            </a:prstGeom>
          </p:spPr>
        </p:pic>
        <p:pic>
          <p:nvPicPr>
            <p:cNvPr id="182" name="object 168">
              <a:extLst>
                <a:ext uri="{FF2B5EF4-FFF2-40B4-BE49-F238E27FC236}">
                  <a16:creationId xmlns:a16="http://schemas.microsoft.com/office/drawing/2014/main" id="{66D6E3F4-F430-F762-5C7A-70DD7DACD356}"/>
                </a:ext>
              </a:extLst>
            </p:cNvPr>
            <p:cNvPicPr/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535941" y="7718637"/>
              <a:ext cx="142330" cy="142330"/>
            </a:xfrm>
            <a:prstGeom prst="rect">
              <a:avLst/>
            </a:prstGeom>
          </p:spPr>
        </p:pic>
        <p:pic>
          <p:nvPicPr>
            <p:cNvPr id="183" name="object 169">
              <a:extLst>
                <a:ext uri="{FF2B5EF4-FFF2-40B4-BE49-F238E27FC236}">
                  <a16:creationId xmlns:a16="http://schemas.microsoft.com/office/drawing/2014/main" id="{BC03CC04-B636-8A7F-89D3-89A8227ED047}"/>
                </a:ext>
              </a:extLst>
            </p:cNvPr>
            <p:cNvPicPr/>
            <p:nvPr userDrawn="1"/>
          </p:nvPicPr>
          <p:blipFill>
            <a:blip r:embed="rId10" cstate="print"/>
            <a:stretch>
              <a:fillRect/>
            </a:stretch>
          </p:blipFill>
          <p:spPr>
            <a:xfrm>
              <a:off x="6803700" y="7300783"/>
              <a:ext cx="142330" cy="142330"/>
            </a:xfrm>
            <a:prstGeom prst="rect">
              <a:avLst/>
            </a:prstGeom>
          </p:spPr>
        </p:pic>
        <p:pic>
          <p:nvPicPr>
            <p:cNvPr id="184" name="object 170">
              <a:extLst>
                <a:ext uri="{FF2B5EF4-FFF2-40B4-BE49-F238E27FC236}">
                  <a16:creationId xmlns:a16="http://schemas.microsoft.com/office/drawing/2014/main" id="{C72BB387-E3D1-BBB7-7141-B792D3500967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6385851" y="7300783"/>
              <a:ext cx="142330" cy="142330"/>
            </a:xfrm>
            <a:prstGeom prst="rect">
              <a:avLst/>
            </a:prstGeom>
          </p:spPr>
        </p:pic>
        <p:pic>
          <p:nvPicPr>
            <p:cNvPr id="185" name="object 171">
              <a:extLst>
                <a:ext uri="{FF2B5EF4-FFF2-40B4-BE49-F238E27FC236}">
                  <a16:creationId xmlns:a16="http://schemas.microsoft.com/office/drawing/2014/main" id="{309C9BBC-5EF1-3B37-4BA5-02E4F659A405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5968000" y="7300783"/>
              <a:ext cx="142330" cy="142330"/>
            </a:xfrm>
            <a:prstGeom prst="rect">
              <a:avLst/>
            </a:prstGeom>
          </p:spPr>
        </p:pic>
        <p:pic>
          <p:nvPicPr>
            <p:cNvPr id="186" name="object 172">
              <a:extLst>
                <a:ext uri="{FF2B5EF4-FFF2-40B4-BE49-F238E27FC236}">
                  <a16:creationId xmlns:a16="http://schemas.microsoft.com/office/drawing/2014/main" id="{7DEC926A-B984-601F-B02E-67DA1A0CA331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5550150" y="7300783"/>
              <a:ext cx="142330" cy="142330"/>
            </a:xfrm>
            <a:prstGeom prst="rect">
              <a:avLst/>
            </a:prstGeom>
          </p:spPr>
        </p:pic>
        <p:pic>
          <p:nvPicPr>
            <p:cNvPr id="187" name="object 173">
              <a:extLst>
                <a:ext uri="{FF2B5EF4-FFF2-40B4-BE49-F238E27FC236}">
                  <a16:creationId xmlns:a16="http://schemas.microsoft.com/office/drawing/2014/main" id="{10C14397-FC7F-43AD-6538-443A5BE63FE6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5132301" y="7300783"/>
              <a:ext cx="142330" cy="142330"/>
            </a:xfrm>
            <a:prstGeom prst="rect">
              <a:avLst/>
            </a:prstGeom>
          </p:spPr>
        </p:pic>
        <p:pic>
          <p:nvPicPr>
            <p:cNvPr id="188" name="object 174">
              <a:extLst>
                <a:ext uri="{FF2B5EF4-FFF2-40B4-BE49-F238E27FC236}">
                  <a16:creationId xmlns:a16="http://schemas.microsoft.com/office/drawing/2014/main" id="{0C310BB4-448E-F07D-B6EB-DF0264419E0B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4714447" y="7300783"/>
              <a:ext cx="142330" cy="142330"/>
            </a:xfrm>
            <a:prstGeom prst="rect">
              <a:avLst/>
            </a:prstGeom>
          </p:spPr>
        </p:pic>
        <p:pic>
          <p:nvPicPr>
            <p:cNvPr id="189" name="object 175">
              <a:extLst>
                <a:ext uri="{FF2B5EF4-FFF2-40B4-BE49-F238E27FC236}">
                  <a16:creationId xmlns:a16="http://schemas.microsoft.com/office/drawing/2014/main" id="{FCAC5DDF-3A14-8F88-F6E6-5C48FDDDC46F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4296597" y="7300783"/>
              <a:ext cx="142330" cy="142330"/>
            </a:xfrm>
            <a:prstGeom prst="rect">
              <a:avLst/>
            </a:prstGeom>
          </p:spPr>
        </p:pic>
        <p:pic>
          <p:nvPicPr>
            <p:cNvPr id="190" name="object 176">
              <a:extLst>
                <a:ext uri="{FF2B5EF4-FFF2-40B4-BE49-F238E27FC236}">
                  <a16:creationId xmlns:a16="http://schemas.microsoft.com/office/drawing/2014/main" id="{7281F99E-9E27-05C5-51B6-5B0A6D2E39D9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878748" y="7300783"/>
              <a:ext cx="142330" cy="142330"/>
            </a:xfrm>
            <a:prstGeom prst="rect">
              <a:avLst/>
            </a:prstGeom>
          </p:spPr>
        </p:pic>
        <p:pic>
          <p:nvPicPr>
            <p:cNvPr id="191" name="object 177">
              <a:extLst>
                <a:ext uri="{FF2B5EF4-FFF2-40B4-BE49-F238E27FC236}">
                  <a16:creationId xmlns:a16="http://schemas.microsoft.com/office/drawing/2014/main" id="{8B52EBD5-771A-4194-7C57-604A7D4984E0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460897" y="7300783"/>
              <a:ext cx="142330" cy="142330"/>
            </a:xfrm>
            <a:prstGeom prst="rect">
              <a:avLst/>
            </a:prstGeom>
          </p:spPr>
        </p:pic>
        <p:pic>
          <p:nvPicPr>
            <p:cNvPr id="192" name="object 178">
              <a:extLst>
                <a:ext uri="{FF2B5EF4-FFF2-40B4-BE49-F238E27FC236}">
                  <a16:creationId xmlns:a16="http://schemas.microsoft.com/office/drawing/2014/main" id="{8C1DE906-36EE-83A4-3486-2D7AD038726D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3043047" y="7300783"/>
              <a:ext cx="142330" cy="142330"/>
            </a:xfrm>
            <a:prstGeom prst="rect">
              <a:avLst/>
            </a:prstGeom>
          </p:spPr>
        </p:pic>
        <p:pic>
          <p:nvPicPr>
            <p:cNvPr id="193" name="object 179">
              <a:extLst>
                <a:ext uri="{FF2B5EF4-FFF2-40B4-BE49-F238E27FC236}">
                  <a16:creationId xmlns:a16="http://schemas.microsoft.com/office/drawing/2014/main" id="{69822A7F-9A94-26F3-CBBA-2073FD04670B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2625197" y="7300783"/>
              <a:ext cx="142330" cy="142330"/>
            </a:xfrm>
            <a:prstGeom prst="rect">
              <a:avLst/>
            </a:prstGeom>
          </p:spPr>
        </p:pic>
        <p:pic>
          <p:nvPicPr>
            <p:cNvPr id="194" name="object 180">
              <a:extLst>
                <a:ext uri="{FF2B5EF4-FFF2-40B4-BE49-F238E27FC236}">
                  <a16:creationId xmlns:a16="http://schemas.microsoft.com/office/drawing/2014/main" id="{222453FB-FBE8-C5AD-87A8-9FC28EEC2A87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2207346" y="7300783"/>
              <a:ext cx="142330" cy="142330"/>
            </a:xfrm>
            <a:prstGeom prst="rect">
              <a:avLst/>
            </a:prstGeom>
          </p:spPr>
        </p:pic>
        <p:pic>
          <p:nvPicPr>
            <p:cNvPr id="195" name="object 181">
              <a:extLst>
                <a:ext uri="{FF2B5EF4-FFF2-40B4-BE49-F238E27FC236}">
                  <a16:creationId xmlns:a16="http://schemas.microsoft.com/office/drawing/2014/main" id="{417CE8C3-DBDD-7303-83CD-D2AFA4C0CA93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1789495" y="7300783"/>
              <a:ext cx="142330" cy="142330"/>
            </a:xfrm>
            <a:prstGeom prst="rect">
              <a:avLst/>
            </a:prstGeom>
          </p:spPr>
        </p:pic>
        <p:pic>
          <p:nvPicPr>
            <p:cNvPr id="196" name="object 182">
              <a:extLst>
                <a:ext uri="{FF2B5EF4-FFF2-40B4-BE49-F238E27FC236}">
                  <a16:creationId xmlns:a16="http://schemas.microsoft.com/office/drawing/2014/main" id="{CC899419-D2EC-111A-9190-5186C968FC98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1371644" y="7300783"/>
              <a:ext cx="142330" cy="142330"/>
            </a:xfrm>
            <a:prstGeom prst="rect">
              <a:avLst/>
            </a:prstGeom>
          </p:spPr>
        </p:pic>
        <p:pic>
          <p:nvPicPr>
            <p:cNvPr id="197" name="object 183">
              <a:extLst>
                <a:ext uri="{FF2B5EF4-FFF2-40B4-BE49-F238E27FC236}">
                  <a16:creationId xmlns:a16="http://schemas.microsoft.com/office/drawing/2014/main" id="{AF128491-F3B9-D9AC-4CEA-E5110B55E054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953794" y="7300783"/>
              <a:ext cx="142330" cy="142330"/>
            </a:xfrm>
            <a:prstGeom prst="rect">
              <a:avLst/>
            </a:prstGeom>
          </p:spPr>
        </p:pic>
        <p:pic>
          <p:nvPicPr>
            <p:cNvPr id="198" name="object 184">
              <a:extLst>
                <a:ext uri="{FF2B5EF4-FFF2-40B4-BE49-F238E27FC236}">
                  <a16:creationId xmlns:a16="http://schemas.microsoft.com/office/drawing/2014/main" id="{0BC31C10-C55A-2E40-D770-11C349D5BBF0}"/>
                </a:ext>
              </a:extLst>
            </p:cNvPr>
            <p:cNvPicPr/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535942" y="7300783"/>
              <a:ext cx="142330" cy="142330"/>
            </a:xfrm>
            <a:prstGeom prst="rect">
              <a:avLst/>
            </a:prstGeom>
          </p:spPr>
        </p:pic>
        <p:pic>
          <p:nvPicPr>
            <p:cNvPr id="199" name="object 185">
              <a:extLst>
                <a:ext uri="{FF2B5EF4-FFF2-40B4-BE49-F238E27FC236}">
                  <a16:creationId xmlns:a16="http://schemas.microsoft.com/office/drawing/2014/main" id="{03FACA53-A182-5DA0-6C8A-CDECE104E386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18872" y="8972187"/>
              <a:ext cx="142330" cy="142341"/>
            </a:xfrm>
            <a:prstGeom prst="rect">
              <a:avLst/>
            </a:prstGeom>
          </p:spPr>
        </p:pic>
        <p:pic>
          <p:nvPicPr>
            <p:cNvPr id="200" name="object 186">
              <a:extLst>
                <a:ext uri="{FF2B5EF4-FFF2-40B4-BE49-F238E27FC236}">
                  <a16:creationId xmlns:a16="http://schemas.microsoft.com/office/drawing/2014/main" id="{82304F3B-6C01-335D-2E44-0D8359EA8ED8}"/>
                </a:ext>
              </a:extLst>
            </p:cNvPr>
            <p:cNvPicPr/>
            <p:nvPr userDrawn="1"/>
          </p:nvPicPr>
          <p:blipFill>
            <a:blip r:embed="rId9" cstate="print"/>
            <a:stretch>
              <a:fillRect/>
            </a:stretch>
          </p:blipFill>
          <p:spPr>
            <a:xfrm>
              <a:off x="118872" y="8554334"/>
              <a:ext cx="142330" cy="142320"/>
            </a:xfrm>
            <a:prstGeom prst="rect">
              <a:avLst/>
            </a:prstGeom>
          </p:spPr>
        </p:pic>
        <p:pic>
          <p:nvPicPr>
            <p:cNvPr id="201" name="object 187">
              <a:extLst>
                <a:ext uri="{FF2B5EF4-FFF2-40B4-BE49-F238E27FC236}">
                  <a16:creationId xmlns:a16="http://schemas.microsoft.com/office/drawing/2014/main" id="{F77D5FEE-4C92-EEE2-F82A-119F273655F4}"/>
                </a:ext>
              </a:extLst>
            </p:cNvPr>
            <p:cNvPicPr/>
            <p:nvPr userDrawn="1"/>
          </p:nvPicPr>
          <p:blipFill>
            <a:blip r:embed="rId18" cstate="print"/>
            <a:stretch>
              <a:fillRect/>
            </a:stretch>
          </p:blipFill>
          <p:spPr>
            <a:xfrm>
              <a:off x="118872" y="8136490"/>
              <a:ext cx="142330" cy="142330"/>
            </a:xfrm>
            <a:prstGeom prst="rect">
              <a:avLst/>
            </a:prstGeom>
          </p:spPr>
        </p:pic>
        <p:pic>
          <p:nvPicPr>
            <p:cNvPr id="202" name="object 188">
              <a:extLst>
                <a:ext uri="{FF2B5EF4-FFF2-40B4-BE49-F238E27FC236}">
                  <a16:creationId xmlns:a16="http://schemas.microsoft.com/office/drawing/2014/main" id="{BDC20109-F17D-9447-12EB-B9AFC9B253F8}"/>
                </a:ext>
              </a:extLst>
            </p:cNvPr>
            <p:cNvPicPr/>
            <p:nvPr userDrawn="1"/>
          </p:nvPicPr>
          <p:blipFill>
            <a:blip r:embed="rId14" cstate="print"/>
            <a:stretch>
              <a:fillRect/>
            </a:stretch>
          </p:blipFill>
          <p:spPr>
            <a:xfrm>
              <a:off x="118872" y="7718637"/>
              <a:ext cx="142330" cy="142330"/>
            </a:xfrm>
            <a:prstGeom prst="rect">
              <a:avLst/>
            </a:prstGeom>
          </p:spPr>
        </p:pic>
        <p:pic>
          <p:nvPicPr>
            <p:cNvPr id="203" name="object 189">
              <a:extLst>
                <a:ext uri="{FF2B5EF4-FFF2-40B4-BE49-F238E27FC236}">
                  <a16:creationId xmlns:a16="http://schemas.microsoft.com/office/drawing/2014/main" id="{D38398F1-3537-9734-0580-8F6D8CF4662D}"/>
                </a:ext>
              </a:extLst>
            </p:cNvPr>
            <p:cNvPicPr/>
            <p:nvPr userDrawn="1"/>
          </p:nvPicPr>
          <p:blipFill>
            <a:blip r:embed="rId16" cstate="print"/>
            <a:stretch>
              <a:fillRect/>
            </a:stretch>
          </p:blipFill>
          <p:spPr>
            <a:xfrm>
              <a:off x="118872" y="7300783"/>
              <a:ext cx="142330" cy="142330"/>
            </a:xfrm>
            <a:prstGeom prst="rect">
              <a:avLst/>
            </a:prstGeom>
          </p:spPr>
        </p:pic>
        <p:sp>
          <p:nvSpPr>
            <p:cNvPr id="204" name="object 190">
              <a:extLst>
                <a:ext uri="{FF2B5EF4-FFF2-40B4-BE49-F238E27FC236}">
                  <a16:creationId xmlns:a16="http://schemas.microsoft.com/office/drawing/2014/main" id="{7BFA91A3-FD0B-7462-DF22-A21491781891}"/>
                </a:ext>
              </a:extLst>
            </p:cNvPr>
            <p:cNvSpPr/>
            <p:nvPr userDrawn="1"/>
          </p:nvSpPr>
          <p:spPr>
            <a:xfrm>
              <a:off x="19721084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191">
              <a:extLst>
                <a:ext uri="{FF2B5EF4-FFF2-40B4-BE49-F238E27FC236}">
                  <a16:creationId xmlns:a16="http://schemas.microsoft.com/office/drawing/2014/main" id="{358AA44B-6112-EB0E-E7F9-B96208CA1D06}"/>
                </a:ext>
              </a:extLst>
            </p:cNvPr>
            <p:cNvSpPr/>
            <p:nvPr userDrawn="1"/>
          </p:nvSpPr>
          <p:spPr>
            <a:xfrm>
              <a:off x="19721081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92"/>
                  </a:lnTo>
                  <a:lnTo>
                    <a:pt x="105067" y="105092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21" y="105092"/>
                  </a:moveTo>
                  <a:lnTo>
                    <a:pt x="105067" y="105092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92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79"/>
                  </a:lnTo>
                  <a:lnTo>
                    <a:pt x="315188" y="105079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192">
              <a:extLst>
                <a:ext uri="{FF2B5EF4-FFF2-40B4-BE49-F238E27FC236}">
                  <a16:creationId xmlns:a16="http://schemas.microsoft.com/office/drawing/2014/main" id="{4158D9BF-FC5F-42F6-C491-742EAD0B3AE4}"/>
                </a:ext>
              </a:extLst>
            </p:cNvPr>
            <p:cNvSpPr/>
            <p:nvPr userDrawn="1"/>
          </p:nvSpPr>
          <p:spPr>
            <a:xfrm>
              <a:off x="19303234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193">
              <a:extLst>
                <a:ext uri="{FF2B5EF4-FFF2-40B4-BE49-F238E27FC236}">
                  <a16:creationId xmlns:a16="http://schemas.microsoft.com/office/drawing/2014/main" id="{0A99CE56-9369-E66D-1B16-8F2AD5AA71AC}"/>
                </a:ext>
              </a:extLst>
            </p:cNvPr>
            <p:cNvSpPr/>
            <p:nvPr userDrawn="1"/>
          </p:nvSpPr>
          <p:spPr>
            <a:xfrm>
              <a:off x="19303226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92"/>
                  </a:lnTo>
                  <a:lnTo>
                    <a:pt x="105067" y="105092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21" y="105092"/>
                  </a:moveTo>
                  <a:lnTo>
                    <a:pt x="105067" y="105092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92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79"/>
                  </a:lnTo>
                  <a:lnTo>
                    <a:pt x="315188" y="105079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194">
              <a:extLst>
                <a:ext uri="{FF2B5EF4-FFF2-40B4-BE49-F238E27FC236}">
                  <a16:creationId xmlns:a16="http://schemas.microsoft.com/office/drawing/2014/main" id="{80046CCF-1300-6AB5-7FA3-2DEAFE357BC9}"/>
                </a:ext>
              </a:extLst>
            </p:cNvPr>
            <p:cNvSpPr/>
            <p:nvPr userDrawn="1"/>
          </p:nvSpPr>
          <p:spPr>
            <a:xfrm>
              <a:off x="18885383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195">
              <a:extLst>
                <a:ext uri="{FF2B5EF4-FFF2-40B4-BE49-F238E27FC236}">
                  <a16:creationId xmlns:a16="http://schemas.microsoft.com/office/drawing/2014/main" id="{29B896EA-CD75-F741-E1D2-A8FFB30CCB2F}"/>
                </a:ext>
              </a:extLst>
            </p:cNvPr>
            <p:cNvSpPr/>
            <p:nvPr userDrawn="1"/>
          </p:nvSpPr>
          <p:spPr>
            <a:xfrm>
              <a:off x="18885383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12"/>
                  </a:moveTo>
                  <a:lnTo>
                    <a:pt x="0" y="12"/>
                  </a:lnTo>
                  <a:lnTo>
                    <a:pt x="0" y="105092"/>
                  </a:lnTo>
                  <a:lnTo>
                    <a:pt x="105054" y="105092"/>
                  </a:lnTo>
                  <a:lnTo>
                    <a:pt x="105054" y="12"/>
                  </a:lnTo>
                  <a:close/>
                </a:path>
                <a:path w="315594" h="315595">
                  <a:moveTo>
                    <a:pt x="210108" y="105092"/>
                  </a:moveTo>
                  <a:lnTo>
                    <a:pt x="105054" y="105092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92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79"/>
                  </a:lnTo>
                  <a:lnTo>
                    <a:pt x="315175" y="105079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196">
              <a:extLst>
                <a:ext uri="{FF2B5EF4-FFF2-40B4-BE49-F238E27FC236}">
                  <a16:creationId xmlns:a16="http://schemas.microsoft.com/office/drawing/2014/main" id="{9F068C2B-A595-2F05-E956-C1868CF7BAD6}"/>
                </a:ext>
              </a:extLst>
            </p:cNvPr>
            <p:cNvSpPr/>
            <p:nvPr userDrawn="1"/>
          </p:nvSpPr>
          <p:spPr>
            <a:xfrm>
              <a:off x="18677661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197">
              <a:extLst>
                <a:ext uri="{FF2B5EF4-FFF2-40B4-BE49-F238E27FC236}">
                  <a16:creationId xmlns:a16="http://schemas.microsoft.com/office/drawing/2014/main" id="{DA849711-7692-655A-9FFA-1AA71ABAF9B0}"/>
                </a:ext>
              </a:extLst>
            </p:cNvPr>
            <p:cNvSpPr/>
            <p:nvPr userDrawn="1"/>
          </p:nvSpPr>
          <p:spPr>
            <a:xfrm>
              <a:off x="18467531" y="68591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198">
              <a:extLst>
                <a:ext uri="{FF2B5EF4-FFF2-40B4-BE49-F238E27FC236}">
                  <a16:creationId xmlns:a16="http://schemas.microsoft.com/office/drawing/2014/main" id="{1B5A06F2-3821-3060-CF40-CB679310A94B}"/>
                </a:ext>
              </a:extLst>
            </p:cNvPr>
            <p:cNvSpPr/>
            <p:nvPr userDrawn="1"/>
          </p:nvSpPr>
          <p:spPr>
            <a:xfrm>
              <a:off x="18467528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210121" y="105092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92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79"/>
                  </a:lnTo>
                  <a:lnTo>
                    <a:pt x="315188" y="105079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199">
              <a:extLst>
                <a:ext uri="{FF2B5EF4-FFF2-40B4-BE49-F238E27FC236}">
                  <a16:creationId xmlns:a16="http://schemas.microsoft.com/office/drawing/2014/main" id="{0478089B-2CBE-D5E1-FD7C-44DA3A52BDA9}"/>
                </a:ext>
              </a:extLst>
            </p:cNvPr>
            <p:cNvSpPr/>
            <p:nvPr userDrawn="1"/>
          </p:nvSpPr>
          <p:spPr>
            <a:xfrm>
              <a:off x="18259811" y="706924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00">
              <a:extLst>
                <a:ext uri="{FF2B5EF4-FFF2-40B4-BE49-F238E27FC236}">
                  <a16:creationId xmlns:a16="http://schemas.microsoft.com/office/drawing/2014/main" id="{52BE121A-EE4B-CBD3-1EAA-EB9BDA1DC507}"/>
                </a:ext>
              </a:extLst>
            </p:cNvPr>
            <p:cNvSpPr/>
            <p:nvPr userDrawn="1"/>
          </p:nvSpPr>
          <p:spPr>
            <a:xfrm>
              <a:off x="18049671" y="6859110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01">
              <a:extLst>
                <a:ext uri="{FF2B5EF4-FFF2-40B4-BE49-F238E27FC236}">
                  <a16:creationId xmlns:a16="http://schemas.microsoft.com/office/drawing/2014/main" id="{50643F10-4DD4-F1D8-71D8-B4189473CF16}"/>
                </a:ext>
              </a:extLst>
            </p:cNvPr>
            <p:cNvSpPr/>
            <p:nvPr userDrawn="1"/>
          </p:nvSpPr>
          <p:spPr>
            <a:xfrm>
              <a:off x="19721084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02">
              <a:extLst>
                <a:ext uri="{FF2B5EF4-FFF2-40B4-BE49-F238E27FC236}">
                  <a16:creationId xmlns:a16="http://schemas.microsoft.com/office/drawing/2014/main" id="{12109630-E927-F846-DC88-3B3648D4D2CA}"/>
                </a:ext>
              </a:extLst>
            </p:cNvPr>
            <p:cNvSpPr/>
            <p:nvPr userDrawn="1"/>
          </p:nvSpPr>
          <p:spPr>
            <a:xfrm>
              <a:off x="19721081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03">
              <a:extLst>
                <a:ext uri="{FF2B5EF4-FFF2-40B4-BE49-F238E27FC236}">
                  <a16:creationId xmlns:a16="http://schemas.microsoft.com/office/drawing/2014/main" id="{CDE5F0A2-7D9B-3DC7-CA4A-F0DFC0827C50}"/>
                </a:ext>
              </a:extLst>
            </p:cNvPr>
            <p:cNvSpPr/>
            <p:nvPr userDrawn="1"/>
          </p:nvSpPr>
          <p:spPr>
            <a:xfrm>
              <a:off x="19303234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04">
              <a:extLst>
                <a:ext uri="{FF2B5EF4-FFF2-40B4-BE49-F238E27FC236}">
                  <a16:creationId xmlns:a16="http://schemas.microsoft.com/office/drawing/2014/main" id="{2A1340EB-A3DC-AA30-03C2-964B781F32EB}"/>
                </a:ext>
              </a:extLst>
            </p:cNvPr>
            <p:cNvSpPr/>
            <p:nvPr userDrawn="1"/>
          </p:nvSpPr>
          <p:spPr>
            <a:xfrm>
              <a:off x="19303226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05">
              <a:extLst>
                <a:ext uri="{FF2B5EF4-FFF2-40B4-BE49-F238E27FC236}">
                  <a16:creationId xmlns:a16="http://schemas.microsoft.com/office/drawing/2014/main" id="{B40F2338-A1DE-D254-9409-2FC6C2B5AFF5}"/>
                </a:ext>
              </a:extLst>
            </p:cNvPr>
            <p:cNvSpPr/>
            <p:nvPr userDrawn="1"/>
          </p:nvSpPr>
          <p:spPr>
            <a:xfrm>
              <a:off x="18885383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06">
              <a:extLst>
                <a:ext uri="{FF2B5EF4-FFF2-40B4-BE49-F238E27FC236}">
                  <a16:creationId xmlns:a16="http://schemas.microsoft.com/office/drawing/2014/main" id="{5901DF2D-84EC-FF85-56C0-C3AD261BF2C2}"/>
                </a:ext>
              </a:extLst>
            </p:cNvPr>
            <p:cNvSpPr/>
            <p:nvPr userDrawn="1"/>
          </p:nvSpPr>
          <p:spPr>
            <a:xfrm>
              <a:off x="18885383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07">
              <a:extLst>
                <a:ext uri="{FF2B5EF4-FFF2-40B4-BE49-F238E27FC236}">
                  <a16:creationId xmlns:a16="http://schemas.microsoft.com/office/drawing/2014/main" id="{9AC8C6F7-6AA1-D47C-5071-D4897EECEB3A}"/>
                </a:ext>
              </a:extLst>
            </p:cNvPr>
            <p:cNvSpPr/>
            <p:nvPr userDrawn="1"/>
          </p:nvSpPr>
          <p:spPr>
            <a:xfrm>
              <a:off x="18677661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08">
              <a:extLst>
                <a:ext uri="{FF2B5EF4-FFF2-40B4-BE49-F238E27FC236}">
                  <a16:creationId xmlns:a16="http://schemas.microsoft.com/office/drawing/2014/main" id="{1C865359-5E49-F1BF-AF5D-A8B918B11121}"/>
                </a:ext>
              </a:extLst>
            </p:cNvPr>
            <p:cNvSpPr/>
            <p:nvPr userDrawn="1"/>
          </p:nvSpPr>
          <p:spPr>
            <a:xfrm>
              <a:off x="18467528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67" y="315163"/>
                  </a:lnTo>
                  <a:lnTo>
                    <a:pt x="105067" y="210108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09">
              <a:extLst>
                <a:ext uri="{FF2B5EF4-FFF2-40B4-BE49-F238E27FC236}">
                  <a16:creationId xmlns:a16="http://schemas.microsoft.com/office/drawing/2014/main" id="{51D52423-27C8-7EFF-F91C-67EE4B3C967A}"/>
                </a:ext>
              </a:extLst>
            </p:cNvPr>
            <p:cNvSpPr/>
            <p:nvPr userDrawn="1"/>
          </p:nvSpPr>
          <p:spPr>
            <a:xfrm>
              <a:off x="18259811" y="665238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09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10">
              <a:extLst>
                <a:ext uri="{FF2B5EF4-FFF2-40B4-BE49-F238E27FC236}">
                  <a16:creationId xmlns:a16="http://schemas.microsoft.com/office/drawing/2014/main" id="{0B4E100E-E570-5C7A-6A0E-86DF30FB69A6}"/>
                </a:ext>
              </a:extLst>
            </p:cNvPr>
            <p:cNvSpPr/>
            <p:nvPr userDrawn="1"/>
          </p:nvSpPr>
          <p:spPr>
            <a:xfrm>
              <a:off x="18049671" y="644228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54" y="315163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11">
              <a:extLst>
                <a:ext uri="{FF2B5EF4-FFF2-40B4-BE49-F238E27FC236}">
                  <a16:creationId xmlns:a16="http://schemas.microsoft.com/office/drawing/2014/main" id="{3819E335-A701-98B8-5483-1698C68B3EBC}"/>
                </a:ext>
              </a:extLst>
            </p:cNvPr>
            <p:cNvSpPr/>
            <p:nvPr userDrawn="1"/>
          </p:nvSpPr>
          <p:spPr>
            <a:xfrm>
              <a:off x="19721081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12">
              <a:extLst>
                <a:ext uri="{FF2B5EF4-FFF2-40B4-BE49-F238E27FC236}">
                  <a16:creationId xmlns:a16="http://schemas.microsoft.com/office/drawing/2014/main" id="{30B151CC-31AA-9A21-ED7A-8DC9184F13CC}"/>
                </a:ext>
              </a:extLst>
            </p:cNvPr>
            <p:cNvSpPr/>
            <p:nvPr userDrawn="1"/>
          </p:nvSpPr>
          <p:spPr>
            <a:xfrm>
              <a:off x="19303226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13">
              <a:extLst>
                <a:ext uri="{FF2B5EF4-FFF2-40B4-BE49-F238E27FC236}">
                  <a16:creationId xmlns:a16="http://schemas.microsoft.com/office/drawing/2014/main" id="{E61E1632-54E6-A5F3-BABC-149BDA10717F}"/>
                </a:ext>
              </a:extLst>
            </p:cNvPr>
            <p:cNvSpPr/>
            <p:nvPr userDrawn="1"/>
          </p:nvSpPr>
          <p:spPr>
            <a:xfrm>
              <a:off x="18885383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67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14">
              <a:extLst>
                <a:ext uri="{FF2B5EF4-FFF2-40B4-BE49-F238E27FC236}">
                  <a16:creationId xmlns:a16="http://schemas.microsoft.com/office/drawing/2014/main" id="{31BC78BC-AC94-A173-CB91-98E0414966EB}"/>
                </a:ext>
              </a:extLst>
            </p:cNvPr>
            <p:cNvSpPr/>
            <p:nvPr userDrawn="1"/>
          </p:nvSpPr>
          <p:spPr>
            <a:xfrm>
              <a:off x="18467528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15">
              <a:extLst>
                <a:ext uri="{FF2B5EF4-FFF2-40B4-BE49-F238E27FC236}">
                  <a16:creationId xmlns:a16="http://schemas.microsoft.com/office/drawing/2014/main" id="{222E29A4-4822-0D2C-1828-E37F2B9B2C1E}"/>
                </a:ext>
              </a:extLst>
            </p:cNvPr>
            <p:cNvSpPr/>
            <p:nvPr userDrawn="1"/>
          </p:nvSpPr>
          <p:spPr>
            <a:xfrm>
              <a:off x="18049671" y="602541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16">
              <a:extLst>
                <a:ext uri="{FF2B5EF4-FFF2-40B4-BE49-F238E27FC236}">
                  <a16:creationId xmlns:a16="http://schemas.microsoft.com/office/drawing/2014/main" id="{E843528C-5C30-A755-D8A7-B69AE23C3B48}"/>
                </a:ext>
              </a:extLst>
            </p:cNvPr>
            <p:cNvSpPr/>
            <p:nvPr userDrawn="1"/>
          </p:nvSpPr>
          <p:spPr>
            <a:xfrm>
              <a:off x="19931214" y="581868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17">
              <a:extLst>
                <a:ext uri="{FF2B5EF4-FFF2-40B4-BE49-F238E27FC236}">
                  <a16:creationId xmlns:a16="http://schemas.microsoft.com/office/drawing/2014/main" id="{16C34FD2-30D1-9A31-6BD4-C8EDE9D079E8}"/>
                </a:ext>
              </a:extLst>
            </p:cNvPr>
            <p:cNvSpPr/>
            <p:nvPr userDrawn="1"/>
          </p:nvSpPr>
          <p:spPr>
            <a:xfrm>
              <a:off x="19721081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18">
              <a:extLst>
                <a:ext uri="{FF2B5EF4-FFF2-40B4-BE49-F238E27FC236}">
                  <a16:creationId xmlns:a16="http://schemas.microsoft.com/office/drawing/2014/main" id="{7030E37F-682A-83AF-87F5-BFC366FADAF2}"/>
                </a:ext>
              </a:extLst>
            </p:cNvPr>
            <p:cNvSpPr/>
            <p:nvPr userDrawn="1"/>
          </p:nvSpPr>
          <p:spPr>
            <a:xfrm>
              <a:off x="19303234" y="581868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19">
              <a:extLst>
                <a:ext uri="{FF2B5EF4-FFF2-40B4-BE49-F238E27FC236}">
                  <a16:creationId xmlns:a16="http://schemas.microsoft.com/office/drawing/2014/main" id="{17A11E35-1E12-6F6C-48AA-0A048D38AE11}"/>
                </a:ext>
              </a:extLst>
            </p:cNvPr>
            <p:cNvSpPr/>
            <p:nvPr userDrawn="1"/>
          </p:nvSpPr>
          <p:spPr>
            <a:xfrm>
              <a:off x="19303226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20">
              <a:extLst>
                <a:ext uri="{FF2B5EF4-FFF2-40B4-BE49-F238E27FC236}">
                  <a16:creationId xmlns:a16="http://schemas.microsoft.com/office/drawing/2014/main" id="{B09BBDB9-7B86-6E58-733C-25C50A327BAE}"/>
                </a:ext>
              </a:extLst>
            </p:cNvPr>
            <p:cNvSpPr/>
            <p:nvPr userDrawn="1"/>
          </p:nvSpPr>
          <p:spPr>
            <a:xfrm>
              <a:off x="18885383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21">
              <a:extLst>
                <a:ext uri="{FF2B5EF4-FFF2-40B4-BE49-F238E27FC236}">
                  <a16:creationId xmlns:a16="http://schemas.microsoft.com/office/drawing/2014/main" id="{43415844-17E4-8F7D-ADD4-00921B45411A}"/>
                </a:ext>
              </a:extLst>
            </p:cNvPr>
            <p:cNvSpPr/>
            <p:nvPr userDrawn="1"/>
          </p:nvSpPr>
          <p:spPr>
            <a:xfrm>
              <a:off x="18885383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67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22">
              <a:extLst>
                <a:ext uri="{FF2B5EF4-FFF2-40B4-BE49-F238E27FC236}">
                  <a16:creationId xmlns:a16="http://schemas.microsoft.com/office/drawing/2014/main" id="{B4A46A36-6747-F972-B580-C83E24B4267D}"/>
                </a:ext>
              </a:extLst>
            </p:cNvPr>
            <p:cNvSpPr/>
            <p:nvPr userDrawn="1"/>
          </p:nvSpPr>
          <p:spPr>
            <a:xfrm>
              <a:off x="18677661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23">
              <a:extLst>
                <a:ext uri="{FF2B5EF4-FFF2-40B4-BE49-F238E27FC236}">
                  <a16:creationId xmlns:a16="http://schemas.microsoft.com/office/drawing/2014/main" id="{0BC5CEDF-256C-C5C5-D9F4-3B3BA39E6B24}"/>
                </a:ext>
              </a:extLst>
            </p:cNvPr>
            <p:cNvSpPr/>
            <p:nvPr userDrawn="1"/>
          </p:nvSpPr>
          <p:spPr>
            <a:xfrm>
              <a:off x="18467528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24">
              <a:extLst>
                <a:ext uri="{FF2B5EF4-FFF2-40B4-BE49-F238E27FC236}">
                  <a16:creationId xmlns:a16="http://schemas.microsoft.com/office/drawing/2014/main" id="{3934B99E-C2CF-F2BD-9944-7A263340BCCA}"/>
                </a:ext>
              </a:extLst>
            </p:cNvPr>
            <p:cNvSpPr/>
            <p:nvPr userDrawn="1"/>
          </p:nvSpPr>
          <p:spPr>
            <a:xfrm>
              <a:off x="18259811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25">
              <a:extLst>
                <a:ext uri="{FF2B5EF4-FFF2-40B4-BE49-F238E27FC236}">
                  <a16:creationId xmlns:a16="http://schemas.microsoft.com/office/drawing/2014/main" id="{0D02CFCF-9DD5-8257-9FA0-EEF920FF90DC}"/>
                </a:ext>
              </a:extLst>
            </p:cNvPr>
            <p:cNvSpPr/>
            <p:nvPr userDrawn="1"/>
          </p:nvSpPr>
          <p:spPr>
            <a:xfrm>
              <a:off x="18049671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26">
              <a:extLst>
                <a:ext uri="{FF2B5EF4-FFF2-40B4-BE49-F238E27FC236}">
                  <a16:creationId xmlns:a16="http://schemas.microsoft.com/office/drawing/2014/main" id="{24AD4A12-9C96-35A7-87CE-DC42D9EB52AD}"/>
                </a:ext>
              </a:extLst>
            </p:cNvPr>
            <p:cNvSpPr/>
            <p:nvPr userDrawn="1"/>
          </p:nvSpPr>
          <p:spPr>
            <a:xfrm>
              <a:off x="19721081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27">
              <a:extLst>
                <a:ext uri="{FF2B5EF4-FFF2-40B4-BE49-F238E27FC236}">
                  <a16:creationId xmlns:a16="http://schemas.microsoft.com/office/drawing/2014/main" id="{CAD7751C-5A76-03D3-3485-01DE651CF1C0}"/>
                </a:ext>
              </a:extLst>
            </p:cNvPr>
            <p:cNvSpPr/>
            <p:nvPr userDrawn="1"/>
          </p:nvSpPr>
          <p:spPr>
            <a:xfrm>
              <a:off x="19303226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28">
              <a:extLst>
                <a:ext uri="{FF2B5EF4-FFF2-40B4-BE49-F238E27FC236}">
                  <a16:creationId xmlns:a16="http://schemas.microsoft.com/office/drawing/2014/main" id="{EABF8001-09DD-4CAA-E380-612405C84DE7}"/>
                </a:ext>
              </a:extLst>
            </p:cNvPr>
            <p:cNvSpPr/>
            <p:nvPr userDrawn="1"/>
          </p:nvSpPr>
          <p:spPr>
            <a:xfrm>
              <a:off x="18885383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29">
              <a:extLst>
                <a:ext uri="{FF2B5EF4-FFF2-40B4-BE49-F238E27FC236}">
                  <a16:creationId xmlns:a16="http://schemas.microsoft.com/office/drawing/2014/main" id="{DD374F82-BA4B-906C-912D-A5F5B8E2A23D}"/>
                </a:ext>
              </a:extLst>
            </p:cNvPr>
            <p:cNvSpPr/>
            <p:nvPr userDrawn="1"/>
          </p:nvSpPr>
          <p:spPr>
            <a:xfrm>
              <a:off x="18467528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30">
              <a:extLst>
                <a:ext uri="{FF2B5EF4-FFF2-40B4-BE49-F238E27FC236}">
                  <a16:creationId xmlns:a16="http://schemas.microsoft.com/office/drawing/2014/main" id="{EFA68C2C-9957-178D-F99B-8F13DDEFCE9E}"/>
                </a:ext>
              </a:extLst>
            </p:cNvPr>
            <p:cNvSpPr/>
            <p:nvPr userDrawn="1"/>
          </p:nvSpPr>
          <p:spPr>
            <a:xfrm>
              <a:off x="18049671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31">
              <a:extLst>
                <a:ext uri="{FF2B5EF4-FFF2-40B4-BE49-F238E27FC236}">
                  <a16:creationId xmlns:a16="http://schemas.microsoft.com/office/drawing/2014/main" id="{84972CD7-FA9A-0B92-CB00-6B7C8BD8C9AA}"/>
                </a:ext>
              </a:extLst>
            </p:cNvPr>
            <p:cNvSpPr/>
            <p:nvPr userDrawn="1"/>
          </p:nvSpPr>
          <p:spPr>
            <a:xfrm>
              <a:off x="19931214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32">
              <a:extLst>
                <a:ext uri="{FF2B5EF4-FFF2-40B4-BE49-F238E27FC236}">
                  <a16:creationId xmlns:a16="http://schemas.microsoft.com/office/drawing/2014/main" id="{91A86B71-58A9-423E-BE4E-10DE8A6DEC19}"/>
                </a:ext>
              </a:extLst>
            </p:cNvPr>
            <p:cNvSpPr/>
            <p:nvPr userDrawn="1"/>
          </p:nvSpPr>
          <p:spPr>
            <a:xfrm>
              <a:off x="1972108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33">
              <a:extLst>
                <a:ext uri="{FF2B5EF4-FFF2-40B4-BE49-F238E27FC236}">
                  <a16:creationId xmlns:a16="http://schemas.microsoft.com/office/drawing/2014/main" id="{ACF86092-6A40-AB83-8AA8-3BF9E617EF02}"/>
                </a:ext>
              </a:extLst>
            </p:cNvPr>
            <p:cNvSpPr/>
            <p:nvPr userDrawn="1"/>
          </p:nvSpPr>
          <p:spPr>
            <a:xfrm>
              <a:off x="19303234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34">
              <a:extLst>
                <a:ext uri="{FF2B5EF4-FFF2-40B4-BE49-F238E27FC236}">
                  <a16:creationId xmlns:a16="http://schemas.microsoft.com/office/drawing/2014/main" id="{C07D18AC-D810-6050-1E84-CB777DADBB68}"/>
                </a:ext>
              </a:extLst>
            </p:cNvPr>
            <p:cNvSpPr/>
            <p:nvPr userDrawn="1"/>
          </p:nvSpPr>
          <p:spPr>
            <a:xfrm>
              <a:off x="19303226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35">
              <a:extLst>
                <a:ext uri="{FF2B5EF4-FFF2-40B4-BE49-F238E27FC236}">
                  <a16:creationId xmlns:a16="http://schemas.microsoft.com/office/drawing/2014/main" id="{50451EC1-E740-871E-9B20-86561BCA2786}"/>
                </a:ext>
              </a:extLst>
            </p:cNvPr>
            <p:cNvSpPr/>
            <p:nvPr userDrawn="1"/>
          </p:nvSpPr>
          <p:spPr>
            <a:xfrm>
              <a:off x="18885383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36">
              <a:extLst>
                <a:ext uri="{FF2B5EF4-FFF2-40B4-BE49-F238E27FC236}">
                  <a16:creationId xmlns:a16="http://schemas.microsoft.com/office/drawing/2014/main" id="{7D8952A8-824D-C60C-D259-512AAEBEB673}"/>
                </a:ext>
              </a:extLst>
            </p:cNvPr>
            <p:cNvSpPr/>
            <p:nvPr userDrawn="1"/>
          </p:nvSpPr>
          <p:spPr>
            <a:xfrm>
              <a:off x="18885383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37">
              <a:extLst>
                <a:ext uri="{FF2B5EF4-FFF2-40B4-BE49-F238E27FC236}">
                  <a16:creationId xmlns:a16="http://schemas.microsoft.com/office/drawing/2014/main" id="{E68024E6-FE44-72E7-F35D-58905E610464}"/>
                </a:ext>
              </a:extLst>
            </p:cNvPr>
            <p:cNvSpPr/>
            <p:nvPr userDrawn="1"/>
          </p:nvSpPr>
          <p:spPr>
            <a:xfrm>
              <a:off x="18677661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38">
              <a:extLst>
                <a:ext uri="{FF2B5EF4-FFF2-40B4-BE49-F238E27FC236}">
                  <a16:creationId xmlns:a16="http://schemas.microsoft.com/office/drawing/2014/main" id="{5255780F-646E-3C7C-B576-D619F95166DA}"/>
                </a:ext>
              </a:extLst>
            </p:cNvPr>
            <p:cNvSpPr/>
            <p:nvPr userDrawn="1"/>
          </p:nvSpPr>
          <p:spPr>
            <a:xfrm>
              <a:off x="18467528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39">
              <a:extLst>
                <a:ext uri="{FF2B5EF4-FFF2-40B4-BE49-F238E27FC236}">
                  <a16:creationId xmlns:a16="http://schemas.microsoft.com/office/drawing/2014/main" id="{2E121F85-EE4B-165C-4724-0CCC8ADEFE77}"/>
                </a:ext>
              </a:extLst>
            </p:cNvPr>
            <p:cNvSpPr/>
            <p:nvPr userDrawn="1"/>
          </p:nvSpPr>
          <p:spPr>
            <a:xfrm>
              <a:off x="18259811" y="498497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40">
              <a:extLst>
                <a:ext uri="{FF2B5EF4-FFF2-40B4-BE49-F238E27FC236}">
                  <a16:creationId xmlns:a16="http://schemas.microsoft.com/office/drawing/2014/main" id="{CFB61ADD-F7A1-EC0B-2A2A-3F4CCF884522}"/>
                </a:ext>
              </a:extLst>
            </p:cNvPr>
            <p:cNvSpPr/>
            <p:nvPr userDrawn="1"/>
          </p:nvSpPr>
          <p:spPr>
            <a:xfrm>
              <a:off x="1804967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41">
              <a:extLst>
                <a:ext uri="{FF2B5EF4-FFF2-40B4-BE49-F238E27FC236}">
                  <a16:creationId xmlns:a16="http://schemas.microsoft.com/office/drawing/2014/main" id="{3775C7CD-2C8B-E4EA-7AE3-82A0F9082D1F}"/>
                </a:ext>
              </a:extLst>
            </p:cNvPr>
            <p:cNvSpPr/>
            <p:nvPr userDrawn="1"/>
          </p:nvSpPr>
          <p:spPr>
            <a:xfrm>
              <a:off x="19721081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42">
              <a:extLst>
                <a:ext uri="{FF2B5EF4-FFF2-40B4-BE49-F238E27FC236}">
                  <a16:creationId xmlns:a16="http://schemas.microsoft.com/office/drawing/2014/main" id="{D2270840-3320-7EA0-1F75-522CDF1B6DBF}"/>
                </a:ext>
              </a:extLst>
            </p:cNvPr>
            <p:cNvSpPr/>
            <p:nvPr userDrawn="1"/>
          </p:nvSpPr>
          <p:spPr>
            <a:xfrm>
              <a:off x="19303226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43">
              <a:extLst>
                <a:ext uri="{FF2B5EF4-FFF2-40B4-BE49-F238E27FC236}">
                  <a16:creationId xmlns:a16="http://schemas.microsoft.com/office/drawing/2014/main" id="{A284B700-C18E-2ADF-3591-B0D1159B7F06}"/>
                </a:ext>
              </a:extLst>
            </p:cNvPr>
            <p:cNvSpPr/>
            <p:nvPr userDrawn="1"/>
          </p:nvSpPr>
          <p:spPr>
            <a:xfrm>
              <a:off x="18885383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44">
              <a:extLst>
                <a:ext uri="{FF2B5EF4-FFF2-40B4-BE49-F238E27FC236}">
                  <a16:creationId xmlns:a16="http://schemas.microsoft.com/office/drawing/2014/main" id="{5F08E718-66C6-C20C-1C59-32AB14A9B906}"/>
                </a:ext>
              </a:extLst>
            </p:cNvPr>
            <p:cNvSpPr/>
            <p:nvPr userDrawn="1"/>
          </p:nvSpPr>
          <p:spPr>
            <a:xfrm>
              <a:off x="18467528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45">
              <a:extLst>
                <a:ext uri="{FF2B5EF4-FFF2-40B4-BE49-F238E27FC236}">
                  <a16:creationId xmlns:a16="http://schemas.microsoft.com/office/drawing/2014/main" id="{42504737-C637-1405-A650-379D60740DFF}"/>
                </a:ext>
              </a:extLst>
            </p:cNvPr>
            <p:cNvSpPr/>
            <p:nvPr userDrawn="1"/>
          </p:nvSpPr>
          <p:spPr>
            <a:xfrm>
              <a:off x="18049671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46">
              <a:extLst>
                <a:ext uri="{FF2B5EF4-FFF2-40B4-BE49-F238E27FC236}">
                  <a16:creationId xmlns:a16="http://schemas.microsoft.com/office/drawing/2014/main" id="{62AFF767-B3C9-77CE-A647-F29114E59F2A}"/>
                </a:ext>
              </a:extLst>
            </p:cNvPr>
            <p:cNvSpPr/>
            <p:nvPr userDrawn="1"/>
          </p:nvSpPr>
          <p:spPr>
            <a:xfrm>
              <a:off x="19931214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47">
              <a:extLst>
                <a:ext uri="{FF2B5EF4-FFF2-40B4-BE49-F238E27FC236}">
                  <a16:creationId xmlns:a16="http://schemas.microsoft.com/office/drawing/2014/main" id="{491DC2F8-89A9-2122-D902-BF1C9665FB78}"/>
                </a:ext>
              </a:extLst>
            </p:cNvPr>
            <p:cNvSpPr/>
            <p:nvPr userDrawn="1"/>
          </p:nvSpPr>
          <p:spPr>
            <a:xfrm>
              <a:off x="1972108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48">
              <a:extLst>
                <a:ext uri="{FF2B5EF4-FFF2-40B4-BE49-F238E27FC236}">
                  <a16:creationId xmlns:a16="http://schemas.microsoft.com/office/drawing/2014/main" id="{CE4D0BDC-E21C-BA06-418C-1A57AFC568A7}"/>
                </a:ext>
              </a:extLst>
            </p:cNvPr>
            <p:cNvSpPr/>
            <p:nvPr userDrawn="1"/>
          </p:nvSpPr>
          <p:spPr>
            <a:xfrm>
              <a:off x="19303234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49">
              <a:extLst>
                <a:ext uri="{FF2B5EF4-FFF2-40B4-BE49-F238E27FC236}">
                  <a16:creationId xmlns:a16="http://schemas.microsoft.com/office/drawing/2014/main" id="{18DE743C-801C-B117-A4C1-E9FD49C7E0D6}"/>
                </a:ext>
              </a:extLst>
            </p:cNvPr>
            <p:cNvSpPr/>
            <p:nvPr userDrawn="1"/>
          </p:nvSpPr>
          <p:spPr>
            <a:xfrm>
              <a:off x="19303226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50">
              <a:extLst>
                <a:ext uri="{FF2B5EF4-FFF2-40B4-BE49-F238E27FC236}">
                  <a16:creationId xmlns:a16="http://schemas.microsoft.com/office/drawing/2014/main" id="{715CDC9E-5B3B-DDFB-12AA-00D4A84E8642}"/>
                </a:ext>
              </a:extLst>
            </p:cNvPr>
            <p:cNvSpPr/>
            <p:nvPr userDrawn="1"/>
          </p:nvSpPr>
          <p:spPr>
            <a:xfrm>
              <a:off x="18885383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51">
              <a:extLst>
                <a:ext uri="{FF2B5EF4-FFF2-40B4-BE49-F238E27FC236}">
                  <a16:creationId xmlns:a16="http://schemas.microsoft.com/office/drawing/2014/main" id="{F4C0688F-8516-809E-10F6-38E279C95A2A}"/>
                </a:ext>
              </a:extLst>
            </p:cNvPr>
            <p:cNvSpPr/>
            <p:nvPr userDrawn="1"/>
          </p:nvSpPr>
          <p:spPr>
            <a:xfrm>
              <a:off x="18885383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52">
              <a:extLst>
                <a:ext uri="{FF2B5EF4-FFF2-40B4-BE49-F238E27FC236}">
                  <a16:creationId xmlns:a16="http://schemas.microsoft.com/office/drawing/2014/main" id="{FA997F19-F3E2-9440-0583-030779658B02}"/>
                </a:ext>
              </a:extLst>
            </p:cNvPr>
            <p:cNvSpPr/>
            <p:nvPr userDrawn="1"/>
          </p:nvSpPr>
          <p:spPr>
            <a:xfrm>
              <a:off x="18467531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53">
              <a:extLst>
                <a:ext uri="{FF2B5EF4-FFF2-40B4-BE49-F238E27FC236}">
                  <a16:creationId xmlns:a16="http://schemas.microsoft.com/office/drawing/2014/main" id="{125FF9D0-0BB2-723E-186C-336620F4D8E4}"/>
                </a:ext>
              </a:extLst>
            </p:cNvPr>
            <p:cNvSpPr/>
            <p:nvPr userDrawn="1"/>
          </p:nvSpPr>
          <p:spPr>
            <a:xfrm>
              <a:off x="18467528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54">
              <a:extLst>
                <a:ext uri="{FF2B5EF4-FFF2-40B4-BE49-F238E27FC236}">
                  <a16:creationId xmlns:a16="http://schemas.microsoft.com/office/drawing/2014/main" id="{E228778B-CE03-F7BC-3CB4-7234C67A5850}"/>
                </a:ext>
              </a:extLst>
            </p:cNvPr>
            <p:cNvSpPr/>
            <p:nvPr userDrawn="1"/>
          </p:nvSpPr>
          <p:spPr>
            <a:xfrm>
              <a:off x="18049681" y="415127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55">
              <a:extLst>
                <a:ext uri="{FF2B5EF4-FFF2-40B4-BE49-F238E27FC236}">
                  <a16:creationId xmlns:a16="http://schemas.microsoft.com/office/drawing/2014/main" id="{5CEDDE7F-5839-1A12-0FEE-53C874E6A03B}"/>
                </a:ext>
              </a:extLst>
            </p:cNvPr>
            <p:cNvSpPr/>
            <p:nvPr userDrawn="1"/>
          </p:nvSpPr>
          <p:spPr>
            <a:xfrm>
              <a:off x="1804967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56">
              <a:extLst>
                <a:ext uri="{FF2B5EF4-FFF2-40B4-BE49-F238E27FC236}">
                  <a16:creationId xmlns:a16="http://schemas.microsoft.com/office/drawing/2014/main" id="{80EE1B70-3C06-E180-6590-BFD1B36AB6E2}"/>
                </a:ext>
              </a:extLst>
            </p:cNvPr>
            <p:cNvSpPr/>
            <p:nvPr userDrawn="1"/>
          </p:nvSpPr>
          <p:spPr>
            <a:xfrm>
              <a:off x="1972108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57">
              <a:extLst>
                <a:ext uri="{FF2B5EF4-FFF2-40B4-BE49-F238E27FC236}">
                  <a16:creationId xmlns:a16="http://schemas.microsoft.com/office/drawing/2014/main" id="{F48E1C0D-1FB8-2746-D3EF-6C1525CDE372}"/>
                </a:ext>
              </a:extLst>
            </p:cNvPr>
            <p:cNvSpPr/>
            <p:nvPr userDrawn="1"/>
          </p:nvSpPr>
          <p:spPr>
            <a:xfrm>
              <a:off x="19303234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58">
              <a:extLst>
                <a:ext uri="{FF2B5EF4-FFF2-40B4-BE49-F238E27FC236}">
                  <a16:creationId xmlns:a16="http://schemas.microsoft.com/office/drawing/2014/main" id="{C658AF2B-7625-E8CE-462E-8C0C55AF3D1B}"/>
                </a:ext>
              </a:extLst>
            </p:cNvPr>
            <p:cNvSpPr/>
            <p:nvPr userDrawn="1"/>
          </p:nvSpPr>
          <p:spPr>
            <a:xfrm>
              <a:off x="19303226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59">
              <a:extLst>
                <a:ext uri="{FF2B5EF4-FFF2-40B4-BE49-F238E27FC236}">
                  <a16:creationId xmlns:a16="http://schemas.microsoft.com/office/drawing/2014/main" id="{FA7D6B42-ED3C-A91A-EB05-1F54728C727F}"/>
                </a:ext>
              </a:extLst>
            </p:cNvPr>
            <p:cNvSpPr/>
            <p:nvPr userDrawn="1"/>
          </p:nvSpPr>
          <p:spPr>
            <a:xfrm>
              <a:off x="18885383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60">
              <a:extLst>
                <a:ext uri="{FF2B5EF4-FFF2-40B4-BE49-F238E27FC236}">
                  <a16:creationId xmlns:a16="http://schemas.microsoft.com/office/drawing/2014/main" id="{7251B0D3-7985-85A9-AB79-E44303E4C596}"/>
                </a:ext>
              </a:extLst>
            </p:cNvPr>
            <p:cNvSpPr/>
            <p:nvPr userDrawn="1"/>
          </p:nvSpPr>
          <p:spPr>
            <a:xfrm>
              <a:off x="18885383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61">
              <a:extLst>
                <a:ext uri="{FF2B5EF4-FFF2-40B4-BE49-F238E27FC236}">
                  <a16:creationId xmlns:a16="http://schemas.microsoft.com/office/drawing/2014/main" id="{E4F1F90C-1EB4-317C-5748-4F99EB25D132}"/>
                </a:ext>
              </a:extLst>
            </p:cNvPr>
            <p:cNvSpPr/>
            <p:nvPr userDrawn="1"/>
          </p:nvSpPr>
          <p:spPr>
            <a:xfrm>
              <a:off x="18467531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62">
              <a:extLst>
                <a:ext uri="{FF2B5EF4-FFF2-40B4-BE49-F238E27FC236}">
                  <a16:creationId xmlns:a16="http://schemas.microsoft.com/office/drawing/2014/main" id="{3BAC6649-CA33-031A-CF13-3A84ACBB7FD4}"/>
                </a:ext>
              </a:extLst>
            </p:cNvPr>
            <p:cNvSpPr/>
            <p:nvPr userDrawn="1"/>
          </p:nvSpPr>
          <p:spPr>
            <a:xfrm>
              <a:off x="18467528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63">
              <a:extLst>
                <a:ext uri="{FF2B5EF4-FFF2-40B4-BE49-F238E27FC236}">
                  <a16:creationId xmlns:a16="http://schemas.microsoft.com/office/drawing/2014/main" id="{5E77C27A-B20E-D9E9-70EE-264F71EB425D}"/>
                </a:ext>
              </a:extLst>
            </p:cNvPr>
            <p:cNvSpPr/>
            <p:nvPr userDrawn="1"/>
          </p:nvSpPr>
          <p:spPr>
            <a:xfrm>
              <a:off x="18049681" y="373443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64">
              <a:extLst>
                <a:ext uri="{FF2B5EF4-FFF2-40B4-BE49-F238E27FC236}">
                  <a16:creationId xmlns:a16="http://schemas.microsoft.com/office/drawing/2014/main" id="{D3A64C60-FBD2-1FE5-2063-357D3BEAA380}"/>
                </a:ext>
              </a:extLst>
            </p:cNvPr>
            <p:cNvSpPr/>
            <p:nvPr userDrawn="1"/>
          </p:nvSpPr>
          <p:spPr>
            <a:xfrm>
              <a:off x="1804967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65">
              <a:extLst>
                <a:ext uri="{FF2B5EF4-FFF2-40B4-BE49-F238E27FC236}">
                  <a16:creationId xmlns:a16="http://schemas.microsoft.com/office/drawing/2014/main" id="{F0709D70-4D52-E6E9-C952-10E698603FE5}"/>
                </a:ext>
              </a:extLst>
            </p:cNvPr>
            <p:cNvSpPr/>
            <p:nvPr userDrawn="1"/>
          </p:nvSpPr>
          <p:spPr>
            <a:xfrm>
              <a:off x="19931214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66">
              <a:extLst>
                <a:ext uri="{FF2B5EF4-FFF2-40B4-BE49-F238E27FC236}">
                  <a16:creationId xmlns:a16="http://schemas.microsoft.com/office/drawing/2014/main" id="{6A3DACD2-1270-9791-463E-30BBFC7B20F3}"/>
                </a:ext>
              </a:extLst>
            </p:cNvPr>
            <p:cNvSpPr/>
            <p:nvPr userDrawn="1"/>
          </p:nvSpPr>
          <p:spPr>
            <a:xfrm>
              <a:off x="1972108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67">
              <a:extLst>
                <a:ext uri="{FF2B5EF4-FFF2-40B4-BE49-F238E27FC236}">
                  <a16:creationId xmlns:a16="http://schemas.microsoft.com/office/drawing/2014/main" id="{C6834F32-2BC2-5D39-2FBE-DEDE9731956C}"/>
                </a:ext>
              </a:extLst>
            </p:cNvPr>
            <p:cNvSpPr/>
            <p:nvPr userDrawn="1"/>
          </p:nvSpPr>
          <p:spPr>
            <a:xfrm>
              <a:off x="19303226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68">
              <a:extLst>
                <a:ext uri="{FF2B5EF4-FFF2-40B4-BE49-F238E27FC236}">
                  <a16:creationId xmlns:a16="http://schemas.microsoft.com/office/drawing/2014/main" id="{79B52763-DBCD-E231-5603-59B9650A2931}"/>
                </a:ext>
              </a:extLst>
            </p:cNvPr>
            <p:cNvSpPr/>
            <p:nvPr userDrawn="1"/>
          </p:nvSpPr>
          <p:spPr>
            <a:xfrm>
              <a:off x="18885383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69">
              <a:extLst>
                <a:ext uri="{FF2B5EF4-FFF2-40B4-BE49-F238E27FC236}">
                  <a16:creationId xmlns:a16="http://schemas.microsoft.com/office/drawing/2014/main" id="{1AF13216-7437-4EDF-8079-5B446EE42C91}"/>
                </a:ext>
              </a:extLst>
            </p:cNvPr>
            <p:cNvSpPr/>
            <p:nvPr userDrawn="1"/>
          </p:nvSpPr>
          <p:spPr>
            <a:xfrm>
              <a:off x="18885383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4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70">
              <a:extLst>
                <a:ext uri="{FF2B5EF4-FFF2-40B4-BE49-F238E27FC236}">
                  <a16:creationId xmlns:a16="http://schemas.microsoft.com/office/drawing/2014/main" id="{F6D7E92A-5CAB-F628-8094-A9DC05088021}"/>
                </a:ext>
              </a:extLst>
            </p:cNvPr>
            <p:cNvSpPr/>
            <p:nvPr userDrawn="1"/>
          </p:nvSpPr>
          <p:spPr>
            <a:xfrm>
              <a:off x="18467531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71">
              <a:extLst>
                <a:ext uri="{FF2B5EF4-FFF2-40B4-BE49-F238E27FC236}">
                  <a16:creationId xmlns:a16="http://schemas.microsoft.com/office/drawing/2014/main" id="{0FF38F5B-E08F-32DE-B1E5-E3AB721DA046}"/>
                </a:ext>
              </a:extLst>
            </p:cNvPr>
            <p:cNvSpPr/>
            <p:nvPr userDrawn="1"/>
          </p:nvSpPr>
          <p:spPr>
            <a:xfrm>
              <a:off x="18467528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72">
              <a:extLst>
                <a:ext uri="{FF2B5EF4-FFF2-40B4-BE49-F238E27FC236}">
                  <a16:creationId xmlns:a16="http://schemas.microsoft.com/office/drawing/2014/main" id="{33C11892-8D0A-B404-AB0B-2082E2DBFB77}"/>
                </a:ext>
              </a:extLst>
            </p:cNvPr>
            <p:cNvSpPr/>
            <p:nvPr userDrawn="1"/>
          </p:nvSpPr>
          <p:spPr>
            <a:xfrm>
              <a:off x="18049681" y="331757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73">
              <a:extLst>
                <a:ext uri="{FF2B5EF4-FFF2-40B4-BE49-F238E27FC236}">
                  <a16:creationId xmlns:a16="http://schemas.microsoft.com/office/drawing/2014/main" id="{F56F91FB-05B7-18F6-7595-C997ECD4AC97}"/>
                </a:ext>
              </a:extLst>
            </p:cNvPr>
            <p:cNvSpPr/>
            <p:nvPr userDrawn="1"/>
          </p:nvSpPr>
          <p:spPr>
            <a:xfrm>
              <a:off x="1804967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74">
              <a:extLst>
                <a:ext uri="{FF2B5EF4-FFF2-40B4-BE49-F238E27FC236}">
                  <a16:creationId xmlns:a16="http://schemas.microsoft.com/office/drawing/2014/main" id="{D2E9F34F-ADAB-90A0-EDD4-363A82AA97A6}"/>
                </a:ext>
              </a:extLst>
            </p:cNvPr>
            <p:cNvSpPr/>
            <p:nvPr userDrawn="1"/>
          </p:nvSpPr>
          <p:spPr>
            <a:xfrm>
              <a:off x="19721081" y="26906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88" y="210108"/>
                  </a:moveTo>
                  <a:lnTo>
                    <a:pt x="210134" y="210108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34" y="0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75">
              <a:extLst>
                <a:ext uri="{FF2B5EF4-FFF2-40B4-BE49-F238E27FC236}">
                  <a16:creationId xmlns:a16="http://schemas.microsoft.com/office/drawing/2014/main" id="{79FD7A8A-3689-625A-271F-08D9ABD2FB63}"/>
                </a:ext>
              </a:extLst>
            </p:cNvPr>
            <p:cNvSpPr/>
            <p:nvPr userDrawn="1"/>
          </p:nvSpPr>
          <p:spPr>
            <a:xfrm>
              <a:off x="19303226" y="26906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76">
              <a:extLst>
                <a:ext uri="{FF2B5EF4-FFF2-40B4-BE49-F238E27FC236}">
                  <a16:creationId xmlns:a16="http://schemas.microsoft.com/office/drawing/2014/main" id="{76B3FDF9-7C36-4050-C4D9-5E97141DFCBE}"/>
                </a:ext>
              </a:extLst>
            </p:cNvPr>
            <p:cNvSpPr/>
            <p:nvPr userDrawn="1"/>
          </p:nvSpPr>
          <p:spPr>
            <a:xfrm>
              <a:off x="18885383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77">
              <a:extLst>
                <a:ext uri="{FF2B5EF4-FFF2-40B4-BE49-F238E27FC236}">
                  <a16:creationId xmlns:a16="http://schemas.microsoft.com/office/drawing/2014/main" id="{87EEC9B5-11B6-E327-205B-810315EFE6DC}"/>
                </a:ext>
              </a:extLst>
            </p:cNvPr>
            <p:cNvSpPr/>
            <p:nvPr userDrawn="1"/>
          </p:nvSpPr>
          <p:spPr>
            <a:xfrm>
              <a:off x="18885383" y="26906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4" h="315594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78">
              <a:extLst>
                <a:ext uri="{FF2B5EF4-FFF2-40B4-BE49-F238E27FC236}">
                  <a16:creationId xmlns:a16="http://schemas.microsoft.com/office/drawing/2014/main" id="{68FA4F20-1BA9-66A6-2E38-8712265023E9}"/>
                </a:ext>
              </a:extLst>
            </p:cNvPr>
            <p:cNvSpPr/>
            <p:nvPr userDrawn="1"/>
          </p:nvSpPr>
          <p:spPr>
            <a:xfrm>
              <a:off x="18467531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79">
              <a:extLst>
                <a:ext uri="{FF2B5EF4-FFF2-40B4-BE49-F238E27FC236}">
                  <a16:creationId xmlns:a16="http://schemas.microsoft.com/office/drawing/2014/main" id="{6DF8124D-0A77-3233-3AC7-FFD0FB7CDA04}"/>
                </a:ext>
              </a:extLst>
            </p:cNvPr>
            <p:cNvSpPr/>
            <p:nvPr userDrawn="1"/>
          </p:nvSpPr>
          <p:spPr>
            <a:xfrm>
              <a:off x="18467528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4" h="315594">
                  <a:moveTo>
                    <a:pt x="315188" y="12"/>
                  </a:moveTo>
                  <a:lnTo>
                    <a:pt x="210121" y="12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80">
              <a:extLst>
                <a:ext uri="{FF2B5EF4-FFF2-40B4-BE49-F238E27FC236}">
                  <a16:creationId xmlns:a16="http://schemas.microsoft.com/office/drawing/2014/main" id="{268F1AC1-CA87-6058-EF46-69BA678D03F3}"/>
                </a:ext>
              </a:extLst>
            </p:cNvPr>
            <p:cNvSpPr/>
            <p:nvPr userDrawn="1"/>
          </p:nvSpPr>
          <p:spPr>
            <a:xfrm>
              <a:off x="18049681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81">
              <a:extLst>
                <a:ext uri="{FF2B5EF4-FFF2-40B4-BE49-F238E27FC236}">
                  <a16:creationId xmlns:a16="http://schemas.microsoft.com/office/drawing/2014/main" id="{07448F97-5E61-197C-38FB-6A4993225374}"/>
                </a:ext>
              </a:extLst>
            </p:cNvPr>
            <p:cNvSpPr/>
            <p:nvPr userDrawn="1"/>
          </p:nvSpPr>
          <p:spPr>
            <a:xfrm>
              <a:off x="18049671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82">
              <a:extLst>
                <a:ext uri="{FF2B5EF4-FFF2-40B4-BE49-F238E27FC236}">
                  <a16:creationId xmlns:a16="http://schemas.microsoft.com/office/drawing/2014/main" id="{FC2B19FC-690A-9BBA-39AB-7FD851CA910C}"/>
                </a:ext>
              </a:extLst>
            </p:cNvPr>
            <p:cNvSpPr/>
            <p:nvPr userDrawn="1"/>
          </p:nvSpPr>
          <p:spPr>
            <a:xfrm>
              <a:off x="19931214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83">
              <a:extLst>
                <a:ext uri="{FF2B5EF4-FFF2-40B4-BE49-F238E27FC236}">
                  <a16:creationId xmlns:a16="http://schemas.microsoft.com/office/drawing/2014/main" id="{860D6B3B-3E58-82F5-6F77-F017A12CD8AF}"/>
                </a:ext>
              </a:extLst>
            </p:cNvPr>
            <p:cNvSpPr/>
            <p:nvPr userDrawn="1"/>
          </p:nvSpPr>
          <p:spPr>
            <a:xfrm>
              <a:off x="1972108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54" y="105079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84">
              <a:extLst>
                <a:ext uri="{FF2B5EF4-FFF2-40B4-BE49-F238E27FC236}">
                  <a16:creationId xmlns:a16="http://schemas.microsoft.com/office/drawing/2014/main" id="{C1057997-7B36-05E6-8575-8861ADC8E7D5}"/>
                </a:ext>
              </a:extLst>
            </p:cNvPr>
            <p:cNvSpPr/>
            <p:nvPr userDrawn="1"/>
          </p:nvSpPr>
          <p:spPr>
            <a:xfrm>
              <a:off x="19303226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67" y="105079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85">
              <a:extLst>
                <a:ext uri="{FF2B5EF4-FFF2-40B4-BE49-F238E27FC236}">
                  <a16:creationId xmlns:a16="http://schemas.microsoft.com/office/drawing/2014/main" id="{28F0D42C-2BEF-CBAD-1C2D-C0DB3C539738}"/>
                </a:ext>
              </a:extLst>
            </p:cNvPr>
            <p:cNvSpPr/>
            <p:nvPr userDrawn="1"/>
          </p:nvSpPr>
          <p:spPr>
            <a:xfrm>
              <a:off x="18885383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286">
              <a:extLst>
                <a:ext uri="{FF2B5EF4-FFF2-40B4-BE49-F238E27FC236}">
                  <a16:creationId xmlns:a16="http://schemas.microsoft.com/office/drawing/2014/main" id="{77E1173F-BDF4-7585-5E91-20DB13590AD5}"/>
                </a:ext>
              </a:extLst>
            </p:cNvPr>
            <p:cNvSpPr/>
            <p:nvPr userDrawn="1"/>
          </p:nvSpPr>
          <p:spPr>
            <a:xfrm>
              <a:off x="18885383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08" y="105079"/>
                  </a:moveTo>
                  <a:lnTo>
                    <a:pt x="105054" y="105079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79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287">
              <a:extLst>
                <a:ext uri="{FF2B5EF4-FFF2-40B4-BE49-F238E27FC236}">
                  <a16:creationId xmlns:a16="http://schemas.microsoft.com/office/drawing/2014/main" id="{E8E2CB44-1215-6230-2628-329FD079B996}"/>
                </a:ext>
              </a:extLst>
            </p:cNvPr>
            <p:cNvSpPr/>
            <p:nvPr userDrawn="1"/>
          </p:nvSpPr>
          <p:spPr>
            <a:xfrm>
              <a:off x="18467531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288">
              <a:extLst>
                <a:ext uri="{FF2B5EF4-FFF2-40B4-BE49-F238E27FC236}">
                  <a16:creationId xmlns:a16="http://schemas.microsoft.com/office/drawing/2014/main" id="{29694F49-0694-AC7F-88A9-514C753203D4}"/>
                </a:ext>
              </a:extLst>
            </p:cNvPr>
            <p:cNvSpPr/>
            <p:nvPr userDrawn="1"/>
          </p:nvSpPr>
          <p:spPr>
            <a:xfrm>
              <a:off x="18467528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67" y="105079"/>
                  </a:lnTo>
                  <a:lnTo>
                    <a:pt x="105067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67" y="105079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289">
              <a:extLst>
                <a:ext uri="{FF2B5EF4-FFF2-40B4-BE49-F238E27FC236}">
                  <a16:creationId xmlns:a16="http://schemas.microsoft.com/office/drawing/2014/main" id="{A4585501-BF28-93B2-6B6A-BEC1819A67FC}"/>
                </a:ext>
              </a:extLst>
            </p:cNvPr>
            <p:cNvSpPr/>
            <p:nvPr userDrawn="1"/>
          </p:nvSpPr>
          <p:spPr>
            <a:xfrm>
              <a:off x="18049681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290">
              <a:extLst>
                <a:ext uri="{FF2B5EF4-FFF2-40B4-BE49-F238E27FC236}">
                  <a16:creationId xmlns:a16="http://schemas.microsoft.com/office/drawing/2014/main" id="{C2756DC3-09D1-94CA-21BC-BE074F891CA4}"/>
                </a:ext>
              </a:extLst>
            </p:cNvPr>
            <p:cNvSpPr/>
            <p:nvPr userDrawn="1"/>
          </p:nvSpPr>
          <p:spPr>
            <a:xfrm>
              <a:off x="1804967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79"/>
                  </a:lnTo>
                  <a:lnTo>
                    <a:pt x="105054" y="105079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210121" y="105079"/>
                  </a:moveTo>
                  <a:lnTo>
                    <a:pt x="105054" y="105079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291">
              <a:extLst>
                <a:ext uri="{FF2B5EF4-FFF2-40B4-BE49-F238E27FC236}">
                  <a16:creationId xmlns:a16="http://schemas.microsoft.com/office/drawing/2014/main" id="{587C2D21-B059-3C55-BFE4-613521D195D8}"/>
                </a:ext>
              </a:extLst>
            </p:cNvPr>
            <p:cNvSpPr/>
            <p:nvPr userDrawn="1"/>
          </p:nvSpPr>
          <p:spPr>
            <a:xfrm>
              <a:off x="6350759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292">
              <a:extLst>
                <a:ext uri="{FF2B5EF4-FFF2-40B4-BE49-F238E27FC236}">
                  <a16:creationId xmlns:a16="http://schemas.microsoft.com/office/drawing/2014/main" id="{CBB48B17-1934-7B1C-9F37-6F84054BB9F2}"/>
                </a:ext>
              </a:extLst>
            </p:cNvPr>
            <p:cNvSpPr/>
            <p:nvPr userDrawn="1"/>
          </p:nvSpPr>
          <p:spPr>
            <a:xfrm>
              <a:off x="6350749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293">
              <a:extLst>
                <a:ext uri="{FF2B5EF4-FFF2-40B4-BE49-F238E27FC236}">
                  <a16:creationId xmlns:a16="http://schemas.microsoft.com/office/drawing/2014/main" id="{FA386F58-449F-65AD-42B5-C1B03C575026}"/>
                </a:ext>
              </a:extLst>
            </p:cNvPr>
            <p:cNvSpPr/>
            <p:nvPr userDrawn="1"/>
          </p:nvSpPr>
          <p:spPr>
            <a:xfrm>
              <a:off x="5932908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294">
              <a:extLst>
                <a:ext uri="{FF2B5EF4-FFF2-40B4-BE49-F238E27FC236}">
                  <a16:creationId xmlns:a16="http://schemas.microsoft.com/office/drawing/2014/main" id="{AEBBCC91-F721-FA36-8B0D-5E95FF016C37}"/>
                </a:ext>
              </a:extLst>
            </p:cNvPr>
            <p:cNvSpPr/>
            <p:nvPr userDrawn="1"/>
          </p:nvSpPr>
          <p:spPr>
            <a:xfrm>
              <a:off x="5932906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295">
              <a:extLst>
                <a:ext uri="{FF2B5EF4-FFF2-40B4-BE49-F238E27FC236}">
                  <a16:creationId xmlns:a16="http://schemas.microsoft.com/office/drawing/2014/main" id="{F6CE27DB-0AF4-47A0-F15B-C99D40B052B4}"/>
                </a:ext>
              </a:extLst>
            </p:cNvPr>
            <p:cNvSpPr/>
            <p:nvPr userDrawn="1"/>
          </p:nvSpPr>
          <p:spPr>
            <a:xfrm>
              <a:off x="5515057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296">
              <a:extLst>
                <a:ext uri="{FF2B5EF4-FFF2-40B4-BE49-F238E27FC236}">
                  <a16:creationId xmlns:a16="http://schemas.microsoft.com/office/drawing/2014/main" id="{9DC21E4E-1DE0-77B4-6F8B-3C25EB597A49}"/>
                </a:ext>
              </a:extLst>
            </p:cNvPr>
            <p:cNvSpPr/>
            <p:nvPr userDrawn="1"/>
          </p:nvSpPr>
          <p:spPr>
            <a:xfrm>
              <a:off x="5515051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297">
              <a:extLst>
                <a:ext uri="{FF2B5EF4-FFF2-40B4-BE49-F238E27FC236}">
                  <a16:creationId xmlns:a16="http://schemas.microsoft.com/office/drawing/2014/main" id="{1DF86DED-D8D1-2935-63FA-4F8B0CC9758A}"/>
                </a:ext>
              </a:extLst>
            </p:cNvPr>
            <p:cNvSpPr/>
            <p:nvPr userDrawn="1"/>
          </p:nvSpPr>
          <p:spPr>
            <a:xfrm>
              <a:off x="5097205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298">
              <a:extLst>
                <a:ext uri="{FF2B5EF4-FFF2-40B4-BE49-F238E27FC236}">
                  <a16:creationId xmlns:a16="http://schemas.microsoft.com/office/drawing/2014/main" id="{2F2EAEFF-A97D-E763-0562-E33832B67FE9}"/>
                </a:ext>
              </a:extLst>
            </p:cNvPr>
            <p:cNvSpPr/>
            <p:nvPr userDrawn="1"/>
          </p:nvSpPr>
          <p:spPr>
            <a:xfrm>
              <a:off x="5097195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299">
              <a:extLst>
                <a:ext uri="{FF2B5EF4-FFF2-40B4-BE49-F238E27FC236}">
                  <a16:creationId xmlns:a16="http://schemas.microsoft.com/office/drawing/2014/main" id="{9C8B507E-5C1F-419B-E51A-D0DFA49C01D7}"/>
                </a:ext>
              </a:extLst>
            </p:cNvPr>
            <p:cNvSpPr/>
            <p:nvPr userDrawn="1"/>
          </p:nvSpPr>
          <p:spPr>
            <a:xfrm>
              <a:off x="4679355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00">
              <a:extLst>
                <a:ext uri="{FF2B5EF4-FFF2-40B4-BE49-F238E27FC236}">
                  <a16:creationId xmlns:a16="http://schemas.microsoft.com/office/drawing/2014/main" id="{39E55E02-C201-6198-BBB6-DC5C2DFCB34F}"/>
                </a:ext>
              </a:extLst>
            </p:cNvPr>
            <p:cNvSpPr/>
            <p:nvPr userDrawn="1"/>
          </p:nvSpPr>
          <p:spPr>
            <a:xfrm>
              <a:off x="4679353" y="560856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01">
              <a:extLst>
                <a:ext uri="{FF2B5EF4-FFF2-40B4-BE49-F238E27FC236}">
                  <a16:creationId xmlns:a16="http://schemas.microsoft.com/office/drawing/2014/main" id="{3E720932-37EE-0871-48B8-F0B24D91968F}"/>
                </a:ext>
              </a:extLst>
            </p:cNvPr>
            <p:cNvSpPr/>
            <p:nvPr userDrawn="1"/>
          </p:nvSpPr>
          <p:spPr>
            <a:xfrm>
              <a:off x="4261503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02">
              <a:extLst>
                <a:ext uri="{FF2B5EF4-FFF2-40B4-BE49-F238E27FC236}">
                  <a16:creationId xmlns:a16="http://schemas.microsoft.com/office/drawing/2014/main" id="{2F3BFCAC-FC78-A319-153E-46DC397A7ABD}"/>
                </a:ext>
              </a:extLst>
            </p:cNvPr>
            <p:cNvSpPr/>
            <p:nvPr userDrawn="1"/>
          </p:nvSpPr>
          <p:spPr>
            <a:xfrm>
              <a:off x="4261498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12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5">
                  <a:moveTo>
                    <a:pt x="210134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67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12"/>
                  </a:moveTo>
                  <a:lnTo>
                    <a:pt x="210134" y="12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03">
              <a:extLst>
                <a:ext uri="{FF2B5EF4-FFF2-40B4-BE49-F238E27FC236}">
                  <a16:creationId xmlns:a16="http://schemas.microsoft.com/office/drawing/2014/main" id="{BDFB3AEB-5894-17CE-0DE3-E5B6760C9423}"/>
                </a:ext>
              </a:extLst>
            </p:cNvPr>
            <p:cNvSpPr/>
            <p:nvPr userDrawn="1"/>
          </p:nvSpPr>
          <p:spPr>
            <a:xfrm>
              <a:off x="3843642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lnTo>
                    <a:pt x="210134" y="210121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04">
              <a:extLst>
                <a:ext uri="{FF2B5EF4-FFF2-40B4-BE49-F238E27FC236}">
                  <a16:creationId xmlns:a16="http://schemas.microsoft.com/office/drawing/2014/main" id="{4C0E26EC-F49E-6044-D4C8-705092E5014A}"/>
                </a:ext>
              </a:extLst>
            </p:cNvPr>
            <p:cNvSpPr/>
            <p:nvPr userDrawn="1"/>
          </p:nvSpPr>
          <p:spPr>
            <a:xfrm>
              <a:off x="3425801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05">
              <a:extLst>
                <a:ext uri="{FF2B5EF4-FFF2-40B4-BE49-F238E27FC236}">
                  <a16:creationId xmlns:a16="http://schemas.microsoft.com/office/drawing/2014/main" id="{F75F3601-5D28-FA09-2B6E-7A221FEEFD1E}"/>
                </a:ext>
              </a:extLst>
            </p:cNvPr>
            <p:cNvSpPr/>
            <p:nvPr userDrawn="1"/>
          </p:nvSpPr>
          <p:spPr>
            <a:xfrm>
              <a:off x="3425799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06">
              <a:extLst>
                <a:ext uri="{FF2B5EF4-FFF2-40B4-BE49-F238E27FC236}">
                  <a16:creationId xmlns:a16="http://schemas.microsoft.com/office/drawing/2014/main" id="{40DB39BF-BFEC-7CB5-074F-FFF27D4583E9}"/>
                </a:ext>
              </a:extLst>
            </p:cNvPr>
            <p:cNvSpPr/>
            <p:nvPr userDrawn="1"/>
          </p:nvSpPr>
          <p:spPr>
            <a:xfrm>
              <a:off x="3007960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07">
              <a:extLst>
                <a:ext uri="{FF2B5EF4-FFF2-40B4-BE49-F238E27FC236}">
                  <a16:creationId xmlns:a16="http://schemas.microsoft.com/office/drawing/2014/main" id="{8EE0FEEC-B7BC-4277-3444-163897866456}"/>
                </a:ext>
              </a:extLst>
            </p:cNvPr>
            <p:cNvSpPr/>
            <p:nvPr userDrawn="1"/>
          </p:nvSpPr>
          <p:spPr>
            <a:xfrm>
              <a:off x="3007957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08">
              <a:extLst>
                <a:ext uri="{FF2B5EF4-FFF2-40B4-BE49-F238E27FC236}">
                  <a16:creationId xmlns:a16="http://schemas.microsoft.com/office/drawing/2014/main" id="{73F7D4D9-F5C7-6C3F-4B19-1A5F665D9D18}"/>
                </a:ext>
              </a:extLst>
            </p:cNvPr>
            <p:cNvSpPr/>
            <p:nvPr userDrawn="1"/>
          </p:nvSpPr>
          <p:spPr>
            <a:xfrm>
              <a:off x="2590109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09">
              <a:extLst>
                <a:ext uri="{FF2B5EF4-FFF2-40B4-BE49-F238E27FC236}">
                  <a16:creationId xmlns:a16="http://schemas.microsoft.com/office/drawing/2014/main" id="{22A83204-6150-BCC0-4DF1-978710A6BC65}"/>
                </a:ext>
              </a:extLst>
            </p:cNvPr>
            <p:cNvSpPr/>
            <p:nvPr userDrawn="1"/>
          </p:nvSpPr>
          <p:spPr>
            <a:xfrm>
              <a:off x="2590101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10">
              <a:extLst>
                <a:ext uri="{FF2B5EF4-FFF2-40B4-BE49-F238E27FC236}">
                  <a16:creationId xmlns:a16="http://schemas.microsoft.com/office/drawing/2014/main" id="{355D5B8A-6110-5200-57AD-5400610277C0}"/>
                </a:ext>
              </a:extLst>
            </p:cNvPr>
            <p:cNvSpPr/>
            <p:nvPr userDrawn="1"/>
          </p:nvSpPr>
          <p:spPr>
            <a:xfrm>
              <a:off x="2172258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11">
              <a:extLst>
                <a:ext uri="{FF2B5EF4-FFF2-40B4-BE49-F238E27FC236}">
                  <a16:creationId xmlns:a16="http://schemas.microsoft.com/office/drawing/2014/main" id="{2983BCFB-2C20-B377-D7D8-7C47F228773A}"/>
                </a:ext>
              </a:extLst>
            </p:cNvPr>
            <p:cNvSpPr/>
            <p:nvPr userDrawn="1"/>
          </p:nvSpPr>
          <p:spPr>
            <a:xfrm>
              <a:off x="2172246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12">
              <a:extLst>
                <a:ext uri="{FF2B5EF4-FFF2-40B4-BE49-F238E27FC236}">
                  <a16:creationId xmlns:a16="http://schemas.microsoft.com/office/drawing/2014/main" id="{904A81D1-CADE-9C65-4FD8-F2CB4FF274D2}"/>
                </a:ext>
              </a:extLst>
            </p:cNvPr>
            <p:cNvSpPr/>
            <p:nvPr userDrawn="1"/>
          </p:nvSpPr>
          <p:spPr>
            <a:xfrm>
              <a:off x="1964516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13">
              <a:extLst>
                <a:ext uri="{FF2B5EF4-FFF2-40B4-BE49-F238E27FC236}">
                  <a16:creationId xmlns:a16="http://schemas.microsoft.com/office/drawing/2014/main" id="{D7318FB9-7321-F0D3-76DC-680AAC4E0B9A}"/>
                </a:ext>
              </a:extLst>
            </p:cNvPr>
            <p:cNvSpPr/>
            <p:nvPr userDrawn="1"/>
          </p:nvSpPr>
          <p:spPr>
            <a:xfrm>
              <a:off x="1754403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14">
              <a:extLst>
                <a:ext uri="{FF2B5EF4-FFF2-40B4-BE49-F238E27FC236}">
                  <a16:creationId xmlns:a16="http://schemas.microsoft.com/office/drawing/2014/main" id="{D693049B-BF5D-709E-9301-238E00D0C3F8}"/>
                </a:ext>
              </a:extLst>
            </p:cNvPr>
            <p:cNvSpPr/>
            <p:nvPr userDrawn="1"/>
          </p:nvSpPr>
          <p:spPr>
            <a:xfrm>
              <a:off x="1336548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15">
              <a:extLst>
                <a:ext uri="{FF2B5EF4-FFF2-40B4-BE49-F238E27FC236}">
                  <a16:creationId xmlns:a16="http://schemas.microsoft.com/office/drawing/2014/main" id="{9743941D-FB65-07EB-CD7B-2AD0D5EF8260}"/>
                </a:ext>
              </a:extLst>
            </p:cNvPr>
            <p:cNvSpPr/>
            <p:nvPr userDrawn="1"/>
          </p:nvSpPr>
          <p:spPr>
            <a:xfrm>
              <a:off x="918704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16">
              <a:extLst>
                <a:ext uri="{FF2B5EF4-FFF2-40B4-BE49-F238E27FC236}">
                  <a16:creationId xmlns:a16="http://schemas.microsoft.com/office/drawing/2014/main" id="{39530017-464E-D202-A0A6-480B4B08FBC1}"/>
                </a:ext>
              </a:extLst>
            </p:cNvPr>
            <p:cNvSpPr/>
            <p:nvPr userDrawn="1"/>
          </p:nvSpPr>
          <p:spPr>
            <a:xfrm>
              <a:off x="918692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17">
              <a:extLst>
                <a:ext uri="{FF2B5EF4-FFF2-40B4-BE49-F238E27FC236}">
                  <a16:creationId xmlns:a16="http://schemas.microsoft.com/office/drawing/2014/main" id="{FFFC924A-B3FA-0E64-35A7-303091C56812}"/>
                </a:ext>
              </a:extLst>
            </p:cNvPr>
            <p:cNvSpPr/>
            <p:nvPr userDrawn="1"/>
          </p:nvSpPr>
          <p:spPr>
            <a:xfrm>
              <a:off x="500849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18">
              <a:extLst>
                <a:ext uri="{FF2B5EF4-FFF2-40B4-BE49-F238E27FC236}">
                  <a16:creationId xmlns:a16="http://schemas.microsoft.com/office/drawing/2014/main" id="{75257034-C93F-4CBD-CD51-46E3FEC68BA7}"/>
                </a:ext>
              </a:extLst>
            </p:cNvPr>
            <p:cNvSpPr/>
            <p:nvPr userDrawn="1"/>
          </p:nvSpPr>
          <p:spPr>
            <a:xfrm>
              <a:off x="83002" y="581867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19">
              <a:extLst>
                <a:ext uri="{FF2B5EF4-FFF2-40B4-BE49-F238E27FC236}">
                  <a16:creationId xmlns:a16="http://schemas.microsoft.com/office/drawing/2014/main" id="{DC10BD4B-8F4E-C11B-0161-3EB89B3F0DAC}"/>
                </a:ext>
              </a:extLst>
            </p:cNvPr>
            <p:cNvSpPr/>
            <p:nvPr userDrawn="1"/>
          </p:nvSpPr>
          <p:spPr>
            <a:xfrm>
              <a:off x="82994" y="56085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20">
              <a:extLst>
                <a:ext uri="{FF2B5EF4-FFF2-40B4-BE49-F238E27FC236}">
                  <a16:creationId xmlns:a16="http://schemas.microsoft.com/office/drawing/2014/main" id="{2AEB07F1-1541-EE5D-4E56-2EFD5A1FC448}"/>
                </a:ext>
              </a:extLst>
            </p:cNvPr>
            <p:cNvSpPr/>
            <p:nvPr userDrawn="1"/>
          </p:nvSpPr>
          <p:spPr>
            <a:xfrm>
              <a:off x="6350749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21">
              <a:extLst>
                <a:ext uri="{FF2B5EF4-FFF2-40B4-BE49-F238E27FC236}">
                  <a16:creationId xmlns:a16="http://schemas.microsoft.com/office/drawing/2014/main" id="{798B1835-7D70-1C4C-CDE5-B986CDAE1E06}"/>
                </a:ext>
              </a:extLst>
            </p:cNvPr>
            <p:cNvSpPr/>
            <p:nvPr userDrawn="1"/>
          </p:nvSpPr>
          <p:spPr>
            <a:xfrm>
              <a:off x="5932906" y="5191715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22">
              <a:extLst>
                <a:ext uri="{FF2B5EF4-FFF2-40B4-BE49-F238E27FC236}">
                  <a16:creationId xmlns:a16="http://schemas.microsoft.com/office/drawing/2014/main" id="{3EC52BA5-6B64-328C-C5E3-3E0A6516D908}"/>
                </a:ext>
              </a:extLst>
            </p:cNvPr>
            <p:cNvSpPr/>
            <p:nvPr userDrawn="1"/>
          </p:nvSpPr>
          <p:spPr>
            <a:xfrm>
              <a:off x="5515051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34"/>
                  </a:lnTo>
                  <a:close/>
                </a:path>
                <a:path w="315595" h="315595">
                  <a:moveTo>
                    <a:pt x="315188" y="12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23">
              <a:extLst>
                <a:ext uri="{FF2B5EF4-FFF2-40B4-BE49-F238E27FC236}">
                  <a16:creationId xmlns:a16="http://schemas.microsoft.com/office/drawing/2014/main" id="{6167DD38-E673-F75C-335E-D3225225EFCF}"/>
                </a:ext>
              </a:extLst>
            </p:cNvPr>
            <p:cNvSpPr/>
            <p:nvPr userDrawn="1"/>
          </p:nvSpPr>
          <p:spPr>
            <a:xfrm>
              <a:off x="5097195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34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24">
              <a:extLst>
                <a:ext uri="{FF2B5EF4-FFF2-40B4-BE49-F238E27FC236}">
                  <a16:creationId xmlns:a16="http://schemas.microsoft.com/office/drawing/2014/main" id="{09AB7BB6-A792-FC85-210D-333ECBE5CDB8}"/>
                </a:ext>
              </a:extLst>
            </p:cNvPr>
            <p:cNvSpPr/>
            <p:nvPr userDrawn="1"/>
          </p:nvSpPr>
          <p:spPr>
            <a:xfrm>
              <a:off x="4679353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25">
              <a:extLst>
                <a:ext uri="{FF2B5EF4-FFF2-40B4-BE49-F238E27FC236}">
                  <a16:creationId xmlns:a16="http://schemas.microsoft.com/office/drawing/2014/main" id="{DE4B8770-95DD-8DC6-302E-CFC65EB8AE44}"/>
                </a:ext>
              </a:extLst>
            </p:cNvPr>
            <p:cNvSpPr/>
            <p:nvPr userDrawn="1"/>
          </p:nvSpPr>
          <p:spPr>
            <a:xfrm>
              <a:off x="4261498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34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26">
              <a:extLst>
                <a:ext uri="{FF2B5EF4-FFF2-40B4-BE49-F238E27FC236}">
                  <a16:creationId xmlns:a16="http://schemas.microsoft.com/office/drawing/2014/main" id="{830B8523-9B34-87E6-4A72-A486BDB0EAC0}"/>
                </a:ext>
              </a:extLst>
            </p:cNvPr>
            <p:cNvSpPr/>
            <p:nvPr userDrawn="1"/>
          </p:nvSpPr>
          <p:spPr>
            <a:xfrm>
              <a:off x="3843642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12"/>
                  </a:ln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0" y="210121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201"/>
                  </a:lnTo>
                  <a:lnTo>
                    <a:pt x="315188" y="315201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27">
              <a:extLst>
                <a:ext uri="{FF2B5EF4-FFF2-40B4-BE49-F238E27FC236}">
                  <a16:creationId xmlns:a16="http://schemas.microsoft.com/office/drawing/2014/main" id="{B5803C56-279A-292B-87DE-AEA7D3F7E89E}"/>
                </a:ext>
              </a:extLst>
            </p:cNvPr>
            <p:cNvSpPr/>
            <p:nvPr userDrawn="1"/>
          </p:nvSpPr>
          <p:spPr>
            <a:xfrm>
              <a:off x="3425799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28">
              <a:extLst>
                <a:ext uri="{FF2B5EF4-FFF2-40B4-BE49-F238E27FC236}">
                  <a16:creationId xmlns:a16="http://schemas.microsoft.com/office/drawing/2014/main" id="{3DE2B944-DED4-7429-1CA0-CB13F9C35C39}"/>
                </a:ext>
              </a:extLst>
            </p:cNvPr>
            <p:cNvSpPr/>
            <p:nvPr userDrawn="1"/>
          </p:nvSpPr>
          <p:spPr>
            <a:xfrm>
              <a:off x="3007957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29">
              <a:extLst>
                <a:ext uri="{FF2B5EF4-FFF2-40B4-BE49-F238E27FC236}">
                  <a16:creationId xmlns:a16="http://schemas.microsoft.com/office/drawing/2014/main" id="{4A70F96B-025C-89FD-791C-616F1AFC052B}"/>
                </a:ext>
              </a:extLst>
            </p:cNvPr>
            <p:cNvSpPr/>
            <p:nvPr userDrawn="1"/>
          </p:nvSpPr>
          <p:spPr>
            <a:xfrm>
              <a:off x="2590101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30">
              <a:extLst>
                <a:ext uri="{FF2B5EF4-FFF2-40B4-BE49-F238E27FC236}">
                  <a16:creationId xmlns:a16="http://schemas.microsoft.com/office/drawing/2014/main" id="{E2525F53-8794-CAAA-7824-EBF1B5F32D5A}"/>
                </a:ext>
              </a:extLst>
            </p:cNvPr>
            <p:cNvSpPr/>
            <p:nvPr userDrawn="1"/>
          </p:nvSpPr>
          <p:spPr>
            <a:xfrm>
              <a:off x="2172246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31">
              <a:extLst>
                <a:ext uri="{FF2B5EF4-FFF2-40B4-BE49-F238E27FC236}">
                  <a16:creationId xmlns:a16="http://schemas.microsoft.com/office/drawing/2014/main" id="{D9766A48-ACEA-BCE6-C6D3-2678CE9C55BF}"/>
                </a:ext>
              </a:extLst>
            </p:cNvPr>
            <p:cNvSpPr/>
            <p:nvPr userDrawn="1"/>
          </p:nvSpPr>
          <p:spPr>
            <a:xfrm>
              <a:off x="1754403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32">
              <a:extLst>
                <a:ext uri="{FF2B5EF4-FFF2-40B4-BE49-F238E27FC236}">
                  <a16:creationId xmlns:a16="http://schemas.microsoft.com/office/drawing/2014/main" id="{23AFF706-F917-01EE-CADB-17865DC4B23C}"/>
                </a:ext>
              </a:extLst>
            </p:cNvPr>
            <p:cNvSpPr/>
            <p:nvPr userDrawn="1"/>
          </p:nvSpPr>
          <p:spPr>
            <a:xfrm>
              <a:off x="1546664" y="540182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75"/>
                  </a:lnTo>
                  <a:lnTo>
                    <a:pt x="105064" y="105075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33">
              <a:extLst>
                <a:ext uri="{FF2B5EF4-FFF2-40B4-BE49-F238E27FC236}">
                  <a16:creationId xmlns:a16="http://schemas.microsoft.com/office/drawing/2014/main" id="{719B1D79-D2A8-528F-B322-EA9F18BFE11C}"/>
                </a:ext>
              </a:extLst>
            </p:cNvPr>
            <p:cNvSpPr/>
            <p:nvPr userDrawn="1"/>
          </p:nvSpPr>
          <p:spPr>
            <a:xfrm>
              <a:off x="1336556" y="5191695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34">
              <a:extLst>
                <a:ext uri="{FF2B5EF4-FFF2-40B4-BE49-F238E27FC236}">
                  <a16:creationId xmlns:a16="http://schemas.microsoft.com/office/drawing/2014/main" id="{745F2B6B-1538-EBB3-FEC4-1B4379473101}"/>
                </a:ext>
              </a:extLst>
            </p:cNvPr>
            <p:cNvSpPr/>
            <p:nvPr userDrawn="1"/>
          </p:nvSpPr>
          <p:spPr>
            <a:xfrm>
              <a:off x="1336548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35">
              <a:extLst>
                <a:ext uri="{FF2B5EF4-FFF2-40B4-BE49-F238E27FC236}">
                  <a16:creationId xmlns:a16="http://schemas.microsoft.com/office/drawing/2014/main" id="{ADE46BBD-5392-6F06-1774-31BA17CE5264}"/>
                </a:ext>
              </a:extLst>
            </p:cNvPr>
            <p:cNvSpPr/>
            <p:nvPr userDrawn="1"/>
          </p:nvSpPr>
          <p:spPr>
            <a:xfrm>
              <a:off x="918692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36">
              <a:extLst>
                <a:ext uri="{FF2B5EF4-FFF2-40B4-BE49-F238E27FC236}">
                  <a16:creationId xmlns:a16="http://schemas.microsoft.com/office/drawing/2014/main" id="{80707CC1-5B36-E4C0-FB10-A7EC0310B895}"/>
                </a:ext>
              </a:extLst>
            </p:cNvPr>
            <p:cNvSpPr/>
            <p:nvPr userDrawn="1"/>
          </p:nvSpPr>
          <p:spPr>
            <a:xfrm>
              <a:off x="710962" y="540182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75"/>
                  </a:lnTo>
                  <a:lnTo>
                    <a:pt x="105064" y="105075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37">
              <a:extLst>
                <a:ext uri="{FF2B5EF4-FFF2-40B4-BE49-F238E27FC236}">
                  <a16:creationId xmlns:a16="http://schemas.microsoft.com/office/drawing/2014/main" id="{E3A75E44-D7BC-2167-0198-AB0F3A1E9272}"/>
                </a:ext>
              </a:extLst>
            </p:cNvPr>
            <p:cNvSpPr/>
            <p:nvPr userDrawn="1"/>
          </p:nvSpPr>
          <p:spPr>
            <a:xfrm>
              <a:off x="500853" y="5191695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38">
              <a:extLst>
                <a:ext uri="{FF2B5EF4-FFF2-40B4-BE49-F238E27FC236}">
                  <a16:creationId xmlns:a16="http://schemas.microsoft.com/office/drawing/2014/main" id="{AF1724A3-2A6F-D669-9480-405F1B3400B9}"/>
                </a:ext>
              </a:extLst>
            </p:cNvPr>
            <p:cNvSpPr/>
            <p:nvPr userDrawn="1"/>
          </p:nvSpPr>
          <p:spPr>
            <a:xfrm>
              <a:off x="500849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39">
              <a:extLst>
                <a:ext uri="{FF2B5EF4-FFF2-40B4-BE49-F238E27FC236}">
                  <a16:creationId xmlns:a16="http://schemas.microsoft.com/office/drawing/2014/main" id="{AB80E075-4961-B075-E4D4-E0D62222D94A}"/>
                </a:ext>
              </a:extLst>
            </p:cNvPr>
            <p:cNvSpPr/>
            <p:nvPr userDrawn="1"/>
          </p:nvSpPr>
          <p:spPr>
            <a:xfrm>
              <a:off x="82994" y="5191702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40">
              <a:extLst>
                <a:ext uri="{FF2B5EF4-FFF2-40B4-BE49-F238E27FC236}">
                  <a16:creationId xmlns:a16="http://schemas.microsoft.com/office/drawing/2014/main" id="{3DCBABC8-CC70-7F06-61FD-DFF65D3AAF72}"/>
                </a:ext>
              </a:extLst>
            </p:cNvPr>
            <p:cNvSpPr/>
            <p:nvPr userDrawn="1"/>
          </p:nvSpPr>
          <p:spPr>
            <a:xfrm>
              <a:off x="6350759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41">
              <a:extLst>
                <a:ext uri="{FF2B5EF4-FFF2-40B4-BE49-F238E27FC236}">
                  <a16:creationId xmlns:a16="http://schemas.microsoft.com/office/drawing/2014/main" id="{E7240B7F-CEC8-F218-E0EF-65884D382EB6}"/>
                </a:ext>
              </a:extLst>
            </p:cNvPr>
            <p:cNvSpPr/>
            <p:nvPr userDrawn="1"/>
          </p:nvSpPr>
          <p:spPr>
            <a:xfrm>
              <a:off x="6350749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42">
              <a:extLst>
                <a:ext uri="{FF2B5EF4-FFF2-40B4-BE49-F238E27FC236}">
                  <a16:creationId xmlns:a16="http://schemas.microsoft.com/office/drawing/2014/main" id="{1379F8EA-CDE8-89F3-A8E4-33FBEF73823E}"/>
                </a:ext>
              </a:extLst>
            </p:cNvPr>
            <p:cNvSpPr/>
            <p:nvPr userDrawn="1"/>
          </p:nvSpPr>
          <p:spPr>
            <a:xfrm>
              <a:off x="5932908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43">
              <a:extLst>
                <a:ext uri="{FF2B5EF4-FFF2-40B4-BE49-F238E27FC236}">
                  <a16:creationId xmlns:a16="http://schemas.microsoft.com/office/drawing/2014/main" id="{4A83F831-F7E4-4A8D-2A9F-7A97BD4AF7E6}"/>
                </a:ext>
              </a:extLst>
            </p:cNvPr>
            <p:cNvSpPr/>
            <p:nvPr userDrawn="1"/>
          </p:nvSpPr>
          <p:spPr>
            <a:xfrm>
              <a:off x="5932906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44">
              <a:extLst>
                <a:ext uri="{FF2B5EF4-FFF2-40B4-BE49-F238E27FC236}">
                  <a16:creationId xmlns:a16="http://schemas.microsoft.com/office/drawing/2014/main" id="{C261E9A2-F73C-87E1-E99F-C6EE6266E2A6}"/>
                </a:ext>
              </a:extLst>
            </p:cNvPr>
            <p:cNvSpPr/>
            <p:nvPr userDrawn="1"/>
          </p:nvSpPr>
          <p:spPr>
            <a:xfrm>
              <a:off x="5515057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45">
              <a:extLst>
                <a:ext uri="{FF2B5EF4-FFF2-40B4-BE49-F238E27FC236}">
                  <a16:creationId xmlns:a16="http://schemas.microsoft.com/office/drawing/2014/main" id="{031B2A06-9399-5E9B-EE29-3A0D534B5F85}"/>
                </a:ext>
              </a:extLst>
            </p:cNvPr>
            <p:cNvSpPr/>
            <p:nvPr userDrawn="1"/>
          </p:nvSpPr>
          <p:spPr>
            <a:xfrm>
              <a:off x="551505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46">
              <a:extLst>
                <a:ext uri="{FF2B5EF4-FFF2-40B4-BE49-F238E27FC236}">
                  <a16:creationId xmlns:a16="http://schemas.microsoft.com/office/drawing/2014/main" id="{56FF01DE-C703-D678-71E4-AFD1BE1F31BF}"/>
                </a:ext>
              </a:extLst>
            </p:cNvPr>
            <p:cNvSpPr/>
            <p:nvPr userDrawn="1"/>
          </p:nvSpPr>
          <p:spPr>
            <a:xfrm>
              <a:off x="5097205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47">
              <a:extLst>
                <a:ext uri="{FF2B5EF4-FFF2-40B4-BE49-F238E27FC236}">
                  <a16:creationId xmlns:a16="http://schemas.microsoft.com/office/drawing/2014/main" id="{9CBDBD5F-B554-B158-5857-C2A154D98BED}"/>
                </a:ext>
              </a:extLst>
            </p:cNvPr>
            <p:cNvSpPr/>
            <p:nvPr userDrawn="1"/>
          </p:nvSpPr>
          <p:spPr>
            <a:xfrm>
              <a:off x="5097195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48">
              <a:extLst>
                <a:ext uri="{FF2B5EF4-FFF2-40B4-BE49-F238E27FC236}">
                  <a16:creationId xmlns:a16="http://schemas.microsoft.com/office/drawing/2014/main" id="{97A1D876-4501-B296-C1C5-64EE5F4F1F1A}"/>
                </a:ext>
              </a:extLst>
            </p:cNvPr>
            <p:cNvSpPr/>
            <p:nvPr userDrawn="1"/>
          </p:nvSpPr>
          <p:spPr>
            <a:xfrm>
              <a:off x="4679355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49">
              <a:extLst>
                <a:ext uri="{FF2B5EF4-FFF2-40B4-BE49-F238E27FC236}">
                  <a16:creationId xmlns:a16="http://schemas.microsoft.com/office/drawing/2014/main" id="{A601B097-E8FA-4F11-E321-AF794113DAB3}"/>
                </a:ext>
              </a:extLst>
            </p:cNvPr>
            <p:cNvSpPr/>
            <p:nvPr userDrawn="1"/>
          </p:nvSpPr>
          <p:spPr>
            <a:xfrm>
              <a:off x="4679353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50">
              <a:extLst>
                <a:ext uri="{FF2B5EF4-FFF2-40B4-BE49-F238E27FC236}">
                  <a16:creationId xmlns:a16="http://schemas.microsoft.com/office/drawing/2014/main" id="{FBFDB3F3-3529-13FC-D8D8-BE09116A1003}"/>
                </a:ext>
              </a:extLst>
            </p:cNvPr>
            <p:cNvSpPr/>
            <p:nvPr userDrawn="1"/>
          </p:nvSpPr>
          <p:spPr>
            <a:xfrm>
              <a:off x="4261503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51">
              <a:extLst>
                <a:ext uri="{FF2B5EF4-FFF2-40B4-BE49-F238E27FC236}">
                  <a16:creationId xmlns:a16="http://schemas.microsoft.com/office/drawing/2014/main" id="{3CFB939F-F86D-D4A7-9D8E-73AA40B806BC}"/>
                </a:ext>
              </a:extLst>
            </p:cNvPr>
            <p:cNvSpPr/>
            <p:nvPr userDrawn="1"/>
          </p:nvSpPr>
          <p:spPr>
            <a:xfrm>
              <a:off x="4261498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52">
              <a:extLst>
                <a:ext uri="{FF2B5EF4-FFF2-40B4-BE49-F238E27FC236}">
                  <a16:creationId xmlns:a16="http://schemas.microsoft.com/office/drawing/2014/main" id="{185FACEB-C04F-3684-3F67-9AD7C6A82DE7}"/>
                </a:ext>
              </a:extLst>
            </p:cNvPr>
            <p:cNvSpPr/>
            <p:nvPr userDrawn="1"/>
          </p:nvSpPr>
          <p:spPr>
            <a:xfrm>
              <a:off x="3843642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53">
              <a:extLst>
                <a:ext uri="{FF2B5EF4-FFF2-40B4-BE49-F238E27FC236}">
                  <a16:creationId xmlns:a16="http://schemas.microsoft.com/office/drawing/2014/main" id="{1A038E46-1BBC-EAD4-7FAA-62F6AB5496B3}"/>
                </a:ext>
              </a:extLst>
            </p:cNvPr>
            <p:cNvSpPr/>
            <p:nvPr userDrawn="1"/>
          </p:nvSpPr>
          <p:spPr>
            <a:xfrm>
              <a:off x="3425801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54">
              <a:extLst>
                <a:ext uri="{FF2B5EF4-FFF2-40B4-BE49-F238E27FC236}">
                  <a16:creationId xmlns:a16="http://schemas.microsoft.com/office/drawing/2014/main" id="{69773AC5-C1A9-A6A8-5EF1-85DB00DF6C3E}"/>
                </a:ext>
              </a:extLst>
            </p:cNvPr>
            <p:cNvSpPr/>
            <p:nvPr userDrawn="1"/>
          </p:nvSpPr>
          <p:spPr>
            <a:xfrm>
              <a:off x="3425799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55">
              <a:extLst>
                <a:ext uri="{FF2B5EF4-FFF2-40B4-BE49-F238E27FC236}">
                  <a16:creationId xmlns:a16="http://schemas.microsoft.com/office/drawing/2014/main" id="{4B473EF0-7764-CA73-99BA-03F05D1CEC91}"/>
                </a:ext>
              </a:extLst>
            </p:cNvPr>
            <p:cNvSpPr/>
            <p:nvPr userDrawn="1"/>
          </p:nvSpPr>
          <p:spPr>
            <a:xfrm>
              <a:off x="3007957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56">
              <a:extLst>
                <a:ext uri="{FF2B5EF4-FFF2-40B4-BE49-F238E27FC236}">
                  <a16:creationId xmlns:a16="http://schemas.microsoft.com/office/drawing/2014/main" id="{C0DF8C07-2637-E2E5-E4C4-B6DDC4465E99}"/>
                </a:ext>
              </a:extLst>
            </p:cNvPr>
            <p:cNvSpPr/>
            <p:nvPr userDrawn="1"/>
          </p:nvSpPr>
          <p:spPr>
            <a:xfrm>
              <a:off x="2590109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57">
              <a:extLst>
                <a:ext uri="{FF2B5EF4-FFF2-40B4-BE49-F238E27FC236}">
                  <a16:creationId xmlns:a16="http://schemas.microsoft.com/office/drawing/2014/main" id="{69DF953F-26A5-985C-08F0-EFCAF6A6B4CF}"/>
                </a:ext>
              </a:extLst>
            </p:cNvPr>
            <p:cNvSpPr/>
            <p:nvPr userDrawn="1"/>
          </p:nvSpPr>
          <p:spPr>
            <a:xfrm>
              <a:off x="2590101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58">
              <a:extLst>
                <a:ext uri="{FF2B5EF4-FFF2-40B4-BE49-F238E27FC236}">
                  <a16:creationId xmlns:a16="http://schemas.microsoft.com/office/drawing/2014/main" id="{8B6BA95F-C090-E5B0-BF69-952092863FBA}"/>
                </a:ext>
              </a:extLst>
            </p:cNvPr>
            <p:cNvSpPr/>
            <p:nvPr userDrawn="1"/>
          </p:nvSpPr>
          <p:spPr>
            <a:xfrm>
              <a:off x="2172258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59">
              <a:extLst>
                <a:ext uri="{FF2B5EF4-FFF2-40B4-BE49-F238E27FC236}">
                  <a16:creationId xmlns:a16="http://schemas.microsoft.com/office/drawing/2014/main" id="{D92C0E35-8664-5865-D7A7-F4FB58277F9C}"/>
                </a:ext>
              </a:extLst>
            </p:cNvPr>
            <p:cNvSpPr/>
            <p:nvPr userDrawn="1"/>
          </p:nvSpPr>
          <p:spPr>
            <a:xfrm>
              <a:off x="2172246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60">
              <a:extLst>
                <a:ext uri="{FF2B5EF4-FFF2-40B4-BE49-F238E27FC236}">
                  <a16:creationId xmlns:a16="http://schemas.microsoft.com/office/drawing/2014/main" id="{01D3997D-EFBE-7208-DD57-405A3B4803C8}"/>
                </a:ext>
              </a:extLst>
            </p:cNvPr>
            <p:cNvSpPr/>
            <p:nvPr userDrawn="1"/>
          </p:nvSpPr>
          <p:spPr>
            <a:xfrm>
              <a:off x="1754407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61">
              <a:extLst>
                <a:ext uri="{FF2B5EF4-FFF2-40B4-BE49-F238E27FC236}">
                  <a16:creationId xmlns:a16="http://schemas.microsoft.com/office/drawing/2014/main" id="{4D20BA1C-C187-9AB6-23A1-BABC59A24EF9}"/>
                </a:ext>
              </a:extLst>
            </p:cNvPr>
            <p:cNvSpPr/>
            <p:nvPr userDrawn="1"/>
          </p:nvSpPr>
          <p:spPr>
            <a:xfrm>
              <a:off x="1754403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62">
              <a:extLst>
                <a:ext uri="{FF2B5EF4-FFF2-40B4-BE49-F238E27FC236}">
                  <a16:creationId xmlns:a16="http://schemas.microsoft.com/office/drawing/2014/main" id="{1C5B6A2E-6F15-2859-0365-551696378854}"/>
                </a:ext>
              </a:extLst>
            </p:cNvPr>
            <p:cNvSpPr/>
            <p:nvPr userDrawn="1"/>
          </p:nvSpPr>
          <p:spPr>
            <a:xfrm>
              <a:off x="1336548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63">
              <a:extLst>
                <a:ext uri="{FF2B5EF4-FFF2-40B4-BE49-F238E27FC236}">
                  <a16:creationId xmlns:a16="http://schemas.microsoft.com/office/drawing/2014/main" id="{C318792E-AEA8-3A60-1F20-1733E4977879}"/>
                </a:ext>
              </a:extLst>
            </p:cNvPr>
            <p:cNvSpPr/>
            <p:nvPr userDrawn="1"/>
          </p:nvSpPr>
          <p:spPr>
            <a:xfrm>
              <a:off x="918704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64">
              <a:extLst>
                <a:ext uri="{FF2B5EF4-FFF2-40B4-BE49-F238E27FC236}">
                  <a16:creationId xmlns:a16="http://schemas.microsoft.com/office/drawing/2014/main" id="{70E615A2-17AD-B08E-A178-398B75B140DD}"/>
                </a:ext>
              </a:extLst>
            </p:cNvPr>
            <p:cNvSpPr/>
            <p:nvPr userDrawn="1"/>
          </p:nvSpPr>
          <p:spPr>
            <a:xfrm>
              <a:off x="918692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65">
              <a:extLst>
                <a:ext uri="{FF2B5EF4-FFF2-40B4-BE49-F238E27FC236}">
                  <a16:creationId xmlns:a16="http://schemas.microsoft.com/office/drawing/2014/main" id="{3D4F581F-564A-7BB8-22B1-2E2115176696}"/>
                </a:ext>
              </a:extLst>
            </p:cNvPr>
            <p:cNvSpPr/>
            <p:nvPr userDrawn="1"/>
          </p:nvSpPr>
          <p:spPr>
            <a:xfrm>
              <a:off x="500849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66">
              <a:extLst>
                <a:ext uri="{FF2B5EF4-FFF2-40B4-BE49-F238E27FC236}">
                  <a16:creationId xmlns:a16="http://schemas.microsoft.com/office/drawing/2014/main" id="{076B7AC7-CB9C-D2ED-F24C-4C567B8FEE06}"/>
                </a:ext>
              </a:extLst>
            </p:cNvPr>
            <p:cNvSpPr/>
            <p:nvPr userDrawn="1"/>
          </p:nvSpPr>
          <p:spPr>
            <a:xfrm>
              <a:off x="83002" y="498496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67">
              <a:extLst>
                <a:ext uri="{FF2B5EF4-FFF2-40B4-BE49-F238E27FC236}">
                  <a16:creationId xmlns:a16="http://schemas.microsoft.com/office/drawing/2014/main" id="{D9A5C9CD-4A69-B84E-345F-1103900F594F}"/>
                </a:ext>
              </a:extLst>
            </p:cNvPr>
            <p:cNvSpPr/>
            <p:nvPr userDrawn="1"/>
          </p:nvSpPr>
          <p:spPr>
            <a:xfrm>
              <a:off x="82994" y="4774863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68">
              <a:extLst>
                <a:ext uri="{FF2B5EF4-FFF2-40B4-BE49-F238E27FC236}">
                  <a16:creationId xmlns:a16="http://schemas.microsoft.com/office/drawing/2014/main" id="{CDF36375-A416-D057-69F2-80B733400694}"/>
                </a:ext>
              </a:extLst>
            </p:cNvPr>
            <p:cNvSpPr/>
            <p:nvPr userDrawn="1"/>
          </p:nvSpPr>
          <p:spPr>
            <a:xfrm>
              <a:off x="6350749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69">
              <a:extLst>
                <a:ext uri="{FF2B5EF4-FFF2-40B4-BE49-F238E27FC236}">
                  <a16:creationId xmlns:a16="http://schemas.microsoft.com/office/drawing/2014/main" id="{8A146284-B0A8-E812-F71C-D7FB9FE83431}"/>
                </a:ext>
              </a:extLst>
            </p:cNvPr>
            <p:cNvSpPr/>
            <p:nvPr userDrawn="1"/>
          </p:nvSpPr>
          <p:spPr>
            <a:xfrm>
              <a:off x="5932906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70">
              <a:extLst>
                <a:ext uri="{FF2B5EF4-FFF2-40B4-BE49-F238E27FC236}">
                  <a16:creationId xmlns:a16="http://schemas.microsoft.com/office/drawing/2014/main" id="{47D682FA-3D01-FB2D-829F-03392AF9CCAF}"/>
                </a:ext>
              </a:extLst>
            </p:cNvPr>
            <p:cNvSpPr/>
            <p:nvPr userDrawn="1"/>
          </p:nvSpPr>
          <p:spPr>
            <a:xfrm>
              <a:off x="5725176" y="4568122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71">
              <a:extLst>
                <a:ext uri="{FF2B5EF4-FFF2-40B4-BE49-F238E27FC236}">
                  <a16:creationId xmlns:a16="http://schemas.microsoft.com/office/drawing/2014/main" id="{E4EF4650-8414-8FF9-2AB7-2DEE644D8BDC}"/>
                </a:ext>
              </a:extLst>
            </p:cNvPr>
            <p:cNvSpPr/>
            <p:nvPr userDrawn="1"/>
          </p:nvSpPr>
          <p:spPr>
            <a:xfrm>
              <a:off x="5515057" y="435800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72">
              <a:extLst>
                <a:ext uri="{FF2B5EF4-FFF2-40B4-BE49-F238E27FC236}">
                  <a16:creationId xmlns:a16="http://schemas.microsoft.com/office/drawing/2014/main" id="{98ADB37C-073D-D67C-D311-493AD0022AE6}"/>
                </a:ext>
              </a:extLst>
            </p:cNvPr>
            <p:cNvSpPr/>
            <p:nvPr userDrawn="1"/>
          </p:nvSpPr>
          <p:spPr>
            <a:xfrm>
              <a:off x="5515051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73">
              <a:extLst>
                <a:ext uri="{FF2B5EF4-FFF2-40B4-BE49-F238E27FC236}">
                  <a16:creationId xmlns:a16="http://schemas.microsoft.com/office/drawing/2014/main" id="{CB6EBB08-CDE2-16C5-3414-BDA54C2AADEF}"/>
                </a:ext>
              </a:extLst>
            </p:cNvPr>
            <p:cNvSpPr/>
            <p:nvPr userDrawn="1"/>
          </p:nvSpPr>
          <p:spPr>
            <a:xfrm>
              <a:off x="5097195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74">
              <a:extLst>
                <a:ext uri="{FF2B5EF4-FFF2-40B4-BE49-F238E27FC236}">
                  <a16:creationId xmlns:a16="http://schemas.microsoft.com/office/drawing/2014/main" id="{E7F3E200-F754-C0EA-0C10-35A9FCC91BF0}"/>
                </a:ext>
              </a:extLst>
            </p:cNvPr>
            <p:cNvSpPr/>
            <p:nvPr userDrawn="1"/>
          </p:nvSpPr>
          <p:spPr>
            <a:xfrm>
              <a:off x="4679353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75">
              <a:extLst>
                <a:ext uri="{FF2B5EF4-FFF2-40B4-BE49-F238E27FC236}">
                  <a16:creationId xmlns:a16="http://schemas.microsoft.com/office/drawing/2014/main" id="{DF755CE8-0A6F-4B32-CFE6-FAEE9B4143D4}"/>
                </a:ext>
              </a:extLst>
            </p:cNvPr>
            <p:cNvSpPr/>
            <p:nvPr userDrawn="1"/>
          </p:nvSpPr>
          <p:spPr>
            <a:xfrm>
              <a:off x="4261498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76">
              <a:extLst>
                <a:ext uri="{FF2B5EF4-FFF2-40B4-BE49-F238E27FC236}">
                  <a16:creationId xmlns:a16="http://schemas.microsoft.com/office/drawing/2014/main" id="{F53D40CC-C8BD-F7BC-05E2-7ACDD496124A}"/>
                </a:ext>
              </a:extLst>
            </p:cNvPr>
            <p:cNvSpPr/>
            <p:nvPr userDrawn="1"/>
          </p:nvSpPr>
          <p:spPr>
            <a:xfrm>
              <a:off x="4053771" y="4568122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77">
              <a:extLst>
                <a:ext uri="{FF2B5EF4-FFF2-40B4-BE49-F238E27FC236}">
                  <a16:creationId xmlns:a16="http://schemas.microsoft.com/office/drawing/2014/main" id="{D6772BA7-C088-4655-F48D-6F3064AE2937}"/>
                </a:ext>
              </a:extLst>
            </p:cNvPr>
            <p:cNvSpPr/>
            <p:nvPr userDrawn="1"/>
          </p:nvSpPr>
          <p:spPr>
            <a:xfrm>
              <a:off x="3843652" y="4357992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0" y="0"/>
                  </a:moveTo>
                  <a:lnTo>
                    <a:pt x="0" y="105064"/>
                  </a:lnTo>
                  <a:lnTo>
                    <a:pt x="105064" y="105064"/>
                  </a:lnTo>
                  <a:lnTo>
                    <a:pt x="105064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78">
              <a:extLst>
                <a:ext uri="{FF2B5EF4-FFF2-40B4-BE49-F238E27FC236}">
                  <a16:creationId xmlns:a16="http://schemas.microsoft.com/office/drawing/2014/main" id="{891A4F00-F8D4-01D1-38F9-8DB1AD127ED5}"/>
                </a:ext>
              </a:extLst>
            </p:cNvPr>
            <p:cNvSpPr/>
            <p:nvPr userDrawn="1"/>
          </p:nvSpPr>
          <p:spPr>
            <a:xfrm>
              <a:off x="3843642" y="4358011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79">
              <a:extLst>
                <a:ext uri="{FF2B5EF4-FFF2-40B4-BE49-F238E27FC236}">
                  <a16:creationId xmlns:a16="http://schemas.microsoft.com/office/drawing/2014/main" id="{F8F2C828-AD38-9ABC-88DD-3DBE01BBD2D1}"/>
                </a:ext>
              </a:extLst>
            </p:cNvPr>
            <p:cNvSpPr/>
            <p:nvPr userDrawn="1"/>
          </p:nvSpPr>
          <p:spPr>
            <a:xfrm>
              <a:off x="3425799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80">
              <a:extLst>
                <a:ext uri="{FF2B5EF4-FFF2-40B4-BE49-F238E27FC236}">
                  <a16:creationId xmlns:a16="http://schemas.microsoft.com/office/drawing/2014/main" id="{FC905D8F-9461-252D-E35E-F52626530E60}"/>
                </a:ext>
              </a:extLst>
            </p:cNvPr>
            <p:cNvSpPr/>
            <p:nvPr userDrawn="1"/>
          </p:nvSpPr>
          <p:spPr>
            <a:xfrm>
              <a:off x="3007957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81">
              <a:extLst>
                <a:ext uri="{FF2B5EF4-FFF2-40B4-BE49-F238E27FC236}">
                  <a16:creationId xmlns:a16="http://schemas.microsoft.com/office/drawing/2014/main" id="{597A5509-C691-1292-4516-E2BA2E0B4CF8}"/>
                </a:ext>
              </a:extLst>
            </p:cNvPr>
            <p:cNvSpPr/>
            <p:nvPr userDrawn="1"/>
          </p:nvSpPr>
          <p:spPr>
            <a:xfrm>
              <a:off x="2590101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82">
              <a:extLst>
                <a:ext uri="{FF2B5EF4-FFF2-40B4-BE49-F238E27FC236}">
                  <a16:creationId xmlns:a16="http://schemas.microsoft.com/office/drawing/2014/main" id="{503328A3-9164-902E-8440-ECD8331B90C8}"/>
                </a:ext>
              </a:extLst>
            </p:cNvPr>
            <p:cNvSpPr/>
            <p:nvPr userDrawn="1"/>
          </p:nvSpPr>
          <p:spPr>
            <a:xfrm>
              <a:off x="2172246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83">
              <a:extLst>
                <a:ext uri="{FF2B5EF4-FFF2-40B4-BE49-F238E27FC236}">
                  <a16:creationId xmlns:a16="http://schemas.microsoft.com/office/drawing/2014/main" id="{2B06B59B-7BD2-6495-84B1-C5C18F09B34D}"/>
                </a:ext>
              </a:extLst>
            </p:cNvPr>
            <p:cNvSpPr/>
            <p:nvPr userDrawn="1"/>
          </p:nvSpPr>
          <p:spPr>
            <a:xfrm>
              <a:off x="1754403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67"/>
                  </a:ln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84">
              <a:extLst>
                <a:ext uri="{FF2B5EF4-FFF2-40B4-BE49-F238E27FC236}">
                  <a16:creationId xmlns:a16="http://schemas.microsoft.com/office/drawing/2014/main" id="{75EB204E-C5BF-519D-D07F-21B00D228DFB}"/>
                </a:ext>
              </a:extLst>
            </p:cNvPr>
            <p:cNvSpPr/>
            <p:nvPr userDrawn="1"/>
          </p:nvSpPr>
          <p:spPr>
            <a:xfrm>
              <a:off x="1336548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54" y="315201"/>
                  </a:lnTo>
                  <a:lnTo>
                    <a:pt x="105054" y="210134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85">
              <a:extLst>
                <a:ext uri="{FF2B5EF4-FFF2-40B4-BE49-F238E27FC236}">
                  <a16:creationId xmlns:a16="http://schemas.microsoft.com/office/drawing/2014/main" id="{AE9A5679-52D6-0C6C-2FDB-DC4D4A56C422}"/>
                </a:ext>
              </a:extLst>
            </p:cNvPr>
            <p:cNvSpPr/>
            <p:nvPr userDrawn="1"/>
          </p:nvSpPr>
          <p:spPr>
            <a:xfrm>
              <a:off x="918692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4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4" h="315595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386">
              <a:extLst>
                <a:ext uri="{FF2B5EF4-FFF2-40B4-BE49-F238E27FC236}">
                  <a16:creationId xmlns:a16="http://schemas.microsoft.com/office/drawing/2014/main" id="{E76A2A0C-B5E1-154C-6767-23CFBF15838F}"/>
                </a:ext>
              </a:extLst>
            </p:cNvPr>
            <p:cNvSpPr/>
            <p:nvPr userDrawn="1"/>
          </p:nvSpPr>
          <p:spPr>
            <a:xfrm>
              <a:off x="500848" y="4568119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387">
              <a:extLst>
                <a:ext uri="{FF2B5EF4-FFF2-40B4-BE49-F238E27FC236}">
                  <a16:creationId xmlns:a16="http://schemas.microsoft.com/office/drawing/2014/main" id="{0D4F1AE0-7B6E-06BA-AB74-E025A859F161}"/>
                </a:ext>
              </a:extLst>
            </p:cNvPr>
            <p:cNvSpPr/>
            <p:nvPr userDrawn="1"/>
          </p:nvSpPr>
          <p:spPr>
            <a:xfrm>
              <a:off x="500837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34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67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34" y="0"/>
                  </a:lnTo>
                  <a:lnTo>
                    <a:pt x="210134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388">
              <a:extLst>
                <a:ext uri="{FF2B5EF4-FFF2-40B4-BE49-F238E27FC236}">
                  <a16:creationId xmlns:a16="http://schemas.microsoft.com/office/drawing/2014/main" id="{2CBF85CB-2EF5-4FB4-F0DF-0F85104EBA68}"/>
                </a:ext>
              </a:extLst>
            </p:cNvPr>
            <p:cNvSpPr/>
            <p:nvPr userDrawn="1"/>
          </p:nvSpPr>
          <p:spPr>
            <a:xfrm>
              <a:off x="82994" y="4357998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34"/>
                  </a:moveTo>
                  <a:lnTo>
                    <a:pt x="0" y="210134"/>
                  </a:lnTo>
                  <a:lnTo>
                    <a:pt x="0" y="315201"/>
                  </a:lnTo>
                  <a:lnTo>
                    <a:pt x="105067" y="315201"/>
                  </a:lnTo>
                  <a:lnTo>
                    <a:pt x="105067" y="210134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5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201"/>
                  </a:lnTo>
                  <a:lnTo>
                    <a:pt x="315175" y="315201"/>
                  </a:lnTo>
                  <a:lnTo>
                    <a:pt x="315175" y="210134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389">
              <a:extLst>
                <a:ext uri="{FF2B5EF4-FFF2-40B4-BE49-F238E27FC236}">
                  <a16:creationId xmlns:a16="http://schemas.microsoft.com/office/drawing/2014/main" id="{04C1BB2F-EF7C-9D03-C57A-FCB7245C7FFE}"/>
                </a:ext>
              </a:extLst>
            </p:cNvPr>
            <p:cNvSpPr/>
            <p:nvPr userDrawn="1"/>
          </p:nvSpPr>
          <p:spPr>
            <a:xfrm>
              <a:off x="6350759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390">
              <a:extLst>
                <a:ext uri="{FF2B5EF4-FFF2-40B4-BE49-F238E27FC236}">
                  <a16:creationId xmlns:a16="http://schemas.microsoft.com/office/drawing/2014/main" id="{6BA76A8B-8BF9-2768-FCBC-04242C85C616}"/>
                </a:ext>
              </a:extLst>
            </p:cNvPr>
            <p:cNvSpPr/>
            <p:nvPr userDrawn="1"/>
          </p:nvSpPr>
          <p:spPr>
            <a:xfrm>
              <a:off x="6350749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391">
              <a:extLst>
                <a:ext uri="{FF2B5EF4-FFF2-40B4-BE49-F238E27FC236}">
                  <a16:creationId xmlns:a16="http://schemas.microsoft.com/office/drawing/2014/main" id="{ACDB5A20-E36B-0BD2-8E75-888FFDC2A610}"/>
                </a:ext>
              </a:extLst>
            </p:cNvPr>
            <p:cNvSpPr/>
            <p:nvPr userDrawn="1"/>
          </p:nvSpPr>
          <p:spPr>
            <a:xfrm>
              <a:off x="5932908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392">
              <a:extLst>
                <a:ext uri="{FF2B5EF4-FFF2-40B4-BE49-F238E27FC236}">
                  <a16:creationId xmlns:a16="http://schemas.microsoft.com/office/drawing/2014/main" id="{4A293C09-CD3D-D3E0-D4AB-8B9E6507A98E}"/>
                </a:ext>
              </a:extLst>
            </p:cNvPr>
            <p:cNvSpPr/>
            <p:nvPr userDrawn="1"/>
          </p:nvSpPr>
          <p:spPr>
            <a:xfrm>
              <a:off x="5932906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393">
              <a:extLst>
                <a:ext uri="{FF2B5EF4-FFF2-40B4-BE49-F238E27FC236}">
                  <a16:creationId xmlns:a16="http://schemas.microsoft.com/office/drawing/2014/main" id="{6DE17582-964B-8228-F39B-165EDA7C15D3}"/>
                </a:ext>
              </a:extLst>
            </p:cNvPr>
            <p:cNvSpPr/>
            <p:nvPr userDrawn="1"/>
          </p:nvSpPr>
          <p:spPr>
            <a:xfrm>
              <a:off x="551505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394">
              <a:extLst>
                <a:ext uri="{FF2B5EF4-FFF2-40B4-BE49-F238E27FC236}">
                  <a16:creationId xmlns:a16="http://schemas.microsoft.com/office/drawing/2014/main" id="{F06EB39B-5F79-E7CD-F495-A74EF15B8D17}"/>
                </a:ext>
              </a:extLst>
            </p:cNvPr>
            <p:cNvSpPr/>
            <p:nvPr userDrawn="1"/>
          </p:nvSpPr>
          <p:spPr>
            <a:xfrm>
              <a:off x="5097205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395">
              <a:extLst>
                <a:ext uri="{FF2B5EF4-FFF2-40B4-BE49-F238E27FC236}">
                  <a16:creationId xmlns:a16="http://schemas.microsoft.com/office/drawing/2014/main" id="{6A1BA002-0590-537F-B4D8-0429CFCF1738}"/>
                </a:ext>
              </a:extLst>
            </p:cNvPr>
            <p:cNvSpPr/>
            <p:nvPr userDrawn="1"/>
          </p:nvSpPr>
          <p:spPr>
            <a:xfrm>
              <a:off x="5097195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396">
              <a:extLst>
                <a:ext uri="{FF2B5EF4-FFF2-40B4-BE49-F238E27FC236}">
                  <a16:creationId xmlns:a16="http://schemas.microsoft.com/office/drawing/2014/main" id="{9A9B1789-9E0B-EDE4-8D14-92B614FD63A8}"/>
                </a:ext>
              </a:extLst>
            </p:cNvPr>
            <p:cNvSpPr/>
            <p:nvPr userDrawn="1"/>
          </p:nvSpPr>
          <p:spPr>
            <a:xfrm>
              <a:off x="4679355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397">
              <a:extLst>
                <a:ext uri="{FF2B5EF4-FFF2-40B4-BE49-F238E27FC236}">
                  <a16:creationId xmlns:a16="http://schemas.microsoft.com/office/drawing/2014/main" id="{FA8442FF-A503-ED7F-476D-847EDD214F7C}"/>
                </a:ext>
              </a:extLst>
            </p:cNvPr>
            <p:cNvSpPr/>
            <p:nvPr userDrawn="1"/>
          </p:nvSpPr>
          <p:spPr>
            <a:xfrm>
              <a:off x="4679353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398">
              <a:extLst>
                <a:ext uri="{FF2B5EF4-FFF2-40B4-BE49-F238E27FC236}">
                  <a16:creationId xmlns:a16="http://schemas.microsoft.com/office/drawing/2014/main" id="{BCA3398A-2299-8447-A154-94A2A635B6AE}"/>
                </a:ext>
              </a:extLst>
            </p:cNvPr>
            <p:cNvSpPr/>
            <p:nvPr userDrawn="1"/>
          </p:nvSpPr>
          <p:spPr>
            <a:xfrm>
              <a:off x="4261503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1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399">
              <a:extLst>
                <a:ext uri="{FF2B5EF4-FFF2-40B4-BE49-F238E27FC236}">
                  <a16:creationId xmlns:a16="http://schemas.microsoft.com/office/drawing/2014/main" id="{9E23F833-9F1A-31ED-8DF2-C8C410F131EB}"/>
                </a:ext>
              </a:extLst>
            </p:cNvPr>
            <p:cNvSpPr/>
            <p:nvPr userDrawn="1"/>
          </p:nvSpPr>
          <p:spPr>
            <a:xfrm>
              <a:off x="4261510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00">
              <a:extLst>
                <a:ext uri="{FF2B5EF4-FFF2-40B4-BE49-F238E27FC236}">
                  <a16:creationId xmlns:a16="http://schemas.microsoft.com/office/drawing/2014/main" id="{4F4521CE-9820-41F5-BB03-1FAC7A67E340}"/>
                </a:ext>
              </a:extLst>
            </p:cNvPr>
            <p:cNvSpPr/>
            <p:nvPr userDrawn="1"/>
          </p:nvSpPr>
          <p:spPr>
            <a:xfrm>
              <a:off x="3843642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01">
              <a:extLst>
                <a:ext uri="{FF2B5EF4-FFF2-40B4-BE49-F238E27FC236}">
                  <a16:creationId xmlns:a16="http://schemas.microsoft.com/office/drawing/2014/main" id="{C3292A17-FA76-C625-CDD9-0AF49DDC0309}"/>
                </a:ext>
              </a:extLst>
            </p:cNvPr>
            <p:cNvSpPr/>
            <p:nvPr userDrawn="1"/>
          </p:nvSpPr>
          <p:spPr>
            <a:xfrm>
              <a:off x="3425801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02">
              <a:extLst>
                <a:ext uri="{FF2B5EF4-FFF2-40B4-BE49-F238E27FC236}">
                  <a16:creationId xmlns:a16="http://schemas.microsoft.com/office/drawing/2014/main" id="{965AD8B3-92F8-12D3-E0D1-C7EE374EE7B5}"/>
                </a:ext>
              </a:extLst>
            </p:cNvPr>
            <p:cNvSpPr/>
            <p:nvPr userDrawn="1"/>
          </p:nvSpPr>
          <p:spPr>
            <a:xfrm>
              <a:off x="3425799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03">
              <a:extLst>
                <a:ext uri="{FF2B5EF4-FFF2-40B4-BE49-F238E27FC236}">
                  <a16:creationId xmlns:a16="http://schemas.microsoft.com/office/drawing/2014/main" id="{86C5F069-A776-FBA9-8360-F74AAF9D12EF}"/>
                </a:ext>
              </a:extLst>
            </p:cNvPr>
            <p:cNvSpPr/>
            <p:nvPr userDrawn="1"/>
          </p:nvSpPr>
          <p:spPr>
            <a:xfrm>
              <a:off x="3007960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04">
              <a:extLst>
                <a:ext uri="{FF2B5EF4-FFF2-40B4-BE49-F238E27FC236}">
                  <a16:creationId xmlns:a16="http://schemas.microsoft.com/office/drawing/2014/main" id="{47328448-74FF-4BFA-10F3-EE3BED29BC29}"/>
                </a:ext>
              </a:extLst>
            </p:cNvPr>
            <p:cNvSpPr/>
            <p:nvPr userDrawn="1"/>
          </p:nvSpPr>
          <p:spPr>
            <a:xfrm>
              <a:off x="3007957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05">
              <a:extLst>
                <a:ext uri="{FF2B5EF4-FFF2-40B4-BE49-F238E27FC236}">
                  <a16:creationId xmlns:a16="http://schemas.microsoft.com/office/drawing/2014/main" id="{1CB9DA0F-A0AA-85B2-8514-4A6278C3C448}"/>
                </a:ext>
              </a:extLst>
            </p:cNvPr>
            <p:cNvSpPr/>
            <p:nvPr userDrawn="1"/>
          </p:nvSpPr>
          <p:spPr>
            <a:xfrm>
              <a:off x="2590109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06">
              <a:extLst>
                <a:ext uri="{FF2B5EF4-FFF2-40B4-BE49-F238E27FC236}">
                  <a16:creationId xmlns:a16="http://schemas.microsoft.com/office/drawing/2014/main" id="{0CB3D1BC-2AD0-F2B0-90D7-BDF4460FD1E4}"/>
                </a:ext>
              </a:extLst>
            </p:cNvPr>
            <p:cNvSpPr/>
            <p:nvPr userDrawn="1"/>
          </p:nvSpPr>
          <p:spPr>
            <a:xfrm>
              <a:off x="2590101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07">
              <a:extLst>
                <a:ext uri="{FF2B5EF4-FFF2-40B4-BE49-F238E27FC236}">
                  <a16:creationId xmlns:a16="http://schemas.microsoft.com/office/drawing/2014/main" id="{F2A3B617-5F4A-F7F4-D25C-DDEFEEB7A2A2}"/>
                </a:ext>
              </a:extLst>
            </p:cNvPr>
            <p:cNvSpPr/>
            <p:nvPr userDrawn="1"/>
          </p:nvSpPr>
          <p:spPr>
            <a:xfrm>
              <a:off x="2172258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08">
              <a:extLst>
                <a:ext uri="{FF2B5EF4-FFF2-40B4-BE49-F238E27FC236}">
                  <a16:creationId xmlns:a16="http://schemas.microsoft.com/office/drawing/2014/main" id="{A364B8EE-813A-732C-CE44-2BE0649D794A}"/>
                </a:ext>
              </a:extLst>
            </p:cNvPr>
            <p:cNvSpPr/>
            <p:nvPr userDrawn="1"/>
          </p:nvSpPr>
          <p:spPr>
            <a:xfrm>
              <a:off x="2172246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09">
              <a:extLst>
                <a:ext uri="{FF2B5EF4-FFF2-40B4-BE49-F238E27FC236}">
                  <a16:creationId xmlns:a16="http://schemas.microsoft.com/office/drawing/2014/main" id="{44C0C85C-8A6E-07C6-7675-528980D1F90F}"/>
                </a:ext>
              </a:extLst>
            </p:cNvPr>
            <p:cNvSpPr/>
            <p:nvPr userDrawn="1"/>
          </p:nvSpPr>
          <p:spPr>
            <a:xfrm>
              <a:off x="1754407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10">
              <a:extLst>
                <a:ext uri="{FF2B5EF4-FFF2-40B4-BE49-F238E27FC236}">
                  <a16:creationId xmlns:a16="http://schemas.microsoft.com/office/drawing/2014/main" id="{60006E8A-78AE-5957-6A1C-0FBBBF6D9C3C}"/>
                </a:ext>
              </a:extLst>
            </p:cNvPr>
            <p:cNvSpPr/>
            <p:nvPr userDrawn="1"/>
          </p:nvSpPr>
          <p:spPr>
            <a:xfrm>
              <a:off x="1754403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11">
              <a:extLst>
                <a:ext uri="{FF2B5EF4-FFF2-40B4-BE49-F238E27FC236}">
                  <a16:creationId xmlns:a16="http://schemas.microsoft.com/office/drawing/2014/main" id="{4542FFD5-F719-6E43-099A-2EA454620E02}"/>
                </a:ext>
              </a:extLst>
            </p:cNvPr>
            <p:cNvSpPr/>
            <p:nvPr userDrawn="1"/>
          </p:nvSpPr>
          <p:spPr>
            <a:xfrm>
              <a:off x="1546675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54" y="10506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12">
              <a:extLst>
                <a:ext uri="{FF2B5EF4-FFF2-40B4-BE49-F238E27FC236}">
                  <a16:creationId xmlns:a16="http://schemas.microsoft.com/office/drawing/2014/main" id="{57BEAADB-941A-488A-171E-A9D7B4288DCC}"/>
                </a:ext>
              </a:extLst>
            </p:cNvPr>
            <p:cNvSpPr/>
            <p:nvPr userDrawn="1"/>
          </p:nvSpPr>
          <p:spPr>
            <a:xfrm>
              <a:off x="1336548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08"/>
                  </a:lnTo>
                  <a:close/>
                </a:path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13">
              <a:extLst>
                <a:ext uri="{FF2B5EF4-FFF2-40B4-BE49-F238E27FC236}">
                  <a16:creationId xmlns:a16="http://schemas.microsoft.com/office/drawing/2014/main" id="{5D268613-7AFA-C868-EA4B-17EDADB73291}"/>
                </a:ext>
              </a:extLst>
            </p:cNvPr>
            <p:cNvSpPr/>
            <p:nvPr userDrawn="1"/>
          </p:nvSpPr>
          <p:spPr>
            <a:xfrm>
              <a:off x="918704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14">
              <a:extLst>
                <a:ext uri="{FF2B5EF4-FFF2-40B4-BE49-F238E27FC236}">
                  <a16:creationId xmlns:a16="http://schemas.microsoft.com/office/drawing/2014/main" id="{FF506F36-CFF2-1022-6041-76BC27231E7A}"/>
                </a:ext>
              </a:extLst>
            </p:cNvPr>
            <p:cNvSpPr/>
            <p:nvPr userDrawn="1"/>
          </p:nvSpPr>
          <p:spPr>
            <a:xfrm>
              <a:off x="918692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15">
              <a:extLst>
                <a:ext uri="{FF2B5EF4-FFF2-40B4-BE49-F238E27FC236}">
                  <a16:creationId xmlns:a16="http://schemas.microsoft.com/office/drawing/2014/main" id="{17792F03-F82E-2EE8-2A7B-6F861EA90038}"/>
                </a:ext>
              </a:extLst>
            </p:cNvPr>
            <p:cNvSpPr/>
            <p:nvPr userDrawn="1"/>
          </p:nvSpPr>
          <p:spPr>
            <a:xfrm>
              <a:off x="500853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16">
              <a:extLst>
                <a:ext uri="{FF2B5EF4-FFF2-40B4-BE49-F238E27FC236}">
                  <a16:creationId xmlns:a16="http://schemas.microsoft.com/office/drawing/2014/main" id="{5AB4DF31-C5EF-4B20-5FC5-95B7E01E4328}"/>
                </a:ext>
              </a:extLst>
            </p:cNvPr>
            <p:cNvSpPr/>
            <p:nvPr userDrawn="1"/>
          </p:nvSpPr>
          <p:spPr>
            <a:xfrm>
              <a:off x="500849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17">
              <a:extLst>
                <a:ext uri="{FF2B5EF4-FFF2-40B4-BE49-F238E27FC236}">
                  <a16:creationId xmlns:a16="http://schemas.microsoft.com/office/drawing/2014/main" id="{95BAD430-08DD-BAC3-FF7A-E6466C04F4DF}"/>
                </a:ext>
              </a:extLst>
            </p:cNvPr>
            <p:cNvSpPr/>
            <p:nvPr userDrawn="1"/>
          </p:nvSpPr>
          <p:spPr>
            <a:xfrm>
              <a:off x="83002" y="4151266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18">
              <a:extLst>
                <a:ext uri="{FF2B5EF4-FFF2-40B4-BE49-F238E27FC236}">
                  <a16:creationId xmlns:a16="http://schemas.microsoft.com/office/drawing/2014/main" id="{C679B229-FD1D-C0AA-A94D-82CB9FA44D61}"/>
                </a:ext>
              </a:extLst>
            </p:cNvPr>
            <p:cNvSpPr/>
            <p:nvPr userDrawn="1"/>
          </p:nvSpPr>
          <p:spPr>
            <a:xfrm>
              <a:off x="82994" y="394115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19">
              <a:extLst>
                <a:ext uri="{FF2B5EF4-FFF2-40B4-BE49-F238E27FC236}">
                  <a16:creationId xmlns:a16="http://schemas.microsoft.com/office/drawing/2014/main" id="{629F2EF8-5806-5D88-6718-A653E2000C4F}"/>
                </a:ext>
              </a:extLst>
            </p:cNvPr>
            <p:cNvSpPr/>
            <p:nvPr userDrawn="1"/>
          </p:nvSpPr>
          <p:spPr>
            <a:xfrm>
              <a:off x="6350759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20">
              <a:extLst>
                <a:ext uri="{FF2B5EF4-FFF2-40B4-BE49-F238E27FC236}">
                  <a16:creationId xmlns:a16="http://schemas.microsoft.com/office/drawing/2014/main" id="{2E4A82BA-3201-1C13-56F9-3544555821BD}"/>
                </a:ext>
              </a:extLst>
            </p:cNvPr>
            <p:cNvSpPr/>
            <p:nvPr userDrawn="1"/>
          </p:nvSpPr>
          <p:spPr>
            <a:xfrm>
              <a:off x="6350749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21">
              <a:extLst>
                <a:ext uri="{FF2B5EF4-FFF2-40B4-BE49-F238E27FC236}">
                  <a16:creationId xmlns:a16="http://schemas.microsoft.com/office/drawing/2014/main" id="{B7FE74D5-D5B8-ABC9-E175-ECC935711676}"/>
                </a:ext>
              </a:extLst>
            </p:cNvPr>
            <p:cNvSpPr/>
            <p:nvPr userDrawn="1"/>
          </p:nvSpPr>
          <p:spPr>
            <a:xfrm>
              <a:off x="5932908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22">
              <a:extLst>
                <a:ext uri="{FF2B5EF4-FFF2-40B4-BE49-F238E27FC236}">
                  <a16:creationId xmlns:a16="http://schemas.microsoft.com/office/drawing/2014/main" id="{C12752BB-6213-6FF6-F6C3-35139FD86F65}"/>
                </a:ext>
              </a:extLst>
            </p:cNvPr>
            <p:cNvSpPr/>
            <p:nvPr userDrawn="1"/>
          </p:nvSpPr>
          <p:spPr>
            <a:xfrm>
              <a:off x="5932906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23">
              <a:extLst>
                <a:ext uri="{FF2B5EF4-FFF2-40B4-BE49-F238E27FC236}">
                  <a16:creationId xmlns:a16="http://schemas.microsoft.com/office/drawing/2014/main" id="{7FE28D8A-C317-20B0-4244-FC3E12CD2163}"/>
                </a:ext>
              </a:extLst>
            </p:cNvPr>
            <p:cNvSpPr/>
            <p:nvPr userDrawn="1"/>
          </p:nvSpPr>
          <p:spPr>
            <a:xfrm>
              <a:off x="551505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54" y="315175"/>
                  </a:lnTo>
                  <a:lnTo>
                    <a:pt x="105054" y="210121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24">
              <a:extLst>
                <a:ext uri="{FF2B5EF4-FFF2-40B4-BE49-F238E27FC236}">
                  <a16:creationId xmlns:a16="http://schemas.microsoft.com/office/drawing/2014/main" id="{267B0BCC-08F9-E895-4A60-2D71387ECE40}"/>
                </a:ext>
              </a:extLst>
            </p:cNvPr>
            <p:cNvSpPr/>
            <p:nvPr userDrawn="1"/>
          </p:nvSpPr>
          <p:spPr>
            <a:xfrm>
              <a:off x="5097205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25">
              <a:extLst>
                <a:ext uri="{FF2B5EF4-FFF2-40B4-BE49-F238E27FC236}">
                  <a16:creationId xmlns:a16="http://schemas.microsoft.com/office/drawing/2014/main" id="{0EC30E91-4794-BE8C-DD7E-0AEA7F7A3A94}"/>
                </a:ext>
              </a:extLst>
            </p:cNvPr>
            <p:cNvSpPr/>
            <p:nvPr userDrawn="1"/>
          </p:nvSpPr>
          <p:spPr>
            <a:xfrm>
              <a:off x="5097195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26">
              <a:extLst>
                <a:ext uri="{FF2B5EF4-FFF2-40B4-BE49-F238E27FC236}">
                  <a16:creationId xmlns:a16="http://schemas.microsoft.com/office/drawing/2014/main" id="{85909CFC-7E38-2968-0200-97D8A5F49574}"/>
                </a:ext>
              </a:extLst>
            </p:cNvPr>
            <p:cNvSpPr/>
            <p:nvPr userDrawn="1"/>
          </p:nvSpPr>
          <p:spPr>
            <a:xfrm>
              <a:off x="4679355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27">
              <a:extLst>
                <a:ext uri="{FF2B5EF4-FFF2-40B4-BE49-F238E27FC236}">
                  <a16:creationId xmlns:a16="http://schemas.microsoft.com/office/drawing/2014/main" id="{46F71D83-209A-56D0-5B57-407347254CC8}"/>
                </a:ext>
              </a:extLst>
            </p:cNvPr>
            <p:cNvSpPr/>
            <p:nvPr userDrawn="1"/>
          </p:nvSpPr>
          <p:spPr>
            <a:xfrm>
              <a:off x="4679353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28">
              <a:extLst>
                <a:ext uri="{FF2B5EF4-FFF2-40B4-BE49-F238E27FC236}">
                  <a16:creationId xmlns:a16="http://schemas.microsoft.com/office/drawing/2014/main" id="{EE8EEA51-0DB9-1B3A-1A44-04ED97EC3CC3}"/>
                </a:ext>
              </a:extLst>
            </p:cNvPr>
            <p:cNvSpPr/>
            <p:nvPr userDrawn="1"/>
          </p:nvSpPr>
          <p:spPr>
            <a:xfrm>
              <a:off x="4261514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29">
              <a:extLst>
                <a:ext uri="{FF2B5EF4-FFF2-40B4-BE49-F238E27FC236}">
                  <a16:creationId xmlns:a16="http://schemas.microsoft.com/office/drawing/2014/main" id="{4AA705C1-0676-E742-748E-8DEB2E86D392}"/>
                </a:ext>
              </a:extLst>
            </p:cNvPr>
            <p:cNvSpPr/>
            <p:nvPr userDrawn="1"/>
          </p:nvSpPr>
          <p:spPr>
            <a:xfrm>
              <a:off x="4261510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30">
              <a:extLst>
                <a:ext uri="{FF2B5EF4-FFF2-40B4-BE49-F238E27FC236}">
                  <a16:creationId xmlns:a16="http://schemas.microsoft.com/office/drawing/2014/main" id="{579E62C3-BD9C-49AE-2D27-79C91E8B5A5A}"/>
                </a:ext>
              </a:extLst>
            </p:cNvPr>
            <p:cNvSpPr/>
            <p:nvPr userDrawn="1"/>
          </p:nvSpPr>
          <p:spPr>
            <a:xfrm>
              <a:off x="3843642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31">
              <a:extLst>
                <a:ext uri="{FF2B5EF4-FFF2-40B4-BE49-F238E27FC236}">
                  <a16:creationId xmlns:a16="http://schemas.microsoft.com/office/drawing/2014/main" id="{B0FD5A84-1B2B-034B-A789-8EE5A38ACE03}"/>
                </a:ext>
              </a:extLst>
            </p:cNvPr>
            <p:cNvSpPr/>
            <p:nvPr userDrawn="1"/>
          </p:nvSpPr>
          <p:spPr>
            <a:xfrm>
              <a:off x="3425801" y="373441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64"/>
                  </a:lnTo>
                  <a:lnTo>
                    <a:pt x="105064" y="10506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32">
              <a:extLst>
                <a:ext uri="{FF2B5EF4-FFF2-40B4-BE49-F238E27FC236}">
                  <a16:creationId xmlns:a16="http://schemas.microsoft.com/office/drawing/2014/main" id="{898F8E3F-9A54-0DF4-3C42-741CA75F2400}"/>
                </a:ext>
              </a:extLst>
            </p:cNvPr>
            <p:cNvSpPr/>
            <p:nvPr userDrawn="1"/>
          </p:nvSpPr>
          <p:spPr>
            <a:xfrm>
              <a:off x="3425799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41"/>
                  </a:move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33">
              <a:extLst>
                <a:ext uri="{FF2B5EF4-FFF2-40B4-BE49-F238E27FC236}">
                  <a16:creationId xmlns:a16="http://schemas.microsoft.com/office/drawing/2014/main" id="{DA902D29-45DF-F5F5-F1AC-541DA8C71635}"/>
                </a:ext>
              </a:extLst>
            </p:cNvPr>
            <p:cNvSpPr/>
            <p:nvPr userDrawn="1"/>
          </p:nvSpPr>
          <p:spPr>
            <a:xfrm>
              <a:off x="3007960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34">
              <a:extLst>
                <a:ext uri="{FF2B5EF4-FFF2-40B4-BE49-F238E27FC236}">
                  <a16:creationId xmlns:a16="http://schemas.microsoft.com/office/drawing/2014/main" id="{7AF10D4D-6221-D5CE-99E9-21325A78EFA4}"/>
                </a:ext>
              </a:extLst>
            </p:cNvPr>
            <p:cNvSpPr/>
            <p:nvPr userDrawn="1"/>
          </p:nvSpPr>
          <p:spPr>
            <a:xfrm>
              <a:off x="3007957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35">
              <a:extLst>
                <a:ext uri="{FF2B5EF4-FFF2-40B4-BE49-F238E27FC236}">
                  <a16:creationId xmlns:a16="http://schemas.microsoft.com/office/drawing/2014/main" id="{AA856835-A36C-6EE1-347C-148F16AA87AE}"/>
                </a:ext>
              </a:extLst>
            </p:cNvPr>
            <p:cNvSpPr/>
            <p:nvPr userDrawn="1"/>
          </p:nvSpPr>
          <p:spPr>
            <a:xfrm>
              <a:off x="2590109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36">
              <a:extLst>
                <a:ext uri="{FF2B5EF4-FFF2-40B4-BE49-F238E27FC236}">
                  <a16:creationId xmlns:a16="http://schemas.microsoft.com/office/drawing/2014/main" id="{DE55FC94-80BB-4054-6769-7B86BE61F67F}"/>
                </a:ext>
              </a:extLst>
            </p:cNvPr>
            <p:cNvSpPr/>
            <p:nvPr userDrawn="1"/>
          </p:nvSpPr>
          <p:spPr>
            <a:xfrm>
              <a:off x="2590101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37">
              <a:extLst>
                <a:ext uri="{FF2B5EF4-FFF2-40B4-BE49-F238E27FC236}">
                  <a16:creationId xmlns:a16="http://schemas.microsoft.com/office/drawing/2014/main" id="{C3A8DD66-A5AC-32F5-CB50-EA57EBC43341}"/>
                </a:ext>
              </a:extLst>
            </p:cNvPr>
            <p:cNvSpPr/>
            <p:nvPr userDrawn="1"/>
          </p:nvSpPr>
          <p:spPr>
            <a:xfrm>
              <a:off x="2172258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38">
              <a:extLst>
                <a:ext uri="{FF2B5EF4-FFF2-40B4-BE49-F238E27FC236}">
                  <a16:creationId xmlns:a16="http://schemas.microsoft.com/office/drawing/2014/main" id="{F0D56E4F-75FB-CE65-E72F-07C4D1205F55}"/>
                </a:ext>
              </a:extLst>
            </p:cNvPr>
            <p:cNvSpPr/>
            <p:nvPr userDrawn="1"/>
          </p:nvSpPr>
          <p:spPr>
            <a:xfrm>
              <a:off x="2172246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39">
              <a:extLst>
                <a:ext uri="{FF2B5EF4-FFF2-40B4-BE49-F238E27FC236}">
                  <a16:creationId xmlns:a16="http://schemas.microsoft.com/office/drawing/2014/main" id="{FD314ADA-9D64-FFEE-7B90-BB88CE318497}"/>
                </a:ext>
              </a:extLst>
            </p:cNvPr>
            <p:cNvSpPr/>
            <p:nvPr userDrawn="1"/>
          </p:nvSpPr>
          <p:spPr>
            <a:xfrm>
              <a:off x="1754407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40">
              <a:extLst>
                <a:ext uri="{FF2B5EF4-FFF2-40B4-BE49-F238E27FC236}">
                  <a16:creationId xmlns:a16="http://schemas.microsoft.com/office/drawing/2014/main" id="{242EBB82-2540-51C0-9EC5-04B2BA3A97CC}"/>
                </a:ext>
              </a:extLst>
            </p:cNvPr>
            <p:cNvSpPr/>
            <p:nvPr userDrawn="1"/>
          </p:nvSpPr>
          <p:spPr>
            <a:xfrm>
              <a:off x="1754403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67" y="105041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41">
              <a:extLst>
                <a:ext uri="{FF2B5EF4-FFF2-40B4-BE49-F238E27FC236}">
                  <a16:creationId xmlns:a16="http://schemas.microsoft.com/office/drawing/2014/main" id="{910B71F4-5FC3-C5EA-97F9-17451DE46506}"/>
                </a:ext>
              </a:extLst>
            </p:cNvPr>
            <p:cNvSpPr/>
            <p:nvPr userDrawn="1"/>
          </p:nvSpPr>
          <p:spPr>
            <a:xfrm>
              <a:off x="1336556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42">
              <a:extLst>
                <a:ext uri="{FF2B5EF4-FFF2-40B4-BE49-F238E27FC236}">
                  <a16:creationId xmlns:a16="http://schemas.microsoft.com/office/drawing/2014/main" id="{0CFBFCFD-078C-1992-BCA9-6CBCD4CB9A66}"/>
                </a:ext>
              </a:extLst>
            </p:cNvPr>
            <p:cNvSpPr/>
            <p:nvPr userDrawn="1"/>
          </p:nvSpPr>
          <p:spPr>
            <a:xfrm>
              <a:off x="1336548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43">
              <a:extLst>
                <a:ext uri="{FF2B5EF4-FFF2-40B4-BE49-F238E27FC236}">
                  <a16:creationId xmlns:a16="http://schemas.microsoft.com/office/drawing/2014/main" id="{CED93222-57D6-A083-2BBA-DE1DFDEEFDFA}"/>
                </a:ext>
              </a:extLst>
            </p:cNvPr>
            <p:cNvSpPr/>
            <p:nvPr userDrawn="1"/>
          </p:nvSpPr>
          <p:spPr>
            <a:xfrm>
              <a:off x="918698" y="3734417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44">
              <a:extLst>
                <a:ext uri="{FF2B5EF4-FFF2-40B4-BE49-F238E27FC236}">
                  <a16:creationId xmlns:a16="http://schemas.microsoft.com/office/drawing/2014/main" id="{573B8D19-3D40-DDEA-B8B0-469BAC196733}"/>
                </a:ext>
              </a:extLst>
            </p:cNvPr>
            <p:cNvSpPr/>
            <p:nvPr userDrawn="1"/>
          </p:nvSpPr>
          <p:spPr>
            <a:xfrm>
              <a:off x="918692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12"/>
                  </a:lnTo>
                  <a:close/>
                </a:path>
                <a:path w="315594" h="315595">
                  <a:moveTo>
                    <a:pt x="210134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34" y="210121"/>
                  </a:lnTo>
                  <a:lnTo>
                    <a:pt x="210134" y="105054"/>
                  </a:lnTo>
                  <a:close/>
                </a:path>
                <a:path w="315594" h="315595">
                  <a:moveTo>
                    <a:pt x="315188" y="210121"/>
                  </a:moveTo>
                  <a:lnTo>
                    <a:pt x="210134" y="210121"/>
                  </a:lnTo>
                  <a:lnTo>
                    <a:pt x="210134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45">
              <a:extLst>
                <a:ext uri="{FF2B5EF4-FFF2-40B4-BE49-F238E27FC236}">
                  <a16:creationId xmlns:a16="http://schemas.microsoft.com/office/drawing/2014/main" id="{D8AA5D86-A47E-C7B2-8091-C6B7086C5D4D}"/>
                </a:ext>
              </a:extLst>
            </p:cNvPr>
            <p:cNvSpPr/>
            <p:nvPr userDrawn="1"/>
          </p:nvSpPr>
          <p:spPr>
            <a:xfrm>
              <a:off x="500853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46">
              <a:extLst>
                <a:ext uri="{FF2B5EF4-FFF2-40B4-BE49-F238E27FC236}">
                  <a16:creationId xmlns:a16="http://schemas.microsoft.com/office/drawing/2014/main" id="{20EA00CC-6747-91E4-EF56-4B80628E23FA}"/>
                </a:ext>
              </a:extLst>
            </p:cNvPr>
            <p:cNvSpPr/>
            <p:nvPr userDrawn="1"/>
          </p:nvSpPr>
          <p:spPr>
            <a:xfrm>
              <a:off x="500849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41"/>
                  </a:lnTo>
                  <a:lnTo>
                    <a:pt x="105054" y="105041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47">
              <a:extLst>
                <a:ext uri="{FF2B5EF4-FFF2-40B4-BE49-F238E27FC236}">
                  <a16:creationId xmlns:a16="http://schemas.microsoft.com/office/drawing/2014/main" id="{5749ECCF-B220-0659-061B-8C49BC377FBF}"/>
                </a:ext>
              </a:extLst>
            </p:cNvPr>
            <p:cNvSpPr/>
            <p:nvPr userDrawn="1"/>
          </p:nvSpPr>
          <p:spPr>
            <a:xfrm>
              <a:off x="83002" y="3734420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48">
              <a:extLst>
                <a:ext uri="{FF2B5EF4-FFF2-40B4-BE49-F238E27FC236}">
                  <a16:creationId xmlns:a16="http://schemas.microsoft.com/office/drawing/2014/main" id="{3D0292B8-A86A-1B19-5D0F-CAD85F49089E}"/>
                </a:ext>
              </a:extLst>
            </p:cNvPr>
            <p:cNvSpPr/>
            <p:nvPr userDrawn="1"/>
          </p:nvSpPr>
          <p:spPr>
            <a:xfrm>
              <a:off x="82994" y="3524306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41"/>
                  </a:lnTo>
                  <a:lnTo>
                    <a:pt x="105067" y="105041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41"/>
                  </a:moveTo>
                  <a:lnTo>
                    <a:pt x="105067" y="105041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41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49">
              <a:extLst>
                <a:ext uri="{FF2B5EF4-FFF2-40B4-BE49-F238E27FC236}">
                  <a16:creationId xmlns:a16="http://schemas.microsoft.com/office/drawing/2014/main" id="{7C4D2FF4-DFF1-F290-16E8-1836B83EA18C}"/>
                </a:ext>
              </a:extLst>
            </p:cNvPr>
            <p:cNvSpPr/>
            <p:nvPr userDrawn="1"/>
          </p:nvSpPr>
          <p:spPr>
            <a:xfrm>
              <a:off x="6350758" y="3317564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50">
              <a:extLst>
                <a:ext uri="{FF2B5EF4-FFF2-40B4-BE49-F238E27FC236}">
                  <a16:creationId xmlns:a16="http://schemas.microsoft.com/office/drawing/2014/main" id="{481A99A0-DCBB-B886-F1DF-DC04F1316352}"/>
                </a:ext>
              </a:extLst>
            </p:cNvPr>
            <p:cNvSpPr/>
            <p:nvPr userDrawn="1"/>
          </p:nvSpPr>
          <p:spPr>
            <a:xfrm>
              <a:off x="6350749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12"/>
                  </a:lnTo>
                  <a:lnTo>
                    <a:pt x="0" y="12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88" y="105041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51">
              <a:extLst>
                <a:ext uri="{FF2B5EF4-FFF2-40B4-BE49-F238E27FC236}">
                  <a16:creationId xmlns:a16="http://schemas.microsoft.com/office/drawing/2014/main" id="{91491580-2B2C-C223-3915-5E3E3043F95F}"/>
                </a:ext>
              </a:extLst>
            </p:cNvPr>
            <p:cNvSpPr/>
            <p:nvPr userDrawn="1"/>
          </p:nvSpPr>
          <p:spPr>
            <a:xfrm>
              <a:off x="5932908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52">
              <a:extLst>
                <a:ext uri="{FF2B5EF4-FFF2-40B4-BE49-F238E27FC236}">
                  <a16:creationId xmlns:a16="http://schemas.microsoft.com/office/drawing/2014/main" id="{0B02A998-BDC7-A73C-7FFF-A269A6C7F3AC}"/>
                </a:ext>
              </a:extLst>
            </p:cNvPr>
            <p:cNvSpPr/>
            <p:nvPr userDrawn="1"/>
          </p:nvSpPr>
          <p:spPr>
            <a:xfrm>
              <a:off x="5932906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53">
              <a:extLst>
                <a:ext uri="{FF2B5EF4-FFF2-40B4-BE49-F238E27FC236}">
                  <a16:creationId xmlns:a16="http://schemas.microsoft.com/office/drawing/2014/main" id="{B2649AFB-F7A5-A08C-91BE-A0272BD82CD3}"/>
                </a:ext>
              </a:extLst>
            </p:cNvPr>
            <p:cNvSpPr/>
            <p:nvPr userDrawn="1"/>
          </p:nvSpPr>
          <p:spPr>
            <a:xfrm>
              <a:off x="551505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54" y="315163"/>
                  </a:lnTo>
                  <a:lnTo>
                    <a:pt x="105054" y="210108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54">
              <a:extLst>
                <a:ext uri="{FF2B5EF4-FFF2-40B4-BE49-F238E27FC236}">
                  <a16:creationId xmlns:a16="http://schemas.microsoft.com/office/drawing/2014/main" id="{7365560F-8A6A-94E6-3150-E482A8747823}"/>
                </a:ext>
              </a:extLst>
            </p:cNvPr>
            <p:cNvSpPr/>
            <p:nvPr userDrawn="1"/>
          </p:nvSpPr>
          <p:spPr>
            <a:xfrm>
              <a:off x="5097205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55">
              <a:extLst>
                <a:ext uri="{FF2B5EF4-FFF2-40B4-BE49-F238E27FC236}">
                  <a16:creationId xmlns:a16="http://schemas.microsoft.com/office/drawing/2014/main" id="{50795D05-65F5-EF0A-E216-E704392D5480}"/>
                </a:ext>
              </a:extLst>
            </p:cNvPr>
            <p:cNvSpPr/>
            <p:nvPr userDrawn="1"/>
          </p:nvSpPr>
          <p:spPr>
            <a:xfrm>
              <a:off x="5097195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56">
              <a:extLst>
                <a:ext uri="{FF2B5EF4-FFF2-40B4-BE49-F238E27FC236}">
                  <a16:creationId xmlns:a16="http://schemas.microsoft.com/office/drawing/2014/main" id="{EAF78784-4558-9137-3ADF-27F24BCA7816}"/>
                </a:ext>
              </a:extLst>
            </p:cNvPr>
            <p:cNvSpPr/>
            <p:nvPr userDrawn="1"/>
          </p:nvSpPr>
          <p:spPr>
            <a:xfrm>
              <a:off x="4679355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57">
              <a:extLst>
                <a:ext uri="{FF2B5EF4-FFF2-40B4-BE49-F238E27FC236}">
                  <a16:creationId xmlns:a16="http://schemas.microsoft.com/office/drawing/2014/main" id="{DFBDDA6B-F1EB-2919-DDBC-E53695E43408}"/>
                </a:ext>
              </a:extLst>
            </p:cNvPr>
            <p:cNvSpPr/>
            <p:nvPr userDrawn="1"/>
          </p:nvSpPr>
          <p:spPr>
            <a:xfrm>
              <a:off x="4679353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58">
              <a:extLst>
                <a:ext uri="{FF2B5EF4-FFF2-40B4-BE49-F238E27FC236}">
                  <a16:creationId xmlns:a16="http://schemas.microsoft.com/office/drawing/2014/main" id="{1C0F19D6-84A4-573A-126F-B60614AD7BA0}"/>
                </a:ext>
              </a:extLst>
            </p:cNvPr>
            <p:cNvSpPr/>
            <p:nvPr userDrawn="1"/>
          </p:nvSpPr>
          <p:spPr>
            <a:xfrm>
              <a:off x="4261514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59">
              <a:extLst>
                <a:ext uri="{FF2B5EF4-FFF2-40B4-BE49-F238E27FC236}">
                  <a16:creationId xmlns:a16="http://schemas.microsoft.com/office/drawing/2014/main" id="{2C53FDAE-F001-0F70-55F6-0173325DF22A}"/>
                </a:ext>
              </a:extLst>
            </p:cNvPr>
            <p:cNvSpPr/>
            <p:nvPr userDrawn="1"/>
          </p:nvSpPr>
          <p:spPr>
            <a:xfrm>
              <a:off x="4261510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60">
              <a:extLst>
                <a:ext uri="{FF2B5EF4-FFF2-40B4-BE49-F238E27FC236}">
                  <a16:creationId xmlns:a16="http://schemas.microsoft.com/office/drawing/2014/main" id="{0B55339A-304E-5C84-86A4-206ADA03E7E1}"/>
                </a:ext>
              </a:extLst>
            </p:cNvPr>
            <p:cNvSpPr/>
            <p:nvPr userDrawn="1"/>
          </p:nvSpPr>
          <p:spPr>
            <a:xfrm>
              <a:off x="3843642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67" y="315163"/>
                  </a:lnTo>
                  <a:lnTo>
                    <a:pt x="105067" y="210108"/>
                  </a:lnTo>
                  <a:close/>
                </a:path>
                <a:path w="315595" h="315595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lnTo>
                    <a:pt x="210134" y="210108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61">
              <a:extLst>
                <a:ext uri="{FF2B5EF4-FFF2-40B4-BE49-F238E27FC236}">
                  <a16:creationId xmlns:a16="http://schemas.microsoft.com/office/drawing/2014/main" id="{9CBE4CC7-DEB8-7DFD-7F28-3DF3657AD356}"/>
                </a:ext>
              </a:extLst>
            </p:cNvPr>
            <p:cNvSpPr/>
            <p:nvPr userDrawn="1"/>
          </p:nvSpPr>
          <p:spPr>
            <a:xfrm>
              <a:off x="3425801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62">
              <a:extLst>
                <a:ext uri="{FF2B5EF4-FFF2-40B4-BE49-F238E27FC236}">
                  <a16:creationId xmlns:a16="http://schemas.microsoft.com/office/drawing/2014/main" id="{809CCBA7-AB45-B4B5-497A-967AC4541658}"/>
                </a:ext>
              </a:extLst>
            </p:cNvPr>
            <p:cNvSpPr/>
            <p:nvPr userDrawn="1"/>
          </p:nvSpPr>
          <p:spPr>
            <a:xfrm>
              <a:off x="3425799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105054"/>
                  </a:lnTo>
                  <a:close/>
                </a:path>
                <a:path w="315595" h="315595">
                  <a:moveTo>
                    <a:pt x="315175" y="210108"/>
                  </a:move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63">
              <a:extLst>
                <a:ext uri="{FF2B5EF4-FFF2-40B4-BE49-F238E27FC236}">
                  <a16:creationId xmlns:a16="http://schemas.microsoft.com/office/drawing/2014/main" id="{C35CAA37-DC2B-997C-FB61-1B958B3A0261}"/>
                </a:ext>
              </a:extLst>
            </p:cNvPr>
            <p:cNvSpPr/>
            <p:nvPr userDrawn="1"/>
          </p:nvSpPr>
          <p:spPr>
            <a:xfrm>
              <a:off x="3007957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54" y="210108"/>
                  </a:moveTo>
                  <a:lnTo>
                    <a:pt x="0" y="210108"/>
                  </a:lnTo>
                  <a:lnTo>
                    <a:pt x="0" y="315163"/>
                  </a:lnTo>
                  <a:lnTo>
                    <a:pt x="105054" y="315163"/>
                  </a:lnTo>
                  <a:lnTo>
                    <a:pt x="105054" y="210108"/>
                  </a:lnTo>
                  <a:close/>
                </a:path>
                <a:path w="315595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64">
              <a:extLst>
                <a:ext uri="{FF2B5EF4-FFF2-40B4-BE49-F238E27FC236}">
                  <a16:creationId xmlns:a16="http://schemas.microsoft.com/office/drawing/2014/main" id="{05D358AE-742B-0C59-06FE-E88A4F90B1BF}"/>
                </a:ext>
              </a:extLst>
            </p:cNvPr>
            <p:cNvSpPr/>
            <p:nvPr userDrawn="1"/>
          </p:nvSpPr>
          <p:spPr>
            <a:xfrm>
              <a:off x="2590109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65">
              <a:extLst>
                <a:ext uri="{FF2B5EF4-FFF2-40B4-BE49-F238E27FC236}">
                  <a16:creationId xmlns:a16="http://schemas.microsoft.com/office/drawing/2014/main" id="{F8C960E6-3835-A087-B91E-C248C78A0A7D}"/>
                </a:ext>
              </a:extLst>
            </p:cNvPr>
            <p:cNvSpPr/>
            <p:nvPr userDrawn="1"/>
          </p:nvSpPr>
          <p:spPr>
            <a:xfrm>
              <a:off x="2590101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66">
              <a:extLst>
                <a:ext uri="{FF2B5EF4-FFF2-40B4-BE49-F238E27FC236}">
                  <a16:creationId xmlns:a16="http://schemas.microsoft.com/office/drawing/2014/main" id="{E58ED1FA-F7A0-0089-C15B-55AC55A0542C}"/>
                </a:ext>
              </a:extLst>
            </p:cNvPr>
            <p:cNvSpPr/>
            <p:nvPr userDrawn="1"/>
          </p:nvSpPr>
          <p:spPr>
            <a:xfrm>
              <a:off x="2172258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67">
              <a:extLst>
                <a:ext uri="{FF2B5EF4-FFF2-40B4-BE49-F238E27FC236}">
                  <a16:creationId xmlns:a16="http://schemas.microsoft.com/office/drawing/2014/main" id="{63EA6CB3-B7DC-7AAA-AF24-3406D92DD484}"/>
                </a:ext>
              </a:extLst>
            </p:cNvPr>
            <p:cNvSpPr/>
            <p:nvPr userDrawn="1"/>
          </p:nvSpPr>
          <p:spPr>
            <a:xfrm>
              <a:off x="2172246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68">
              <a:extLst>
                <a:ext uri="{FF2B5EF4-FFF2-40B4-BE49-F238E27FC236}">
                  <a16:creationId xmlns:a16="http://schemas.microsoft.com/office/drawing/2014/main" id="{4CB895C0-15B8-6751-A362-7932DFD96EF4}"/>
                </a:ext>
              </a:extLst>
            </p:cNvPr>
            <p:cNvSpPr/>
            <p:nvPr userDrawn="1"/>
          </p:nvSpPr>
          <p:spPr>
            <a:xfrm>
              <a:off x="1754407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69">
              <a:extLst>
                <a:ext uri="{FF2B5EF4-FFF2-40B4-BE49-F238E27FC236}">
                  <a16:creationId xmlns:a16="http://schemas.microsoft.com/office/drawing/2014/main" id="{B8C99947-A9AD-D1F0-C193-7F46B6032809}"/>
                </a:ext>
              </a:extLst>
            </p:cNvPr>
            <p:cNvSpPr/>
            <p:nvPr userDrawn="1"/>
          </p:nvSpPr>
          <p:spPr>
            <a:xfrm>
              <a:off x="1754403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70">
              <a:extLst>
                <a:ext uri="{FF2B5EF4-FFF2-40B4-BE49-F238E27FC236}">
                  <a16:creationId xmlns:a16="http://schemas.microsoft.com/office/drawing/2014/main" id="{EA49592F-A3FE-A235-EF76-5D2027F8932D}"/>
                </a:ext>
              </a:extLst>
            </p:cNvPr>
            <p:cNvSpPr/>
            <p:nvPr userDrawn="1"/>
          </p:nvSpPr>
          <p:spPr>
            <a:xfrm>
              <a:off x="1336556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71">
              <a:extLst>
                <a:ext uri="{FF2B5EF4-FFF2-40B4-BE49-F238E27FC236}">
                  <a16:creationId xmlns:a16="http://schemas.microsoft.com/office/drawing/2014/main" id="{98B1600E-B5F0-FC97-F9EC-0A086C4B13DE}"/>
                </a:ext>
              </a:extLst>
            </p:cNvPr>
            <p:cNvSpPr/>
            <p:nvPr userDrawn="1"/>
          </p:nvSpPr>
          <p:spPr>
            <a:xfrm>
              <a:off x="1336548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08" y="210108"/>
                  </a:lnTo>
                  <a:lnTo>
                    <a:pt x="210108" y="315163"/>
                  </a:lnTo>
                  <a:lnTo>
                    <a:pt x="315175" y="315163"/>
                  </a:lnTo>
                  <a:lnTo>
                    <a:pt x="315175" y="210108"/>
                  </a:lnTo>
                  <a:lnTo>
                    <a:pt x="210121" y="210108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72">
              <a:extLst>
                <a:ext uri="{FF2B5EF4-FFF2-40B4-BE49-F238E27FC236}">
                  <a16:creationId xmlns:a16="http://schemas.microsoft.com/office/drawing/2014/main" id="{8817301A-5311-C178-0F47-B01825EEC557}"/>
                </a:ext>
              </a:extLst>
            </p:cNvPr>
            <p:cNvSpPr/>
            <p:nvPr userDrawn="1"/>
          </p:nvSpPr>
          <p:spPr>
            <a:xfrm>
              <a:off x="918704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73">
              <a:extLst>
                <a:ext uri="{FF2B5EF4-FFF2-40B4-BE49-F238E27FC236}">
                  <a16:creationId xmlns:a16="http://schemas.microsoft.com/office/drawing/2014/main" id="{4CBCBB6A-B69B-8A89-856D-A68909F1192C}"/>
                </a:ext>
              </a:extLst>
            </p:cNvPr>
            <p:cNvSpPr/>
            <p:nvPr userDrawn="1"/>
          </p:nvSpPr>
          <p:spPr>
            <a:xfrm>
              <a:off x="918692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88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88" y="315163"/>
                  </a:lnTo>
                  <a:lnTo>
                    <a:pt x="315188" y="210108"/>
                  </a:lnTo>
                  <a:close/>
                </a:path>
                <a:path w="315594" h="315595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74">
              <a:extLst>
                <a:ext uri="{FF2B5EF4-FFF2-40B4-BE49-F238E27FC236}">
                  <a16:creationId xmlns:a16="http://schemas.microsoft.com/office/drawing/2014/main" id="{1FE3E5B9-5110-E888-9896-B1139D2C8EDB}"/>
                </a:ext>
              </a:extLst>
            </p:cNvPr>
            <p:cNvSpPr/>
            <p:nvPr userDrawn="1"/>
          </p:nvSpPr>
          <p:spPr>
            <a:xfrm>
              <a:off x="500853" y="3317563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75">
              <a:extLst>
                <a:ext uri="{FF2B5EF4-FFF2-40B4-BE49-F238E27FC236}">
                  <a16:creationId xmlns:a16="http://schemas.microsoft.com/office/drawing/2014/main" id="{D0052C98-A509-82E5-3E8E-E9F775A939F9}"/>
                </a:ext>
              </a:extLst>
            </p:cNvPr>
            <p:cNvSpPr/>
            <p:nvPr userDrawn="1"/>
          </p:nvSpPr>
          <p:spPr>
            <a:xfrm>
              <a:off x="500849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08"/>
                  </a:lnTo>
                  <a:lnTo>
                    <a:pt x="210121" y="210108"/>
                  </a:lnTo>
                  <a:lnTo>
                    <a:pt x="210121" y="105054"/>
                  </a:lnTo>
                  <a:close/>
                </a:path>
                <a:path w="315594" h="315595">
                  <a:moveTo>
                    <a:pt x="315175" y="210108"/>
                  </a:moveTo>
                  <a:lnTo>
                    <a:pt x="210121" y="210108"/>
                  </a:lnTo>
                  <a:lnTo>
                    <a:pt x="210121" y="315163"/>
                  </a:lnTo>
                  <a:lnTo>
                    <a:pt x="315175" y="315163"/>
                  </a:lnTo>
                  <a:lnTo>
                    <a:pt x="315175" y="210108"/>
                  </a:lnTo>
                  <a:close/>
                </a:path>
                <a:path w="315594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76">
              <a:extLst>
                <a:ext uri="{FF2B5EF4-FFF2-40B4-BE49-F238E27FC236}">
                  <a16:creationId xmlns:a16="http://schemas.microsoft.com/office/drawing/2014/main" id="{5FD0233A-208A-9714-76EE-CB54BE1934D5}"/>
                </a:ext>
              </a:extLst>
            </p:cNvPr>
            <p:cNvSpPr/>
            <p:nvPr userDrawn="1"/>
          </p:nvSpPr>
          <p:spPr>
            <a:xfrm>
              <a:off x="82994" y="3107454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5">
                  <a:moveTo>
                    <a:pt x="105067" y="210121"/>
                  </a:moveTo>
                  <a:lnTo>
                    <a:pt x="0" y="210121"/>
                  </a:lnTo>
                  <a:lnTo>
                    <a:pt x="0" y="315175"/>
                  </a:lnTo>
                  <a:lnTo>
                    <a:pt x="105067" y="315175"/>
                  </a:lnTo>
                  <a:lnTo>
                    <a:pt x="105067" y="210121"/>
                  </a:lnTo>
                  <a:close/>
                </a:path>
                <a:path w="315595" h="315595">
                  <a:moveTo>
                    <a:pt x="105067" y="12"/>
                  </a:moveTo>
                  <a:lnTo>
                    <a:pt x="0" y="12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12"/>
                  </a:lnTo>
                  <a:close/>
                </a:path>
                <a:path w="315595" h="315595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5" h="315595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5">
                  <a:moveTo>
                    <a:pt x="315175" y="0"/>
                  </a:moveTo>
                  <a:lnTo>
                    <a:pt x="210121" y="0"/>
                  </a:lnTo>
                  <a:lnTo>
                    <a:pt x="210121" y="105041"/>
                  </a:lnTo>
                  <a:lnTo>
                    <a:pt x="315175" y="105041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77">
              <a:extLst>
                <a:ext uri="{FF2B5EF4-FFF2-40B4-BE49-F238E27FC236}">
                  <a16:creationId xmlns:a16="http://schemas.microsoft.com/office/drawing/2014/main" id="{461354F3-E4B9-58FC-814D-B58F5A811DF1}"/>
                </a:ext>
              </a:extLst>
            </p:cNvPr>
            <p:cNvSpPr/>
            <p:nvPr userDrawn="1"/>
          </p:nvSpPr>
          <p:spPr>
            <a:xfrm>
              <a:off x="6350759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78">
              <a:extLst>
                <a:ext uri="{FF2B5EF4-FFF2-40B4-BE49-F238E27FC236}">
                  <a16:creationId xmlns:a16="http://schemas.microsoft.com/office/drawing/2014/main" id="{78362548-0719-AF38-1996-140E8B058B9F}"/>
                </a:ext>
              </a:extLst>
            </p:cNvPr>
            <p:cNvSpPr/>
            <p:nvPr userDrawn="1"/>
          </p:nvSpPr>
          <p:spPr>
            <a:xfrm>
              <a:off x="6350749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79">
              <a:extLst>
                <a:ext uri="{FF2B5EF4-FFF2-40B4-BE49-F238E27FC236}">
                  <a16:creationId xmlns:a16="http://schemas.microsoft.com/office/drawing/2014/main" id="{F665952D-6CED-DA81-6F35-DF1F70678598}"/>
                </a:ext>
              </a:extLst>
            </p:cNvPr>
            <p:cNvSpPr/>
            <p:nvPr userDrawn="1"/>
          </p:nvSpPr>
          <p:spPr>
            <a:xfrm>
              <a:off x="5932906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67"/>
                  </a:lnTo>
                  <a:close/>
                </a:path>
                <a:path w="315595" h="315594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80">
              <a:extLst>
                <a:ext uri="{FF2B5EF4-FFF2-40B4-BE49-F238E27FC236}">
                  <a16:creationId xmlns:a16="http://schemas.microsoft.com/office/drawing/2014/main" id="{269C6E61-145E-4E86-26EE-13DA9B861BB1}"/>
                </a:ext>
              </a:extLst>
            </p:cNvPr>
            <p:cNvSpPr/>
            <p:nvPr userDrawn="1"/>
          </p:nvSpPr>
          <p:spPr>
            <a:xfrm>
              <a:off x="5515051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81">
              <a:extLst>
                <a:ext uri="{FF2B5EF4-FFF2-40B4-BE49-F238E27FC236}">
                  <a16:creationId xmlns:a16="http://schemas.microsoft.com/office/drawing/2014/main" id="{F2E83815-CCD7-F812-C421-EEAC8EF4176B}"/>
                </a:ext>
              </a:extLst>
            </p:cNvPr>
            <p:cNvSpPr/>
            <p:nvPr userDrawn="1"/>
          </p:nvSpPr>
          <p:spPr>
            <a:xfrm>
              <a:off x="5097205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82">
              <a:extLst>
                <a:ext uri="{FF2B5EF4-FFF2-40B4-BE49-F238E27FC236}">
                  <a16:creationId xmlns:a16="http://schemas.microsoft.com/office/drawing/2014/main" id="{11AFCF5E-6229-C9C2-1B88-123166DB3EF5}"/>
                </a:ext>
              </a:extLst>
            </p:cNvPr>
            <p:cNvSpPr/>
            <p:nvPr userDrawn="1"/>
          </p:nvSpPr>
          <p:spPr>
            <a:xfrm>
              <a:off x="5097195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0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83">
              <a:extLst>
                <a:ext uri="{FF2B5EF4-FFF2-40B4-BE49-F238E27FC236}">
                  <a16:creationId xmlns:a16="http://schemas.microsoft.com/office/drawing/2014/main" id="{41762F13-950A-2145-D748-709F9265E359}"/>
                </a:ext>
              </a:extLst>
            </p:cNvPr>
            <p:cNvSpPr/>
            <p:nvPr userDrawn="1"/>
          </p:nvSpPr>
          <p:spPr>
            <a:xfrm>
              <a:off x="4679355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84">
              <a:extLst>
                <a:ext uri="{FF2B5EF4-FFF2-40B4-BE49-F238E27FC236}">
                  <a16:creationId xmlns:a16="http://schemas.microsoft.com/office/drawing/2014/main" id="{9D422CEC-C0DB-AA54-B913-40841A2BFCAD}"/>
                </a:ext>
              </a:extLst>
            </p:cNvPr>
            <p:cNvSpPr/>
            <p:nvPr userDrawn="1"/>
          </p:nvSpPr>
          <p:spPr>
            <a:xfrm>
              <a:off x="4679353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5" h="315594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67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85">
              <a:extLst>
                <a:ext uri="{FF2B5EF4-FFF2-40B4-BE49-F238E27FC236}">
                  <a16:creationId xmlns:a16="http://schemas.microsoft.com/office/drawing/2014/main" id="{A80A63BB-AFBA-FE22-FA4A-408E93362E4E}"/>
                </a:ext>
              </a:extLst>
            </p:cNvPr>
            <p:cNvSpPr/>
            <p:nvPr userDrawn="1"/>
          </p:nvSpPr>
          <p:spPr>
            <a:xfrm>
              <a:off x="4261514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486">
              <a:extLst>
                <a:ext uri="{FF2B5EF4-FFF2-40B4-BE49-F238E27FC236}">
                  <a16:creationId xmlns:a16="http://schemas.microsoft.com/office/drawing/2014/main" id="{F6C09C8C-EEDA-1EFA-02D8-2E4042C8ECB7}"/>
                </a:ext>
              </a:extLst>
            </p:cNvPr>
            <p:cNvSpPr/>
            <p:nvPr userDrawn="1"/>
          </p:nvSpPr>
          <p:spPr>
            <a:xfrm>
              <a:off x="4261510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487">
              <a:extLst>
                <a:ext uri="{FF2B5EF4-FFF2-40B4-BE49-F238E27FC236}">
                  <a16:creationId xmlns:a16="http://schemas.microsoft.com/office/drawing/2014/main" id="{9B7F5776-D3FB-9990-9F67-EDBDBCB0599B}"/>
                </a:ext>
              </a:extLst>
            </p:cNvPr>
            <p:cNvSpPr/>
            <p:nvPr userDrawn="1"/>
          </p:nvSpPr>
          <p:spPr>
            <a:xfrm>
              <a:off x="3843642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210121"/>
                  </a:moveTo>
                  <a:lnTo>
                    <a:pt x="0" y="210121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21"/>
                  </a:lnTo>
                  <a:close/>
                </a:path>
                <a:path w="315595" h="315594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105079" y="105054"/>
                  </a:lnTo>
                  <a:lnTo>
                    <a:pt x="105079" y="210121"/>
                  </a:ln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lnTo>
                    <a:pt x="210134" y="210121"/>
                  </a:lnTo>
                  <a:lnTo>
                    <a:pt x="210134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488">
              <a:extLst>
                <a:ext uri="{FF2B5EF4-FFF2-40B4-BE49-F238E27FC236}">
                  <a16:creationId xmlns:a16="http://schemas.microsoft.com/office/drawing/2014/main" id="{B77B0A79-AD58-40EB-61BA-39BE953318FE}"/>
                </a:ext>
              </a:extLst>
            </p:cNvPr>
            <p:cNvSpPr/>
            <p:nvPr userDrawn="1"/>
          </p:nvSpPr>
          <p:spPr>
            <a:xfrm>
              <a:off x="3425801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489">
              <a:extLst>
                <a:ext uri="{FF2B5EF4-FFF2-40B4-BE49-F238E27FC236}">
                  <a16:creationId xmlns:a16="http://schemas.microsoft.com/office/drawing/2014/main" id="{5D051510-060F-6D5F-68D7-65ABE2AEDE21}"/>
                </a:ext>
              </a:extLst>
            </p:cNvPr>
            <p:cNvSpPr/>
            <p:nvPr userDrawn="1"/>
          </p:nvSpPr>
          <p:spPr>
            <a:xfrm>
              <a:off x="3425799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210108" y="105054"/>
                  </a:move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105054"/>
                  </a:lnTo>
                  <a:close/>
                </a:path>
                <a:path w="315595" h="315594">
                  <a:moveTo>
                    <a:pt x="315175" y="210121"/>
                  </a:move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490">
              <a:extLst>
                <a:ext uri="{FF2B5EF4-FFF2-40B4-BE49-F238E27FC236}">
                  <a16:creationId xmlns:a16="http://schemas.microsoft.com/office/drawing/2014/main" id="{292AD4EA-7238-C169-1B4E-E80C1ADF7434}"/>
                </a:ext>
              </a:extLst>
            </p:cNvPr>
            <p:cNvSpPr/>
            <p:nvPr userDrawn="1"/>
          </p:nvSpPr>
          <p:spPr>
            <a:xfrm>
              <a:off x="3007957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491">
              <a:extLst>
                <a:ext uri="{FF2B5EF4-FFF2-40B4-BE49-F238E27FC236}">
                  <a16:creationId xmlns:a16="http://schemas.microsoft.com/office/drawing/2014/main" id="{C559DC87-D2B9-CCCB-5AAC-BD72B26B74CD}"/>
                </a:ext>
              </a:extLst>
            </p:cNvPr>
            <p:cNvSpPr/>
            <p:nvPr userDrawn="1"/>
          </p:nvSpPr>
          <p:spPr>
            <a:xfrm>
              <a:off x="2590101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67" y="105054"/>
                  </a:lnTo>
                  <a:lnTo>
                    <a:pt x="105067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492">
              <a:extLst>
                <a:ext uri="{FF2B5EF4-FFF2-40B4-BE49-F238E27FC236}">
                  <a16:creationId xmlns:a16="http://schemas.microsoft.com/office/drawing/2014/main" id="{426C77B3-30D4-9849-750A-206B878B48D1}"/>
                </a:ext>
              </a:extLst>
            </p:cNvPr>
            <p:cNvSpPr/>
            <p:nvPr userDrawn="1"/>
          </p:nvSpPr>
          <p:spPr>
            <a:xfrm>
              <a:off x="2172258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493">
              <a:extLst>
                <a:ext uri="{FF2B5EF4-FFF2-40B4-BE49-F238E27FC236}">
                  <a16:creationId xmlns:a16="http://schemas.microsoft.com/office/drawing/2014/main" id="{3EC95B96-65E0-CBE6-EFA9-57DB1AD6E0AF}"/>
                </a:ext>
              </a:extLst>
            </p:cNvPr>
            <p:cNvSpPr/>
            <p:nvPr userDrawn="1"/>
          </p:nvSpPr>
          <p:spPr>
            <a:xfrm>
              <a:off x="2172246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494">
              <a:extLst>
                <a:ext uri="{FF2B5EF4-FFF2-40B4-BE49-F238E27FC236}">
                  <a16:creationId xmlns:a16="http://schemas.microsoft.com/office/drawing/2014/main" id="{271608E4-C0D5-38D4-9B1D-6B78FD5F73E7}"/>
                </a:ext>
              </a:extLst>
            </p:cNvPr>
            <p:cNvSpPr/>
            <p:nvPr userDrawn="1"/>
          </p:nvSpPr>
          <p:spPr>
            <a:xfrm>
              <a:off x="1754407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495">
              <a:extLst>
                <a:ext uri="{FF2B5EF4-FFF2-40B4-BE49-F238E27FC236}">
                  <a16:creationId xmlns:a16="http://schemas.microsoft.com/office/drawing/2014/main" id="{92A1D62B-EE4D-199C-CAC7-ACF27060E62D}"/>
                </a:ext>
              </a:extLst>
            </p:cNvPr>
            <p:cNvSpPr/>
            <p:nvPr userDrawn="1"/>
          </p:nvSpPr>
          <p:spPr>
            <a:xfrm>
              <a:off x="1754403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496">
              <a:extLst>
                <a:ext uri="{FF2B5EF4-FFF2-40B4-BE49-F238E27FC236}">
                  <a16:creationId xmlns:a16="http://schemas.microsoft.com/office/drawing/2014/main" id="{64AD7E4E-FF32-87D6-1C54-C6DBA0B59F6F}"/>
                </a:ext>
              </a:extLst>
            </p:cNvPr>
            <p:cNvSpPr/>
            <p:nvPr userDrawn="1"/>
          </p:nvSpPr>
          <p:spPr>
            <a:xfrm>
              <a:off x="1336556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497">
              <a:extLst>
                <a:ext uri="{FF2B5EF4-FFF2-40B4-BE49-F238E27FC236}">
                  <a16:creationId xmlns:a16="http://schemas.microsoft.com/office/drawing/2014/main" id="{FADBDD6F-BE9C-1187-7CC7-AC8C1EED3126}"/>
                </a:ext>
              </a:extLst>
            </p:cNvPr>
            <p:cNvSpPr/>
            <p:nvPr userDrawn="1"/>
          </p:nvSpPr>
          <p:spPr>
            <a:xfrm>
              <a:off x="1336548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08" y="210121"/>
                  </a:lnTo>
                  <a:lnTo>
                    <a:pt x="210108" y="315175"/>
                  </a:lnTo>
                  <a:lnTo>
                    <a:pt x="315175" y="315175"/>
                  </a:lnTo>
                  <a:lnTo>
                    <a:pt x="315175" y="210121"/>
                  </a:lnTo>
                  <a:lnTo>
                    <a:pt x="210121" y="210121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498">
              <a:extLst>
                <a:ext uri="{FF2B5EF4-FFF2-40B4-BE49-F238E27FC236}">
                  <a16:creationId xmlns:a16="http://schemas.microsoft.com/office/drawing/2014/main" id="{432DDCD8-D209-58BF-7BC3-3EC225C2C4A9}"/>
                </a:ext>
              </a:extLst>
            </p:cNvPr>
            <p:cNvSpPr/>
            <p:nvPr userDrawn="1"/>
          </p:nvSpPr>
          <p:spPr>
            <a:xfrm>
              <a:off x="918704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499">
              <a:extLst>
                <a:ext uri="{FF2B5EF4-FFF2-40B4-BE49-F238E27FC236}">
                  <a16:creationId xmlns:a16="http://schemas.microsoft.com/office/drawing/2014/main" id="{2BE54FD8-328B-2B27-06B3-2B2E46DFC01F}"/>
                </a:ext>
              </a:extLst>
            </p:cNvPr>
            <p:cNvSpPr/>
            <p:nvPr userDrawn="1"/>
          </p:nvSpPr>
          <p:spPr>
            <a:xfrm>
              <a:off x="918692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00">
              <a:extLst>
                <a:ext uri="{FF2B5EF4-FFF2-40B4-BE49-F238E27FC236}">
                  <a16:creationId xmlns:a16="http://schemas.microsoft.com/office/drawing/2014/main" id="{1A1803A9-AB82-5698-4562-1BD37287150B}"/>
                </a:ext>
              </a:extLst>
            </p:cNvPr>
            <p:cNvSpPr/>
            <p:nvPr userDrawn="1"/>
          </p:nvSpPr>
          <p:spPr>
            <a:xfrm>
              <a:off x="500853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01">
              <a:extLst>
                <a:ext uri="{FF2B5EF4-FFF2-40B4-BE49-F238E27FC236}">
                  <a16:creationId xmlns:a16="http://schemas.microsoft.com/office/drawing/2014/main" id="{536A2596-980C-51B7-435B-29CA86F9DB54}"/>
                </a:ext>
              </a:extLst>
            </p:cNvPr>
            <p:cNvSpPr/>
            <p:nvPr userDrawn="1"/>
          </p:nvSpPr>
          <p:spPr>
            <a:xfrm>
              <a:off x="500849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4" h="315594">
                  <a:moveTo>
                    <a:pt x="315175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75" y="315175"/>
                  </a:lnTo>
                  <a:lnTo>
                    <a:pt x="315175" y="210121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02">
              <a:extLst>
                <a:ext uri="{FF2B5EF4-FFF2-40B4-BE49-F238E27FC236}">
                  <a16:creationId xmlns:a16="http://schemas.microsoft.com/office/drawing/2014/main" id="{73132B3D-1D2D-E8F4-D34B-B04981BA1520}"/>
                </a:ext>
              </a:extLst>
            </p:cNvPr>
            <p:cNvSpPr/>
            <p:nvPr userDrawn="1"/>
          </p:nvSpPr>
          <p:spPr>
            <a:xfrm>
              <a:off x="83002" y="2900718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03">
              <a:extLst>
                <a:ext uri="{FF2B5EF4-FFF2-40B4-BE49-F238E27FC236}">
                  <a16:creationId xmlns:a16="http://schemas.microsoft.com/office/drawing/2014/main" id="{8C271613-731E-6CFC-A797-D6299908F705}"/>
                </a:ext>
              </a:extLst>
            </p:cNvPr>
            <p:cNvSpPr/>
            <p:nvPr userDrawn="1"/>
          </p:nvSpPr>
          <p:spPr>
            <a:xfrm>
              <a:off x="82994" y="2690589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7" y="105054"/>
                  </a:lnTo>
                  <a:lnTo>
                    <a:pt x="105067" y="0"/>
                  </a:lnTo>
                  <a:close/>
                </a:path>
                <a:path w="315595" h="315594">
                  <a:moveTo>
                    <a:pt x="210121" y="105054"/>
                  </a:moveTo>
                  <a:lnTo>
                    <a:pt x="105067" y="105054"/>
                  </a:lnTo>
                  <a:lnTo>
                    <a:pt x="105067" y="210121"/>
                  </a:lnTo>
                  <a:lnTo>
                    <a:pt x="210121" y="210121"/>
                  </a:lnTo>
                  <a:lnTo>
                    <a:pt x="210121" y="105054"/>
                  </a:lnTo>
                  <a:close/>
                </a:path>
                <a:path w="315595" h="315594">
                  <a:moveTo>
                    <a:pt x="315188" y="210121"/>
                  </a:moveTo>
                  <a:lnTo>
                    <a:pt x="210121" y="210121"/>
                  </a:lnTo>
                  <a:lnTo>
                    <a:pt x="210121" y="315175"/>
                  </a:lnTo>
                  <a:lnTo>
                    <a:pt x="315188" y="315175"/>
                  </a:lnTo>
                  <a:lnTo>
                    <a:pt x="315188" y="210121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04">
              <a:extLst>
                <a:ext uri="{FF2B5EF4-FFF2-40B4-BE49-F238E27FC236}">
                  <a16:creationId xmlns:a16="http://schemas.microsoft.com/office/drawing/2014/main" id="{3164CEC5-5F8C-33C4-73CD-0E1AD71C72FA}"/>
                </a:ext>
              </a:extLst>
            </p:cNvPr>
            <p:cNvSpPr/>
            <p:nvPr userDrawn="1"/>
          </p:nvSpPr>
          <p:spPr>
            <a:xfrm>
              <a:off x="6350759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05">
              <a:extLst>
                <a:ext uri="{FF2B5EF4-FFF2-40B4-BE49-F238E27FC236}">
                  <a16:creationId xmlns:a16="http://schemas.microsoft.com/office/drawing/2014/main" id="{B497022B-DA1A-C9A2-8032-4C171C7BDF49}"/>
                </a:ext>
              </a:extLst>
            </p:cNvPr>
            <p:cNvSpPr/>
            <p:nvPr userDrawn="1"/>
          </p:nvSpPr>
          <p:spPr>
            <a:xfrm>
              <a:off x="6350749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210121" y="105079"/>
                  </a:moveTo>
                  <a:lnTo>
                    <a:pt x="105067" y="105079"/>
                  </a:lnTo>
                  <a:lnTo>
                    <a:pt x="105067" y="0"/>
                  </a:lnTo>
                  <a:lnTo>
                    <a:pt x="0" y="0"/>
                  </a:lnTo>
                  <a:lnTo>
                    <a:pt x="0" y="105067"/>
                  </a:lnTo>
                  <a:lnTo>
                    <a:pt x="105054" y="105079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79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67"/>
                  </a:lnTo>
                  <a:lnTo>
                    <a:pt x="315188" y="105067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06">
              <a:extLst>
                <a:ext uri="{FF2B5EF4-FFF2-40B4-BE49-F238E27FC236}">
                  <a16:creationId xmlns:a16="http://schemas.microsoft.com/office/drawing/2014/main" id="{18632684-6DAA-5796-6457-83B07D544AB6}"/>
                </a:ext>
              </a:extLst>
            </p:cNvPr>
            <p:cNvSpPr/>
            <p:nvPr userDrawn="1"/>
          </p:nvSpPr>
          <p:spPr>
            <a:xfrm>
              <a:off x="6143038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07">
              <a:extLst>
                <a:ext uri="{FF2B5EF4-FFF2-40B4-BE49-F238E27FC236}">
                  <a16:creationId xmlns:a16="http://schemas.microsoft.com/office/drawing/2014/main" id="{AEF67EB9-8EBB-9ABB-BD8D-A37C517C9235}"/>
                </a:ext>
              </a:extLst>
            </p:cNvPr>
            <p:cNvSpPr/>
            <p:nvPr userDrawn="1"/>
          </p:nvSpPr>
          <p:spPr>
            <a:xfrm>
              <a:off x="5932906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67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08">
              <a:extLst>
                <a:ext uri="{FF2B5EF4-FFF2-40B4-BE49-F238E27FC236}">
                  <a16:creationId xmlns:a16="http://schemas.microsoft.com/office/drawing/2014/main" id="{DFCAD389-3A6C-3A48-6948-8AE474B3B576}"/>
                </a:ext>
              </a:extLst>
            </p:cNvPr>
            <p:cNvSpPr/>
            <p:nvPr userDrawn="1"/>
          </p:nvSpPr>
          <p:spPr>
            <a:xfrm>
              <a:off x="551505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09">
              <a:extLst>
                <a:ext uri="{FF2B5EF4-FFF2-40B4-BE49-F238E27FC236}">
                  <a16:creationId xmlns:a16="http://schemas.microsoft.com/office/drawing/2014/main" id="{A5FCC6EB-31E0-2C23-AFE8-1333F4F3AF1D}"/>
                </a:ext>
              </a:extLst>
            </p:cNvPr>
            <p:cNvSpPr/>
            <p:nvPr userDrawn="1"/>
          </p:nvSpPr>
          <p:spPr>
            <a:xfrm>
              <a:off x="5097205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10">
              <a:extLst>
                <a:ext uri="{FF2B5EF4-FFF2-40B4-BE49-F238E27FC236}">
                  <a16:creationId xmlns:a16="http://schemas.microsoft.com/office/drawing/2014/main" id="{D3862FD0-A85D-7424-2C86-01977271D821}"/>
                </a:ext>
              </a:extLst>
            </p:cNvPr>
            <p:cNvSpPr/>
            <p:nvPr userDrawn="1"/>
          </p:nvSpPr>
          <p:spPr>
            <a:xfrm>
              <a:off x="5097195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11">
              <a:extLst>
                <a:ext uri="{FF2B5EF4-FFF2-40B4-BE49-F238E27FC236}">
                  <a16:creationId xmlns:a16="http://schemas.microsoft.com/office/drawing/2014/main" id="{24CC27D6-6043-47D5-1461-709DBF8E006A}"/>
                </a:ext>
              </a:extLst>
            </p:cNvPr>
            <p:cNvSpPr/>
            <p:nvPr userDrawn="1"/>
          </p:nvSpPr>
          <p:spPr>
            <a:xfrm>
              <a:off x="4679355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12">
              <a:extLst>
                <a:ext uri="{FF2B5EF4-FFF2-40B4-BE49-F238E27FC236}">
                  <a16:creationId xmlns:a16="http://schemas.microsoft.com/office/drawing/2014/main" id="{637CDA69-0429-48BC-FC89-328EC053DA66}"/>
                </a:ext>
              </a:extLst>
            </p:cNvPr>
            <p:cNvSpPr/>
            <p:nvPr userDrawn="1"/>
          </p:nvSpPr>
          <p:spPr>
            <a:xfrm>
              <a:off x="4679353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13">
              <a:extLst>
                <a:ext uri="{FF2B5EF4-FFF2-40B4-BE49-F238E27FC236}">
                  <a16:creationId xmlns:a16="http://schemas.microsoft.com/office/drawing/2014/main" id="{7E0FE11E-8A45-D556-F0D5-E2A44D0DC02F}"/>
                </a:ext>
              </a:extLst>
            </p:cNvPr>
            <p:cNvSpPr/>
            <p:nvPr userDrawn="1"/>
          </p:nvSpPr>
          <p:spPr>
            <a:xfrm>
              <a:off x="4261514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14">
              <a:extLst>
                <a:ext uri="{FF2B5EF4-FFF2-40B4-BE49-F238E27FC236}">
                  <a16:creationId xmlns:a16="http://schemas.microsoft.com/office/drawing/2014/main" id="{FCA7195D-4DA1-C79E-74C7-0DC1FC9BD71A}"/>
                </a:ext>
              </a:extLst>
            </p:cNvPr>
            <p:cNvSpPr/>
            <p:nvPr userDrawn="1"/>
          </p:nvSpPr>
          <p:spPr>
            <a:xfrm>
              <a:off x="4261510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15">
              <a:extLst>
                <a:ext uri="{FF2B5EF4-FFF2-40B4-BE49-F238E27FC236}">
                  <a16:creationId xmlns:a16="http://schemas.microsoft.com/office/drawing/2014/main" id="{85A83948-C517-2BD8-961D-58258BDC59C4}"/>
                </a:ext>
              </a:extLst>
            </p:cNvPr>
            <p:cNvSpPr/>
            <p:nvPr userDrawn="1"/>
          </p:nvSpPr>
          <p:spPr>
            <a:xfrm>
              <a:off x="3843642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67" y="315188"/>
                  </a:lnTo>
                  <a:lnTo>
                    <a:pt x="105067" y="210134"/>
                  </a:lnTo>
                  <a:close/>
                </a:path>
                <a:path w="315595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34" y="210134"/>
                  </a:lnTo>
                  <a:lnTo>
                    <a:pt x="210134" y="105067"/>
                  </a:lnTo>
                  <a:lnTo>
                    <a:pt x="105079" y="105067"/>
                  </a:lnTo>
                  <a:lnTo>
                    <a:pt x="105079" y="210134"/>
                  </a:ln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16">
              <a:extLst>
                <a:ext uri="{FF2B5EF4-FFF2-40B4-BE49-F238E27FC236}">
                  <a16:creationId xmlns:a16="http://schemas.microsoft.com/office/drawing/2014/main" id="{78A02006-708C-613F-B004-770F77F785D1}"/>
                </a:ext>
              </a:extLst>
            </p:cNvPr>
            <p:cNvSpPr/>
            <p:nvPr userDrawn="1"/>
          </p:nvSpPr>
          <p:spPr>
            <a:xfrm>
              <a:off x="3425801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17">
              <a:extLst>
                <a:ext uri="{FF2B5EF4-FFF2-40B4-BE49-F238E27FC236}">
                  <a16:creationId xmlns:a16="http://schemas.microsoft.com/office/drawing/2014/main" id="{322F9C49-E7EC-1A7C-E964-9E56F3676240}"/>
                </a:ext>
              </a:extLst>
            </p:cNvPr>
            <p:cNvSpPr/>
            <p:nvPr userDrawn="1"/>
          </p:nvSpPr>
          <p:spPr>
            <a:xfrm>
              <a:off x="3425799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210108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105067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18">
              <a:extLst>
                <a:ext uri="{FF2B5EF4-FFF2-40B4-BE49-F238E27FC236}">
                  <a16:creationId xmlns:a16="http://schemas.microsoft.com/office/drawing/2014/main" id="{33CE56F7-3552-7DB3-4C4C-F7C9AD2AB273}"/>
                </a:ext>
              </a:extLst>
            </p:cNvPr>
            <p:cNvSpPr/>
            <p:nvPr userDrawn="1"/>
          </p:nvSpPr>
          <p:spPr>
            <a:xfrm>
              <a:off x="3007957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5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5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5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19">
              <a:extLst>
                <a:ext uri="{FF2B5EF4-FFF2-40B4-BE49-F238E27FC236}">
                  <a16:creationId xmlns:a16="http://schemas.microsoft.com/office/drawing/2014/main" id="{4EB63708-BF66-FD27-92F5-0B96D7854C95}"/>
                </a:ext>
              </a:extLst>
            </p:cNvPr>
            <p:cNvSpPr/>
            <p:nvPr userDrawn="1"/>
          </p:nvSpPr>
          <p:spPr>
            <a:xfrm>
              <a:off x="2590101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67" y="105067"/>
                  </a:lnTo>
                  <a:lnTo>
                    <a:pt x="105067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20">
              <a:extLst>
                <a:ext uri="{FF2B5EF4-FFF2-40B4-BE49-F238E27FC236}">
                  <a16:creationId xmlns:a16="http://schemas.microsoft.com/office/drawing/2014/main" id="{11E06C38-84D9-55BE-D18D-38C6C8174E73}"/>
                </a:ext>
              </a:extLst>
            </p:cNvPr>
            <p:cNvSpPr/>
            <p:nvPr userDrawn="1"/>
          </p:nvSpPr>
          <p:spPr>
            <a:xfrm>
              <a:off x="2172258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21">
              <a:extLst>
                <a:ext uri="{FF2B5EF4-FFF2-40B4-BE49-F238E27FC236}">
                  <a16:creationId xmlns:a16="http://schemas.microsoft.com/office/drawing/2014/main" id="{9284122B-2A26-9962-92FC-FF4AB70203C1}"/>
                </a:ext>
              </a:extLst>
            </p:cNvPr>
            <p:cNvSpPr/>
            <p:nvPr userDrawn="1"/>
          </p:nvSpPr>
          <p:spPr>
            <a:xfrm>
              <a:off x="2172246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22">
              <a:extLst>
                <a:ext uri="{FF2B5EF4-FFF2-40B4-BE49-F238E27FC236}">
                  <a16:creationId xmlns:a16="http://schemas.microsoft.com/office/drawing/2014/main" id="{9F954ABA-906A-2775-AADE-3FBD1DAE268C}"/>
                </a:ext>
              </a:extLst>
            </p:cNvPr>
            <p:cNvSpPr/>
            <p:nvPr userDrawn="1"/>
          </p:nvSpPr>
          <p:spPr>
            <a:xfrm>
              <a:off x="1754403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210134"/>
                  </a:moveTo>
                  <a:lnTo>
                    <a:pt x="0" y="210134"/>
                  </a:lnTo>
                  <a:lnTo>
                    <a:pt x="0" y="315188"/>
                  </a:lnTo>
                  <a:lnTo>
                    <a:pt x="105054" y="315188"/>
                  </a:lnTo>
                  <a:lnTo>
                    <a:pt x="105054" y="210134"/>
                  </a:lnTo>
                  <a:close/>
                </a:path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23">
              <a:extLst>
                <a:ext uri="{FF2B5EF4-FFF2-40B4-BE49-F238E27FC236}">
                  <a16:creationId xmlns:a16="http://schemas.microsoft.com/office/drawing/2014/main" id="{11D77E5F-40CC-2871-3E49-9117F0BB33E9}"/>
                </a:ext>
              </a:extLst>
            </p:cNvPr>
            <p:cNvSpPr/>
            <p:nvPr userDrawn="1"/>
          </p:nvSpPr>
          <p:spPr>
            <a:xfrm>
              <a:off x="1336556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5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54" y="105054"/>
                  </a:lnTo>
                  <a:lnTo>
                    <a:pt x="105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24">
              <a:extLst>
                <a:ext uri="{FF2B5EF4-FFF2-40B4-BE49-F238E27FC236}">
                  <a16:creationId xmlns:a16="http://schemas.microsoft.com/office/drawing/2014/main" id="{0952A282-E718-3D65-9396-6C150ACF003B}"/>
                </a:ext>
              </a:extLst>
            </p:cNvPr>
            <p:cNvSpPr/>
            <p:nvPr userDrawn="1"/>
          </p:nvSpPr>
          <p:spPr>
            <a:xfrm>
              <a:off x="1336548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12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08" y="210134"/>
                  </a:lnTo>
                  <a:lnTo>
                    <a:pt x="210108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08" y="0"/>
                  </a:lnTo>
                  <a:lnTo>
                    <a:pt x="210108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25">
              <a:extLst>
                <a:ext uri="{FF2B5EF4-FFF2-40B4-BE49-F238E27FC236}">
                  <a16:creationId xmlns:a16="http://schemas.microsoft.com/office/drawing/2014/main" id="{1951B22D-7D18-58DE-59FC-4FD950E34560}"/>
                </a:ext>
              </a:extLst>
            </p:cNvPr>
            <p:cNvSpPr/>
            <p:nvPr userDrawn="1"/>
          </p:nvSpPr>
          <p:spPr>
            <a:xfrm>
              <a:off x="918704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26">
              <a:extLst>
                <a:ext uri="{FF2B5EF4-FFF2-40B4-BE49-F238E27FC236}">
                  <a16:creationId xmlns:a16="http://schemas.microsoft.com/office/drawing/2014/main" id="{286F8E55-4F23-DC49-5A88-690234FDA5D1}"/>
                </a:ext>
              </a:extLst>
            </p:cNvPr>
            <p:cNvSpPr/>
            <p:nvPr userDrawn="1"/>
          </p:nvSpPr>
          <p:spPr>
            <a:xfrm>
              <a:off x="918692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105054" y="0"/>
                  </a:moveTo>
                  <a:lnTo>
                    <a:pt x="0" y="0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0"/>
                  </a:lnTo>
                  <a:close/>
                </a:path>
                <a:path w="315594" h="315594">
                  <a:moveTo>
                    <a:pt x="210121" y="105067"/>
                  </a:moveTo>
                  <a:lnTo>
                    <a:pt x="105054" y="105067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4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27">
              <a:extLst>
                <a:ext uri="{FF2B5EF4-FFF2-40B4-BE49-F238E27FC236}">
                  <a16:creationId xmlns:a16="http://schemas.microsoft.com/office/drawing/2014/main" id="{C11D787B-029F-31FB-7395-D164E256EAC0}"/>
                </a:ext>
              </a:extLst>
            </p:cNvPr>
            <p:cNvSpPr/>
            <p:nvPr userDrawn="1"/>
          </p:nvSpPr>
          <p:spPr>
            <a:xfrm>
              <a:off x="500853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09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28">
              <a:extLst>
                <a:ext uri="{FF2B5EF4-FFF2-40B4-BE49-F238E27FC236}">
                  <a16:creationId xmlns:a16="http://schemas.microsoft.com/office/drawing/2014/main" id="{4755D2CD-839A-68E4-0D36-0665D1E05666}"/>
                </a:ext>
              </a:extLst>
            </p:cNvPr>
            <p:cNvSpPr/>
            <p:nvPr userDrawn="1"/>
          </p:nvSpPr>
          <p:spPr>
            <a:xfrm>
              <a:off x="500849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4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12"/>
                  </a:lnTo>
                  <a:lnTo>
                    <a:pt x="0" y="12"/>
                  </a:lnTo>
                  <a:lnTo>
                    <a:pt x="0" y="105067"/>
                  </a:lnTo>
                  <a:lnTo>
                    <a:pt x="105054" y="105067"/>
                  </a:lnTo>
                  <a:lnTo>
                    <a:pt x="105054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4" h="315594">
                  <a:moveTo>
                    <a:pt x="315175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75" y="315188"/>
                  </a:lnTo>
                  <a:lnTo>
                    <a:pt x="315175" y="210134"/>
                  </a:lnTo>
                  <a:close/>
                </a:path>
                <a:path w="315594" h="315594">
                  <a:moveTo>
                    <a:pt x="315175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75" y="105054"/>
                  </a:lnTo>
                  <a:lnTo>
                    <a:pt x="315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29">
              <a:extLst>
                <a:ext uri="{FF2B5EF4-FFF2-40B4-BE49-F238E27FC236}">
                  <a16:creationId xmlns:a16="http://schemas.microsoft.com/office/drawing/2014/main" id="{D1F36E12-216B-34B2-7E5B-CD861578BE02}"/>
                </a:ext>
              </a:extLst>
            </p:cNvPr>
            <p:cNvSpPr/>
            <p:nvPr userDrawn="1"/>
          </p:nvSpPr>
          <p:spPr>
            <a:xfrm>
              <a:off x="83002" y="2483861"/>
              <a:ext cx="105410" cy="105410"/>
            </a:xfrm>
            <a:custGeom>
              <a:avLst/>
              <a:gdLst/>
              <a:ahLst/>
              <a:cxnLst/>
              <a:rect l="l" t="t" r="r" b="b"/>
              <a:pathLst>
                <a:path w="105410" h="105410">
                  <a:moveTo>
                    <a:pt x="105064" y="0"/>
                  </a:moveTo>
                  <a:lnTo>
                    <a:pt x="0" y="0"/>
                  </a:lnTo>
                  <a:lnTo>
                    <a:pt x="0" y="105054"/>
                  </a:lnTo>
                  <a:lnTo>
                    <a:pt x="105064" y="105054"/>
                  </a:lnTo>
                  <a:lnTo>
                    <a:pt x="105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30">
              <a:extLst>
                <a:ext uri="{FF2B5EF4-FFF2-40B4-BE49-F238E27FC236}">
                  <a16:creationId xmlns:a16="http://schemas.microsoft.com/office/drawing/2014/main" id="{59757219-A8CC-736B-049C-208186D56012}"/>
                </a:ext>
              </a:extLst>
            </p:cNvPr>
            <p:cNvSpPr/>
            <p:nvPr userDrawn="1"/>
          </p:nvSpPr>
          <p:spPr>
            <a:xfrm>
              <a:off x="82994" y="2273737"/>
              <a:ext cx="315595" cy="315595"/>
            </a:xfrm>
            <a:custGeom>
              <a:avLst/>
              <a:gdLst/>
              <a:ahLst/>
              <a:cxnLst/>
              <a:rect l="l" t="t" r="r" b="b"/>
              <a:pathLst>
                <a:path w="315595" h="315594">
                  <a:moveTo>
                    <a:pt x="105067" y="12"/>
                  </a:moveTo>
                  <a:lnTo>
                    <a:pt x="0" y="12"/>
                  </a:lnTo>
                  <a:lnTo>
                    <a:pt x="0" y="105067"/>
                  </a:lnTo>
                  <a:lnTo>
                    <a:pt x="105067" y="105067"/>
                  </a:lnTo>
                  <a:lnTo>
                    <a:pt x="105067" y="12"/>
                  </a:lnTo>
                  <a:close/>
                </a:path>
                <a:path w="315595" h="315594">
                  <a:moveTo>
                    <a:pt x="210121" y="105067"/>
                  </a:moveTo>
                  <a:lnTo>
                    <a:pt x="105067" y="105067"/>
                  </a:lnTo>
                  <a:lnTo>
                    <a:pt x="105067" y="210134"/>
                  </a:lnTo>
                  <a:lnTo>
                    <a:pt x="210121" y="210134"/>
                  </a:lnTo>
                  <a:lnTo>
                    <a:pt x="210121" y="105067"/>
                  </a:lnTo>
                  <a:close/>
                </a:path>
                <a:path w="315595" h="315594">
                  <a:moveTo>
                    <a:pt x="315188" y="210134"/>
                  </a:moveTo>
                  <a:lnTo>
                    <a:pt x="210121" y="210134"/>
                  </a:lnTo>
                  <a:lnTo>
                    <a:pt x="210121" y="315188"/>
                  </a:lnTo>
                  <a:lnTo>
                    <a:pt x="315188" y="315188"/>
                  </a:lnTo>
                  <a:lnTo>
                    <a:pt x="315188" y="210134"/>
                  </a:lnTo>
                  <a:close/>
                </a:path>
                <a:path w="315595" h="315594">
                  <a:moveTo>
                    <a:pt x="315188" y="0"/>
                  </a:moveTo>
                  <a:lnTo>
                    <a:pt x="210121" y="0"/>
                  </a:lnTo>
                  <a:lnTo>
                    <a:pt x="210121" y="105054"/>
                  </a:lnTo>
                  <a:lnTo>
                    <a:pt x="315188" y="105054"/>
                  </a:lnTo>
                  <a:lnTo>
                    <a:pt x="31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07BC67-8753-AD69-EA2E-43CAEEC13040}"/>
              </a:ext>
            </a:extLst>
          </p:cNvPr>
          <p:cNvSpPr/>
          <p:nvPr userDrawn="1"/>
        </p:nvSpPr>
        <p:spPr>
          <a:xfrm>
            <a:off x="10995025" y="1252330"/>
            <a:ext cx="7160066" cy="876143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/>
          <a:lstStyle/>
          <a:p>
            <a:pPr algn="l"/>
            <a:endParaRPr lang="en-US" dirty="0"/>
          </a:p>
        </p:txBody>
      </p:sp>
      <p:sp>
        <p:nvSpPr>
          <p:cNvPr id="545" name="Text Placeholder 13">
            <a:extLst>
              <a:ext uri="{FF2B5EF4-FFF2-40B4-BE49-F238E27FC236}">
                <a16:creationId xmlns:a16="http://schemas.microsoft.com/office/drawing/2014/main" id="{22AE5AD3-A006-A3E8-AF54-7F24C3954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60105" y="1840159"/>
            <a:ext cx="5570778" cy="2708434"/>
          </a:xfrm>
        </p:spPr>
        <p:txBody>
          <a:bodyPr/>
          <a:lstStyle>
            <a:lvl1pPr>
              <a:defRPr sz="40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2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48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>
            <a:extLst>
              <a:ext uri="{FF2B5EF4-FFF2-40B4-BE49-F238E27FC236}">
                <a16:creationId xmlns:a16="http://schemas.microsoft.com/office/drawing/2014/main" id="{D72AE305-EDFC-8FFB-365E-0158F33185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5BB792D4-6E6B-C448-29CF-E16317CD53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3FAD4E0D-2EA8-159F-1908-0AFC5609E02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7F0992-0600-EF43-AD59-B0E7504ED56C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5C153B-9CFD-742D-A758-47167927F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6">
            <a:extLst>
              <a:ext uri="{FF2B5EF4-FFF2-40B4-BE49-F238E27FC236}">
                <a16:creationId xmlns:a16="http://schemas.microsoft.com/office/drawing/2014/main" id="{EB055E86-606D-018F-A376-1B76DDD828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EF43591B-6773-887E-4813-87BDEA33D5B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7" name="Holder 5">
            <a:extLst>
              <a:ext uri="{FF2B5EF4-FFF2-40B4-BE49-F238E27FC236}">
                <a16:creationId xmlns:a16="http://schemas.microsoft.com/office/drawing/2014/main" id="{2F3D01F5-353B-2633-BD87-67AF1ED598FF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0E3C541C-B997-274F-ABF8-D145894C4EEE}" type="datetime1">
              <a:rPr lang="en-GB" smtClean="0"/>
              <a:t>24/06/2022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DFCEFC-947B-50AA-CAE0-54F0C538B6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2D4E5C-D0CA-FA89-026B-DEE662A25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1607" y="2286224"/>
            <a:ext cx="16421100" cy="41148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FFDF894A-8C50-27B3-9C06-C8C3C0676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32170" y="2286225"/>
            <a:ext cx="6590537" cy="4114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Holder 2">
            <a:extLst>
              <a:ext uri="{FF2B5EF4-FFF2-40B4-BE49-F238E27FC236}">
                <a16:creationId xmlns:a16="http://schemas.microsoft.com/office/drawing/2014/main" id="{07387969-D7D8-AC58-21DD-4DD34904031B}"/>
              </a:ext>
            </a:extLst>
          </p:cNvPr>
          <p:cNvSpPr txBox="1">
            <a:spLocks/>
          </p:cNvSpPr>
          <p:nvPr userDrawn="1"/>
        </p:nvSpPr>
        <p:spPr>
          <a:xfrm>
            <a:off x="2995266" y="7238851"/>
            <a:ext cx="7824163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eaLnBrk="1" hangingPunct="1">
              <a:defRPr sz="4100" b="1" i="0">
                <a:solidFill>
                  <a:schemeClr val="tx1"/>
                </a:solidFill>
                <a:latin typeface="Century Gothic Pro"/>
                <a:ea typeface="+mj-ea"/>
                <a:cs typeface="Century Gothic Pro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" name="Holder 4">
            <a:extLst>
              <a:ext uri="{FF2B5EF4-FFF2-40B4-BE49-F238E27FC236}">
                <a16:creationId xmlns:a16="http://schemas.microsoft.com/office/drawing/2014/main" id="{EBF2519E-5978-9968-36A8-9D04E8F8941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21" name="Holder 5">
            <a:extLst>
              <a:ext uri="{FF2B5EF4-FFF2-40B4-BE49-F238E27FC236}">
                <a16:creationId xmlns:a16="http://schemas.microsoft.com/office/drawing/2014/main" id="{2B4F7D90-2163-5C79-E45E-F7FE0755F0B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B54E78E-04D8-FD43-9F0A-F3E80DE1CCF1}" type="datetime1">
              <a:rPr lang="en-GB" smtClean="0"/>
              <a:t>24/06/2022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/ large copy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341935-D85A-6BCB-12F5-5B92EC368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432B47EE-445E-BD4F-8D21-4F15C724A302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1764504"/>
            <a:ext cx="15522575" cy="4154984"/>
          </a:xfrm>
        </p:spPr>
        <p:txBody>
          <a:bodyPr/>
          <a:lstStyle>
            <a:lvl1pPr>
              <a:defRPr sz="5400" b="1">
                <a:latin typeface="Century Gothic" panose="020B0502020202020204" pitchFamily="34" charset="0"/>
              </a:defRPr>
            </a:lvl1pPr>
            <a:lvl2pPr>
              <a:defRPr sz="5400" b="1">
                <a:latin typeface="Century Gothic" panose="020B0502020202020204" pitchFamily="34" charset="0"/>
              </a:defRPr>
            </a:lvl2pPr>
            <a:lvl3pPr>
              <a:defRPr sz="5400" b="1">
                <a:latin typeface="Century Gothic" panose="020B0502020202020204" pitchFamily="34" charset="0"/>
              </a:defRPr>
            </a:lvl3pPr>
            <a:lvl4pPr>
              <a:defRPr sz="5400" b="1">
                <a:latin typeface="Century Gothic" panose="020B0502020202020204" pitchFamily="34" charset="0"/>
              </a:defRPr>
            </a:lvl4pPr>
            <a:lvl5pPr>
              <a:defRPr sz="54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/ large cop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AFE2B5-5898-5FB9-6604-5A653527E7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1197A01-6DE0-E14B-954C-CC1A1CF58622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B257F1F-0EA2-7BF4-548A-778FAA530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1764504"/>
            <a:ext cx="15522575" cy="4154984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1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 50 copy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AFE2B5-5898-5FB9-6604-5A653527E7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F37C8A2E-4536-964C-8C8D-CD7D4AA6F429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B257F1F-0EA2-7BF4-548A-778FAA530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B005-0E7D-B2A7-5E73-8AC307FF59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52050" y="0"/>
            <a:ext cx="10052050" cy="11309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0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 50 copy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D217A1E0-07BB-464B-AB1F-9C99A25B0BE9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B257F1F-0EA2-7BF4-548A-778FAA530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9" y="1764504"/>
            <a:ext cx="6912767" cy="4985980"/>
          </a:xfrm>
        </p:spPr>
        <p:txBody>
          <a:bodyPr/>
          <a:lstStyle>
            <a:lvl1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B005-0E7D-B2A7-5E73-8AC307FF59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52050" y="0"/>
            <a:ext cx="10052050" cy="11309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AD93B-3C61-3A94-3F11-02882ECA1B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8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copy bottom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341935-D85A-6BCB-12F5-5B92EC368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55370"/>
            <a:ext cx="2000351" cy="865909"/>
          </a:xfrm>
          <a:prstGeom prst="rect">
            <a:avLst/>
          </a:prstGeom>
        </p:spPr>
      </p:pic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12880D75-342A-0142-8E06-32EB64CB6EA3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6916710"/>
            <a:ext cx="16345816" cy="2183316"/>
          </a:xfrm>
        </p:spPr>
        <p:txBody>
          <a:bodyPr/>
          <a:lstStyle>
            <a:lvl1pPr>
              <a:defRPr sz="5400" b="1">
                <a:latin typeface="Century Gothic" panose="020B0502020202020204" pitchFamily="34" charset="0"/>
              </a:defRPr>
            </a:lvl1pPr>
            <a:lvl2pPr>
              <a:defRPr sz="5400" b="1">
                <a:latin typeface="Century Gothic" panose="020B0502020202020204" pitchFamily="34" charset="0"/>
              </a:defRPr>
            </a:lvl2pPr>
            <a:lvl3pPr>
              <a:defRPr sz="5400" b="1">
                <a:latin typeface="Century Gothic" panose="020B0502020202020204" pitchFamily="34" charset="0"/>
              </a:defRPr>
            </a:lvl3pPr>
            <a:lvl4pPr>
              <a:defRPr sz="5400" b="1">
                <a:latin typeface="Century Gothic" panose="020B0502020202020204" pitchFamily="34" charset="0"/>
              </a:defRPr>
            </a:lvl4pPr>
            <a:lvl5pPr>
              <a:defRPr sz="5400" b="1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63218" y="0"/>
            <a:ext cx="17540882" cy="651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654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copy bottom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older 6">
            <a:extLst>
              <a:ext uri="{FF2B5EF4-FFF2-40B4-BE49-F238E27FC236}">
                <a16:creationId xmlns:a16="http://schemas.microsoft.com/office/drawing/2014/main" id="{9BA90620-0A02-4DEC-CEA9-1C8825A2B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925CDFD1-36C4-B821-A1B3-E6D5AA9E969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</p:spPr>
        <p:txBody>
          <a:bodyPr lIns="0" tIns="0" rIns="0" bIns="0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12" name="Holder 5">
            <a:extLst>
              <a:ext uri="{FF2B5EF4-FFF2-40B4-BE49-F238E27FC236}">
                <a16:creationId xmlns:a16="http://schemas.microsoft.com/office/drawing/2014/main" id="{D9DF3EA9-A2B4-18D3-E035-EC88CE2DED6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027714" y="10517696"/>
            <a:ext cx="2304257" cy="276999"/>
          </a:xfrm>
        </p:spPr>
        <p:txBody>
          <a:bodyPr lIns="0" tIns="0" rIns="0" bIns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64EFE512-ABF6-A94B-8438-17782AAC036D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C0BCE7-A6A7-B922-2F5D-A4BC0B67DE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6916710"/>
            <a:ext cx="16345816" cy="4154984"/>
          </a:xfrm>
        </p:spPr>
        <p:txBody>
          <a:bodyPr/>
          <a:lstStyle>
            <a:lvl1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  <a:lvl2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2pPr>
            <a:lvl3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3pPr>
            <a:lvl4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4pPr>
            <a:lvl5pPr>
              <a:defRPr sz="5400" b="1">
                <a:solidFill>
                  <a:schemeClr val="bg2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5925-BE0C-1A18-83F5-0CEAF88B2DB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63218" y="0"/>
            <a:ext cx="17540882" cy="651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708180-5EA8-EADC-4CAB-F0871A1F5E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948" y="460808"/>
            <a:ext cx="2000351" cy="8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6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21506" y="2005671"/>
            <a:ext cx="5602605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E5E0D6"/>
                </a:solidFill>
                <a:latin typeface="Century Gothic Pro"/>
                <a:cs typeface="Century Gothic Pr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05204" y="10517696"/>
            <a:ext cx="64333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40079" y="10517696"/>
            <a:ext cx="159189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BD36F09-E3CC-2843-A876-8B9BA0CCE2EC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7" r:id="rId3"/>
    <p:sldLayoutId id="2147483662" r:id="rId4"/>
    <p:sldLayoutId id="2147483668" r:id="rId5"/>
    <p:sldLayoutId id="2147483669" r:id="rId6"/>
    <p:sldLayoutId id="2147483670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64" r:id="rId22"/>
    <p:sldLayoutId id="2147483665" r:id="rId23"/>
  </p:sldLayoutIdLst>
  <p:hf hdr="0"/>
  <p:txStyles>
    <p:titleStyle>
      <a:lvl1pPr algn="l" eaLnBrk="1" hangingPunct="1">
        <a:defRPr>
          <a:latin typeface="+mj-lt"/>
          <a:ea typeface="+mj-ea"/>
          <a:cs typeface="+mj-cs"/>
        </a:defRPr>
      </a:lvl1pPr>
    </p:titleStyle>
    <p:bodyStyle>
      <a:lvl1pPr marL="0" algn="l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8128EE-CA97-050E-1B2D-EC200429DDF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D2BCA-BDA7-7C94-27BB-9E8BFB7F15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4505F8-2236-2725-8728-2EA160208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Butterfly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0E5021B-C200-D24F-8736-4074A315FE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610AFF1-B00F-87A1-C7D3-0D4F3D61B5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E4ADF2-356C-51AE-F21D-A89F4DDB25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BCDDBC8-58D7-38D0-0D96-C07BCA4235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C9C11E4-5F53-C0FB-BC62-6F8E56AAAD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20755C-6FF1-46AA-8213-45BECD91D7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D1AC86-A083-BEFD-643D-BE2A27F31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410" y="6548117"/>
            <a:ext cx="4758655" cy="43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24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0225B1-0CB2-59AC-0589-5A6E873995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7F66E-3590-655A-AA45-9AF37AC31B4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GB"/>
              <a:t>One Beyond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940E0-0A2D-B457-E2FB-F6AD9EF0ED5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217A1E0-07BB-464B-AB1F-9C99A25B0BE9}" type="datetime1">
              <a:rPr lang="en-GB" smtClean="0"/>
              <a:t>24/06/2022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7F0DC9-AC1D-A809-B351-691FFB868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3218" y="1764504"/>
            <a:ext cx="15522575" cy="830997"/>
          </a:xfrm>
        </p:spPr>
        <p:txBody>
          <a:bodyPr/>
          <a:lstStyle/>
          <a:p>
            <a:r>
              <a:rPr lang="en-GB" dirty="0"/>
              <a:t>System Something</a:t>
            </a:r>
          </a:p>
        </p:txBody>
      </p:sp>
    </p:spTree>
    <p:extLst>
      <p:ext uri="{BB962C8B-B14F-4D97-AF65-F5344CB8AC3E}">
        <p14:creationId xmlns:p14="http://schemas.microsoft.com/office/powerpoint/2010/main" val="264791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ne Beyond">
      <a:dk1>
        <a:srgbClr val="000000"/>
      </a:dk1>
      <a:lt1>
        <a:srgbClr val="FFFFFF"/>
      </a:lt1>
      <a:dk2>
        <a:srgbClr val="338855"/>
      </a:dk2>
      <a:lt2>
        <a:srgbClr val="E6E1D7"/>
      </a:lt2>
      <a:accent1>
        <a:srgbClr val="338855"/>
      </a:accent1>
      <a:accent2>
        <a:srgbClr val="CFFF00"/>
      </a:accent2>
      <a:accent3>
        <a:srgbClr val="E6E1D7"/>
      </a:accent3>
      <a:accent4>
        <a:srgbClr val="000000"/>
      </a:accent4>
      <a:accent5>
        <a:srgbClr val="FFFFFF"/>
      </a:accent5>
      <a:accent6>
        <a:srgbClr val="FFFFFF"/>
      </a:accent6>
      <a:hlink>
        <a:srgbClr val="CFFF00"/>
      </a:hlink>
      <a:folHlink>
        <a:srgbClr val="3388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EFF00"/>
        </a:solidFill>
      </a:spPr>
      <a:bodyPr wrap="square" lIns="0" tIns="0" rIns="0" bIns="0" rtlCol="0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B-Template-01" id="{DDE0FD56-DFA2-1741-BAA0-54183FBCD6FC}" vid="{1D174628-1DA7-5F41-865D-6629C935DC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ONE-BEYOND</Template>
  <TotalTime>0</TotalTime>
  <Words>9</Words>
  <Application>Microsoft Office PowerPoint</Application>
  <PresentationFormat>Custom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Century Gothic Pro</vt:lpstr>
      <vt:lpstr>Office Theme</vt:lpstr>
      <vt:lpstr>Team Butterfly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Cox</dc:creator>
  <cp:lastModifiedBy>Richard Cox</cp:lastModifiedBy>
  <cp:revision>3</cp:revision>
  <dcterms:created xsi:type="dcterms:W3CDTF">2022-06-24T10:04:25Z</dcterms:created>
  <dcterms:modified xsi:type="dcterms:W3CDTF">2022-06-24T10:12:15Z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2022-06-13T00:00:00Z</vt:filetime>
  </property>
  <property fmtid="{D5CDD505-2E9C-101B-9397-08002B2CF9AE}" pid="3" name="Creator">
    <vt:lpwstr>Adobe InDesign 17.3 (Macintosh)</vt:lpwstr>
  </property>
  <property fmtid="{D5CDD505-2E9C-101B-9397-08002B2CF9AE}" pid="4" name="LastSaved">
    <vt:filetime>2022-06-13T00:00:00Z</vt:filetime>
  </property>
</Properties>
</file>