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467" autoAdjust="0"/>
  </p:normalViewPr>
  <p:slideViewPr>
    <p:cSldViewPr>
      <p:cViewPr varScale="1">
        <p:scale>
          <a:sx n="47" d="100"/>
          <a:sy n="47" d="100"/>
        </p:scale>
        <p:origin x="106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Build Your Cloud!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There are too many options to pick!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services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options!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choices!!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GitHub, </a:t>
            </a:r>
            <a:r>
              <a:rPr lang="en-GB" sz="5400">
                <a:latin typeface="Century Gothic" panose="020B0502020202020204" pitchFamily="34" charset="0"/>
              </a:rPr>
              <a:t>GitHub Actions</a:t>
            </a:r>
            <a:endParaRPr lang="en-GB" sz="5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Going One Beyond for KISS!</a:t>
            </a:r>
          </a:p>
        </p:txBody>
      </p:sp>
    </p:spTree>
    <p:extLst>
      <p:ext uri="{BB962C8B-B14F-4D97-AF65-F5344CB8AC3E}">
        <p14:creationId xmlns:p14="http://schemas.microsoft.com/office/powerpoint/2010/main" val="15655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57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9</cp:revision>
  <dcterms:created xsi:type="dcterms:W3CDTF">2022-06-24T10:04:25Z</dcterms:created>
  <dcterms:modified xsi:type="dcterms:W3CDTF">2022-06-24T14:45:30Z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