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246"/>
    <a:srgbClr val="EF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edu Onuoha" userId="82f294086e6d1640" providerId="LiveId" clId="{9A511804-1CD2-4AE2-8DBB-8DBF896C146D}"/>
    <pc:docChg chg="custSel addSld modSld addSection delSection">
      <pc:chgData name="Chinedu Onuoha" userId="82f294086e6d1640" providerId="LiveId" clId="{9A511804-1CD2-4AE2-8DBB-8DBF896C146D}" dt="2021-04-24T12:48:46.899" v="771" actId="208"/>
      <pc:docMkLst>
        <pc:docMk/>
      </pc:docMkLst>
      <pc:sldChg chg="addSp delSp modSp mod setBg modClrScheme chgLayout">
        <pc:chgData name="Chinedu Onuoha" userId="82f294086e6d1640" providerId="LiveId" clId="{9A511804-1CD2-4AE2-8DBB-8DBF896C146D}" dt="2021-04-22T19:59:23.771" v="303" actId="20577"/>
        <pc:sldMkLst>
          <pc:docMk/>
          <pc:sldMk cId="322532681" sldId="256"/>
        </pc:sldMkLst>
        <pc:spChg chg="del">
          <ac:chgData name="Chinedu Onuoha" userId="82f294086e6d1640" providerId="LiveId" clId="{9A511804-1CD2-4AE2-8DBB-8DBF896C146D}" dt="2021-04-22T18:56:32.220" v="1" actId="700"/>
          <ac:spMkLst>
            <pc:docMk/>
            <pc:sldMk cId="322532681" sldId="256"/>
            <ac:spMk id="2" creationId="{E178AF4E-3D5B-4B36-ADD3-02C96B69F8C0}"/>
          </ac:spMkLst>
        </pc:spChg>
        <pc:spChg chg="del">
          <ac:chgData name="Chinedu Onuoha" userId="82f294086e6d1640" providerId="LiveId" clId="{9A511804-1CD2-4AE2-8DBB-8DBF896C146D}" dt="2021-04-22T18:56:32.220" v="1" actId="700"/>
          <ac:spMkLst>
            <pc:docMk/>
            <pc:sldMk cId="322532681" sldId="256"/>
            <ac:spMk id="3" creationId="{88C43C05-3E1D-4A65-A848-5503F18881E0}"/>
          </ac:spMkLst>
        </pc:spChg>
        <pc:spChg chg="add mod ord">
          <ac:chgData name="Chinedu Onuoha" userId="82f294086e6d1640" providerId="LiveId" clId="{9A511804-1CD2-4AE2-8DBB-8DBF896C146D}" dt="2021-04-22T19:58:41.363" v="260" actId="700"/>
          <ac:spMkLst>
            <pc:docMk/>
            <pc:sldMk cId="322532681" sldId="256"/>
            <ac:spMk id="4" creationId="{6F24D2A1-0159-4E00-8A9D-4997DA2AC5C4}"/>
          </ac:spMkLst>
        </pc:spChg>
        <pc:spChg chg="add del mod ord">
          <ac:chgData name="Chinedu Onuoha" userId="82f294086e6d1640" providerId="LiveId" clId="{9A511804-1CD2-4AE2-8DBB-8DBF896C146D}" dt="2021-04-22T18:57:30.483" v="28" actId="700"/>
          <ac:spMkLst>
            <pc:docMk/>
            <pc:sldMk cId="322532681" sldId="256"/>
            <ac:spMk id="5" creationId="{D4F8FF85-E22B-4DBF-81E3-DF09A4EBFC9C}"/>
          </ac:spMkLst>
        </pc:spChg>
        <pc:spChg chg="add mod ord">
          <ac:chgData name="Chinedu Onuoha" userId="82f294086e6d1640" providerId="LiveId" clId="{9A511804-1CD2-4AE2-8DBB-8DBF896C146D}" dt="2021-04-22T19:59:23.771" v="303" actId="20577"/>
          <ac:spMkLst>
            <pc:docMk/>
            <pc:sldMk cId="322532681" sldId="256"/>
            <ac:spMk id="6" creationId="{7DAC3674-570F-4A71-9CA1-E3563245F6B8}"/>
          </ac:spMkLst>
        </pc:spChg>
      </pc:sldChg>
      <pc:sldChg chg="addSp delSp modSp new mod modClrScheme chgLayout">
        <pc:chgData name="Chinedu Onuoha" userId="82f294086e6d1640" providerId="LiveId" clId="{9A511804-1CD2-4AE2-8DBB-8DBF896C146D}" dt="2021-04-22T20:13:12.652" v="417" actId="14100"/>
        <pc:sldMkLst>
          <pc:docMk/>
          <pc:sldMk cId="2404643404" sldId="257"/>
        </pc:sldMkLst>
        <pc:spChg chg="del mod">
          <ac:chgData name="Chinedu Onuoha" userId="82f294086e6d1640" providerId="LiveId" clId="{9A511804-1CD2-4AE2-8DBB-8DBF896C146D}" dt="2021-04-22T19:00:14.921" v="35" actId="700"/>
          <ac:spMkLst>
            <pc:docMk/>
            <pc:sldMk cId="2404643404" sldId="257"/>
            <ac:spMk id="2" creationId="{54AAF406-6284-45F8-9B57-D6FD3AC4FD76}"/>
          </ac:spMkLst>
        </pc:spChg>
        <pc:spChg chg="del mod">
          <ac:chgData name="Chinedu Onuoha" userId="82f294086e6d1640" providerId="LiveId" clId="{9A511804-1CD2-4AE2-8DBB-8DBF896C146D}" dt="2021-04-22T19:00:14.921" v="35" actId="700"/>
          <ac:spMkLst>
            <pc:docMk/>
            <pc:sldMk cId="2404643404" sldId="257"/>
            <ac:spMk id="3" creationId="{054C29B3-F0DD-4480-8AFC-8A9D108100DD}"/>
          </ac:spMkLst>
        </pc:spChg>
        <pc:spChg chg="add mod">
          <ac:chgData name="Chinedu Onuoha" userId="82f294086e6d1640" providerId="LiveId" clId="{9A511804-1CD2-4AE2-8DBB-8DBF896C146D}" dt="2021-04-22T19:06:27.720" v="47" actId="207"/>
          <ac:spMkLst>
            <pc:docMk/>
            <pc:sldMk cId="2404643404" sldId="257"/>
            <ac:spMk id="4" creationId="{07F35CDD-ECDE-4E95-9CC8-20D44448407D}"/>
          </ac:spMkLst>
        </pc:spChg>
        <pc:spChg chg="add mod">
          <ac:chgData name="Chinedu Onuoha" userId="82f294086e6d1640" providerId="LiveId" clId="{9A511804-1CD2-4AE2-8DBB-8DBF896C146D}" dt="2021-04-22T19:07:47.501" v="50" actId="14100"/>
          <ac:spMkLst>
            <pc:docMk/>
            <pc:sldMk cId="2404643404" sldId="257"/>
            <ac:spMk id="8" creationId="{C5D7D74D-F803-4390-86FC-548AAE0B27E0}"/>
          </ac:spMkLst>
        </pc:spChg>
        <pc:spChg chg="add mod">
          <ac:chgData name="Chinedu Onuoha" userId="82f294086e6d1640" providerId="LiveId" clId="{9A511804-1CD2-4AE2-8DBB-8DBF896C146D}" dt="2021-04-22T19:08:43.608" v="56" actId="14861"/>
          <ac:spMkLst>
            <pc:docMk/>
            <pc:sldMk cId="2404643404" sldId="257"/>
            <ac:spMk id="11" creationId="{57FA67C5-1084-4A73-B013-3BB5BE6BD3DA}"/>
          </ac:spMkLst>
        </pc:spChg>
        <pc:spChg chg="add mod">
          <ac:chgData name="Chinedu Onuoha" userId="82f294086e6d1640" providerId="LiveId" clId="{9A511804-1CD2-4AE2-8DBB-8DBF896C146D}" dt="2021-04-22T20:10:38.831" v="387" actId="14100"/>
          <ac:spMkLst>
            <pc:docMk/>
            <pc:sldMk cId="2404643404" sldId="257"/>
            <ac:spMk id="13" creationId="{202E5D0F-FB0F-469C-ADBA-CE6A75BF5688}"/>
          </ac:spMkLst>
        </pc:spChg>
        <pc:spChg chg="add mod">
          <ac:chgData name="Chinedu Onuoha" userId="82f294086e6d1640" providerId="LiveId" clId="{9A511804-1CD2-4AE2-8DBB-8DBF896C146D}" dt="2021-04-22T20:13:12.652" v="417" actId="14100"/>
          <ac:spMkLst>
            <pc:docMk/>
            <pc:sldMk cId="2404643404" sldId="257"/>
            <ac:spMk id="15" creationId="{D5BD1336-C883-4EA9-A642-0FD568A8F151}"/>
          </ac:spMkLst>
        </pc:spChg>
        <pc:spChg chg="add mod">
          <ac:chgData name="Chinedu Onuoha" userId="82f294086e6d1640" providerId="LiveId" clId="{9A511804-1CD2-4AE2-8DBB-8DBF896C146D}" dt="2021-04-22T19:18:33.052" v="154" actId="2711"/>
          <ac:spMkLst>
            <pc:docMk/>
            <pc:sldMk cId="2404643404" sldId="257"/>
            <ac:spMk id="17" creationId="{C2346517-3AAD-4201-9B67-75643A721E1D}"/>
          </ac:spMkLst>
        </pc:spChg>
        <pc:spChg chg="add mod">
          <ac:chgData name="Chinedu Onuoha" userId="82f294086e6d1640" providerId="LiveId" clId="{9A511804-1CD2-4AE2-8DBB-8DBF896C146D}" dt="2021-04-22T20:10:49.624" v="389" actId="255"/>
          <ac:spMkLst>
            <pc:docMk/>
            <pc:sldMk cId="2404643404" sldId="257"/>
            <ac:spMk id="19" creationId="{BCF3FDDA-6D91-4CAB-8119-1950C99E8CC4}"/>
          </ac:spMkLst>
        </pc:spChg>
        <pc:cxnChg chg="add mod">
          <ac:chgData name="Chinedu Onuoha" userId="82f294086e6d1640" providerId="LiveId" clId="{9A511804-1CD2-4AE2-8DBB-8DBF896C146D}" dt="2021-04-22T19:06:22.487" v="46" actId="1076"/>
          <ac:cxnSpMkLst>
            <pc:docMk/>
            <pc:sldMk cId="2404643404" sldId="257"/>
            <ac:cxnSpMk id="6" creationId="{36B5DF83-4359-4DD8-9F74-780789F0C90F}"/>
          </ac:cxnSpMkLst>
        </pc:cxnChg>
        <pc:cxnChg chg="add mod">
          <ac:chgData name="Chinedu Onuoha" userId="82f294086e6d1640" providerId="LiveId" clId="{9A511804-1CD2-4AE2-8DBB-8DBF896C146D}" dt="2021-04-22T19:08:08.280" v="52" actId="208"/>
          <ac:cxnSpMkLst>
            <pc:docMk/>
            <pc:sldMk cId="2404643404" sldId="257"/>
            <ac:cxnSpMk id="10" creationId="{C3F753FE-BAD6-48F3-845B-1959A6C71902}"/>
          </ac:cxnSpMkLst>
        </pc:cxnChg>
      </pc:sldChg>
      <pc:sldChg chg="addSp delSp modSp new mod">
        <pc:chgData name="Chinedu Onuoha" userId="82f294086e6d1640" providerId="LiveId" clId="{9A511804-1CD2-4AE2-8DBB-8DBF896C146D}" dt="2021-04-22T19:28:07.768" v="217" actId="2711"/>
        <pc:sldMkLst>
          <pc:docMk/>
          <pc:sldMk cId="3190153989" sldId="258"/>
        </pc:sldMkLst>
        <pc:spChg chg="add del mod">
          <ac:chgData name="Chinedu Onuoha" userId="82f294086e6d1640" providerId="LiveId" clId="{9A511804-1CD2-4AE2-8DBB-8DBF896C146D}" dt="2021-04-22T19:26:12.761" v="197" actId="478"/>
          <ac:spMkLst>
            <pc:docMk/>
            <pc:sldMk cId="3190153989" sldId="258"/>
            <ac:spMk id="5" creationId="{869404C6-DB29-40C1-A573-0157B8BC29CA}"/>
          </ac:spMkLst>
        </pc:spChg>
        <pc:spChg chg="add mod">
          <ac:chgData name="Chinedu Onuoha" userId="82f294086e6d1640" providerId="LiveId" clId="{9A511804-1CD2-4AE2-8DBB-8DBF896C146D}" dt="2021-04-22T19:26:52.911" v="200" actId="14861"/>
          <ac:spMkLst>
            <pc:docMk/>
            <pc:sldMk cId="3190153989" sldId="258"/>
            <ac:spMk id="9" creationId="{A96EB4A0-BECD-4E20-B9D3-47720541A86E}"/>
          </ac:spMkLst>
        </pc:spChg>
        <pc:spChg chg="add del mod">
          <ac:chgData name="Chinedu Onuoha" userId="82f294086e6d1640" providerId="LiveId" clId="{9A511804-1CD2-4AE2-8DBB-8DBF896C146D}" dt="2021-04-22T19:27:19.699" v="205" actId="478"/>
          <ac:spMkLst>
            <pc:docMk/>
            <pc:sldMk cId="3190153989" sldId="258"/>
            <ac:spMk id="13" creationId="{2548E1EF-9B6E-43DF-8609-D806A319298A}"/>
          </ac:spMkLst>
        </pc:spChg>
        <pc:spChg chg="add mod">
          <ac:chgData name="Chinedu Onuoha" userId="82f294086e6d1640" providerId="LiveId" clId="{9A511804-1CD2-4AE2-8DBB-8DBF896C146D}" dt="2021-04-22T19:27:01.345" v="202" actId="14100"/>
          <ac:spMkLst>
            <pc:docMk/>
            <pc:sldMk cId="3190153989" sldId="258"/>
            <ac:spMk id="14" creationId="{3BB28A87-0BDB-45FF-ACFF-1D20499FD9A3}"/>
          </ac:spMkLst>
        </pc:spChg>
        <pc:spChg chg="add mod">
          <ac:chgData name="Chinedu Onuoha" userId="82f294086e6d1640" providerId="LiveId" clId="{9A511804-1CD2-4AE2-8DBB-8DBF896C146D}" dt="2021-04-22T19:27:38.599" v="208" actId="2711"/>
          <ac:spMkLst>
            <pc:docMk/>
            <pc:sldMk cId="3190153989" sldId="258"/>
            <ac:spMk id="16" creationId="{1979AE6D-087A-4A89-8C71-D8D5D6DF6629}"/>
          </ac:spMkLst>
        </pc:spChg>
        <pc:spChg chg="add mod">
          <ac:chgData name="Chinedu Onuoha" userId="82f294086e6d1640" providerId="LiveId" clId="{9A511804-1CD2-4AE2-8DBB-8DBF896C146D}" dt="2021-04-22T19:28:07.768" v="217" actId="2711"/>
          <ac:spMkLst>
            <pc:docMk/>
            <pc:sldMk cId="3190153989" sldId="258"/>
            <ac:spMk id="18" creationId="{A9BD4CA6-E335-48D7-A783-504D38321250}"/>
          </ac:spMkLst>
        </pc:spChg>
        <pc:cxnChg chg="add mod">
          <ac:chgData name="Chinedu Onuoha" userId="82f294086e6d1640" providerId="LiveId" clId="{9A511804-1CD2-4AE2-8DBB-8DBF896C146D}" dt="2021-04-22T19:11:03.071" v="64" actId="14100"/>
          <ac:cxnSpMkLst>
            <pc:docMk/>
            <pc:sldMk cId="3190153989" sldId="258"/>
            <ac:cxnSpMk id="3" creationId="{B697EA09-EE9B-4340-A337-987C8026E4E7}"/>
          </ac:cxnSpMkLst>
        </pc:cxnChg>
        <pc:cxnChg chg="add mod">
          <ac:chgData name="Chinedu Onuoha" userId="82f294086e6d1640" providerId="LiveId" clId="{9A511804-1CD2-4AE2-8DBB-8DBF896C146D}" dt="2021-04-22T19:26:12.761" v="197" actId="478"/>
          <ac:cxnSpMkLst>
            <pc:docMk/>
            <pc:sldMk cId="3190153989" sldId="258"/>
            <ac:cxnSpMk id="8" creationId="{D919BD27-6579-4AF3-9B06-3D78C4739E70}"/>
          </ac:cxnSpMkLst>
        </pc:cxnChg>
        <pc:cxnChg chg="add mod">
          <ac:chgData name="Chinedu Onuoha" userId="82f294086e6d1640" providerId="LiveId" clId="{9A511804-1CD2-4AE2-8DBB-8DBF896C146D}" dt="2021-04-22T19:14:44.107" v="74" actId="208"/>
          <ac:cxnSpMkLst>
            <pc:docMk/>
            <pc:sldMk cId="3190153989" sldId="258"/>
            <ac:cxnSpMk id="11" creationId="{4B19DF57-CFEB-44EB-94E4-4337FF363FA7}"/>
          </ac:cxnSpMkLst>
        </pc:cxnChg>
      </pc:sldChg>
      <pc:sldChg chg="addSp delSp modSp new mod modClrScheme chgLayout">
        <pc:chgData name="Chinedu Onuoha" userId="82f294086e6d1640" providerId="LiveId" clId="{9A511804-1CD2-4AE2-8DBB-8DBF896C146D}" dt="2021-04-22T20:07:41.265" v="316" actId="14861"/>
        <pc:sldMkLst>
          <pc:docMk/>
          <pc:sldMk cId="705314364" sldId="259"/>
        </pc:sldMkLst>
        <pc:spChg chg="add del mod">
          <ac:chgData name="Chinedu Onuoha" userId="82f294086e6d1640" providerId="LiveId" clId="{9A511804-1CD2-4AE2-8DBB-8DBF896C146D}" dt="2021-04-22T19:28:18.014" v="218" actId="700"/>
          <ac:spMkLst>
            <pc:docMk/>
            <pc:sldMk cId="705314364" sldId="259"/>
            <ac:spMk id="2" creationId="{46F9E4DD-31D4-4290-A0BF-93A91A169F70}"/>
          </ac:spMkLst>
        </pc:spChg>
        <pc:spChg chg="add del mod">
          <ac:chgData name="Chinedu Onuoha" userId="82f294086e6d1640" providerId="LiveId" clId="{9A511804-1CD2-4AE2-8DBB-8DBF896C146D}" dt="2021-04-22T19:28:18.014" v="218" actId="700"/>
          <ac:spMkLst>
            <pc:docMk/>
            <pc:sldMk cId="705314364" sldId="259"/>
            <ac:spMk id="3" creationId="{DFFC9872-5F5E-43DF-8A1E-D77BD37CBDD8}"/>
          </ac:spMkLst>
        </pc:spChg>
        <pc:spChg chg="add mod">
          <ac:chgData name="Chinedu Onuoha" userId="82f294086e6d1640" providerId="LiveId" clId="{9A511804-1CD2-4AE2-8DBB-8DBF896C146D}" dt="2021-04-22T20:07:41.265" v="316" actId="14861"/>
          <ac:spMkLst>
            <pc:docMk/>
            <pc:sldMk cId="705314364" sldId="259"/>
            <ac:spMk id="4" creationId="{26E760CC-B88B-4327-A63E-06E196F33E1A}"/>
          </ac:spMkLst>
        </pc:spChg>
        <pc:spChg chg="add mod">
          <ac:chgData name="Chinedu Onuoha" userId="82f294086e6d1640" providerId="LiveId" clId="{9A511804-1CD2-4AE2-8DBB-8DBF896C146D}" dt="2021-04-22T20:07:35.719" v="315" actId="14861"/>
          <ac:spMkLst>
            <pc:docMk/>
            <pc:sldMk cId="705314364" sldId="259"/>
            <ac:spMk id="7" creationId="{8648B03D-5C23-4FCF-9FC1-F1F55A572115}"/>
          </ac:spMkLst>
        </pc:spChg>
        <pc:spChg chg="add mod">
          <ac:chgData name="Chinedu Onuoha" userId="82f294086e6d1640" providerId="LiveId" clId="{9A511804-1CD2-4AE2-8DBB-8DBF896C146D}" dt="2021-04-22T19:29:50.813" v="238" actId="2711"/>
          <ac:spMkLst>
            <pc:docMk/>
            <pc:sldMk cId="705314364" sldId="259"/>
            <ac:spMk id="9" creationId="{9DF0D871-32E6-4E43-A1B3-E1A689DF58AF}"/>
          </ac:spMkLst>
        </pc:spChg>
        <pc:spChg chg="add mod">
          <ac:chgData name="Chinedu Onuoha" userId="82f294086e6d1640" providerId="LiveId" clId="{9A511804-1CD2-4AE2-8DBB-8DBF896C146D}" dt="2021-04-22T19:30:20.004" v="259" actId="2711"/>
          <ac:spMkLst>
            <pc:docMk/>
            <pc:sldMk cId="705314364" sldId="259"/>
            <ac:spMk id="11" creationId="{E52CC09D-D84A-474E-A19D-6C5CBF96CC58}"/>
          </ac:spMkLst>
        </pc:spChg>
        <pc:cxnChg chg="add mod">
          <ac:chgData name="Chinedu Onuoha" userId="82f294086e6d1640" providerId="LiveId" clId="{9A511804-1CD2-4AE2-8DBB-8DBF896C146D}" dt="2021-04-22T19:28:51.457" v="224" actId="208"/>
          <ac:cxnSpMkLst>
            <pc:docMk/>
            <pc:sldMk cId="705314364" sldId="259"/>
            <ac:cxnSpMk id="6" creationId="{E9A267B2-69A3-42CC-A2B6-430D8E6A6A9E}"/>
          </ac:cxnSpMkLst>
        </pc:cxnChg>
      </pc:sldChg>
      <pc:sldChg chg="addSp delSp modSp new mod modClrScheme chgLayout">
        <pc:chgData name="Chinedu Onuoha" userId="82f294086e6d1640" providerId="LiveId" clId="{9A511804-1CD2-4AE2-8DBB-8DBF896C146D}" dt="2021-04-24T12:25:38.666" v="681" actId="255"/>
        <pc:sldMkLst>
          <pc:docMk/>
          <pc:sldMk cId="3311902413" sldId="260"/>
        </pc:sldMkLst>
        <pc:spChg chg="add del mod">
          <ac:chgData name="Chinedu Onuoha" userId="82f294086e6d1640" providerId="LiveId" clId="{9A511804-1CD2-4AE2-8DBB-8DBF896C146D}" dt="2021-04-22T20:00:30.284" v="304" actId="700"/>
          <ac:spMkLst>
            <pc:docMk/>
            <pc:sldMk cId="3311902413" sldId="260"/>
            <ac:spMk id="2" creationId="{613118DB-ED6C-4E31-9067-376CB169DBED}"/>
          </ac:spMkLst>
        </pc:spChg>
        <pc:spChg chg="add del mod">
          <ac:chgData name="Chinedu Onuoha" userId="82f294086e6d1640" providerId="LiveId" clId="{9A511804-1CD2-4AE2-8DBB-8DBF896C146D}" dt="2021-04-22T20:00:30.284" v="304" actId="700"/>
          <ac:spMkLst>
            <pc:docMk/>
            <pc:sldMk cId="3311902413" sldId="260"/>
            <ac:spMk id="3" creationId="{227EBF64-38E8-4105-A724-51D6FCD7A78D}"/>
          </ac:spMkLst>
        </pc:spChg>
        <pc:spChg chg="add mod">
          <ac:chgData name="Chinedu Onuoha" userId="82f294086e6d1640" providerId="LiveId" clId="{9A511804-1CD2-4AE2-8DBB-8DBF896C146D}" dt="2021-04-22T20:07:10.845" v="311" actId="14861"/>
          <ac:spMkLst>
            <pc:docMk/>
            <pc:sldMk cId="3311902413" sldId="260"/>
            <ac:spMk id="4" creationId="{44AA3431-5689-4A21-A39E-AC5D200A2259}"/>
          </ac:spMkLst>
        </pc:spChg>
        <pc:spChg chg="add mod">
          <ac:chgData name="Chinedu Onuoha" userId="82f294086e6d1640" providerId="LiveId" clId="{9A511804-1CD2-4AE2-8DBB-8DBF896C146D}" dt="2021-04-22T20:07:21.560" v="314" actId="14861"/>
          <ac:spMkLst>
            <pc:docMk/>
            <pc:sldMk cId="3311902413" sldId="260"/>
            <ac:spMk id="7" creationId="{B11B96ED-4DDC-4A42-BDEC-D7E37A8978E2}"/>
          </ac:spMkLst>
        </pc:spChg>
        <pc:spChg chg="add mod">
          <ac:chgData name="Chinedu Onuoha" userId="82f294086e6d1640" providerId="LiveId" clId="{9A511804-1CD2-4AE2-8DBB-8DBF896C146D}" dt="2021-04-22T20:19:17.338" v="423" actId="14861"/>
          <ac:spMkLst>
            <pc:docMk/>
            <pc:sldMk cId="3311902413" sldId="260"/>
            <ac:spMk id="10" creationId="{8F02AF46-B0E3-4BB3-B463-F62BDCF20DC0}"/>
          </ac:spMkLst>
        </pc:spChg>
        <pc:spChg chg="add mod">
          <ac:chgData name="Chinedu Onuoha" userId="82f294086e6d1640" providerId="LiveId" clId="{9A511804-1CD2-4AE2-8DBB-8DBF896C146D}" dt="2021-04-24T12:06:20.891" v="579" actId="14100"/>
          <ac:spMkLst>
            <pc:docMk/>
            <pc:sldMk cId="3311902413" sldId="260"/>
            <ac:spMk id="19" creationId="{5CC5CD01-9308-477C-84E1-95960DE6EF92}"/>
          </ac:spMkLst>
        </pc:spChg>
        <pc:spChg chg="add mod">
          <ac:chgData name="Chinedu Onuoha" userId="82f294086e6d1640" providerId="LiveId" clId="{9A511804-1CD2-4AE2-8DBB-8DBF896C146D}" dt="2021-04-24T12:07:00.691" v="585" actId="1076"/>
          <ac:spMkLst>
            <pc:docMk/>
            <pc:sldMk cId="3311902413" sldId="260"/>
            <ac:spMk id="21" creationId="{9B8CF781-397F-4957-B0E2-E2139AC92F5B}"/>
          </ac:spMkLst>
        </pc:spChg>
        <pc:spChg chg="add mod">
          <ac:chgData name="Chinedu Onuoha" userId="82f294086e6d1640" providerId="LiveId" clId="{9A511804-1CD2-4AE2-8DBB-8DBF896C146D}" dt="2021-04-24T12:07:22.543" v="589" actId="2711"/>
          <ac:spMkLst>
            <pc:docMk/>
            <pc:sldMk cId="3311902413" sldId="260"/>
            <ac:spMk id="23" creationId="{BB96549E-594E-4F26-BAE2-5F975E7210B6}"/>
          </ac:spMkLst>
        </pc:spChg>
        <pc:spChg chg="add mod">
          <ac:chgData name="Chinedu Onuoha" userId="82f294086e6d1640" providerId="LiveId" clId="{9A511804-1CD2-4AE2-8DBB-8DBF896C146D}" dt="2021-04-24T12:25:38.666" v="681" actId="255"/>
          <ac:spMkLst>
            <pc:docMk/>
            <pc:sldMk cId="3311902413" sldId="260"/>
            <ac:spMk id="25" creationId="{8385E9A4-3457-41C5-A1EF-0C856DAEFC72}"/>
          </ac:spMkLst>
        </pc:spChg>
        <pc:cxnChg chg="add mod">
          <ac:chgData name="Chinedu Onuoha" userId="82f294086e6d1640" providerId="LiveId" clId="{9A511804-1CD2-4AE2-8DBB-8DBF896C146D}" dt="2021-04-22T20:07:05.159" v="310" actId="1076"/>
          <ac:cxnSpMkLst>
            <pc:docMk/>
            <pc:sldMk cId="3311902413" sldId="260"/>
            <ac:cxnSpMk id="6" creationId="{09F14A95-89E0-4C38-8759-F0BB77384067}"/>
          </ac:cxnSpMkLst>
        </pc:cxnChg>
        <pc:cxnChg chg="add mod">
          <ac:chgData name="Chinedu Onuoha" userId="82f294086e6d1640" providerId="LiveId" clId="{9A511804-1CD2-4AE2-8DBB-8DBF896C146D}" dt="2021-04-22T20:18:55.735" v="420" actId="208"/>
          <ac:cxnSpMkLst>
            <pc:docMk/>
            <pc:sldMk cId="3311902413" sldId="260"/>
            <ac:cxnSpMk id="9" creationId="{D5B31D9F-47F4-4CD3-8408-263DE40EA531}"/>
          </ac:cxnSpMkLst>
        </pc:cxnChg>
        <pc:cxnChg chg="add mod">
          <ac:chgData name="Chinedu Onuoha" userId="82f294086e6d1640" providerId="LiveId" clId="{9A511804-1CD2-4AE2-8DBB-8DBF896C146D}" dt="2021-04-22T20:19:29.146" v="425" actId="208"/>
          <ac:cxnSpMkLst>
            <pc:docMk/>
            <pc:sldMk cId="3311902413" sldId="260"/>
            <ac:cxnSpMk id="12" creationId="{7F12477D-0BAD-4338-914C-5FBCA485DC39}"/>
          </ac:cxnSpMkLst>
        </pc:cxnChg>
        <pc:cxnChg chg="add mod">
          <ac:chgData name="Chinedu Onuoha" userId="82f294086e6d1640" providerId="LiveId" clId="{9A511804-1CD2-4AE2-8DBB-8DBF896C146D}" dt="2021-04-24T12:22:59.903" v="652" actId="208"/>
          <ac:cxnSpMkLst>
            <pc:docMk/>
            <pc:sldMk cId="3311902413" sldId="260"/>
            <ac:cxnSpMk id="14" creationId="{7B6C297C-AF14-4D3F-80AB-83FEA4848BD9}"/>
          </ac:cxnSpMkLst>
        </pc:cxnChg>
      </pc:sldChg>
      <pc:sldChg chg="addSp delSp modSp new mod">
        <pc:chgData name="Chinedu Onuoha" userId="82f294086e6d1640" providerId="LiveId" clId="{9A511804-1CD2-4AE2-8DBB-8DBF896C146D}" dt="2021-04-24T12:26:13.930" v="684" actId="14861"/>
        <pc:sldMkLst>
          <pc:docMk/>
          <pc:sldMk cId="4040807936" sldId="261"/>
        </pc:sldMkLst>
        <pc:spChg chg="add del mod">
          <ac:chgData name="Chinedu Onuoha" userId="82f294086e6d1640" providerId="LiveId" clId="{9A511804-1CD2-4AE2-8DBB-8DBF896C146D}" dt="2021-04-22T20:25:41.216" v="463" actId="478"/>
          <ac:spMkLst>
            <pc:docMk/>
            <pc:sldMk cId="4040807936" sldId="261"/>
            <ac:spMk id="8" creationId="{A4A67755-098A-4840-9326-B8808AF261B0}"/>
          </ac:spMkLst>
        </pc:spChg>
        <pc:spChg chg="add mod">
          <ac:chgData name="Chinedu Onuoha" userId="82f294086e6d1640" providerId="LiveId" clId="{9A511804-1CD2-4AE2-8DBB-8DBF896C146D}" dt="2021-04-22T20:24:41.863" v="455" actId="14861"/>
          <ac:spMkLst>
            <pc:docMk/>
            <pc:sldMk cId="4040807936" sldId="261"/>
            <ac:spMk id="9" creationId="{35D65FC5-D3A6-4353-996E-E5D98C1A3FAE}"/>
          </ac:spMkLst>
        </pc:spChg>
        <pc:spChg chg="add del mod">
          <ac:chgData name="Chinedu Onuoha" userId="82f294086e6d1640" providerId="LiveId" clId="{9A511804-1CD2-4AE2-8DBB-8DBF896C146D}" dt="2021-04-22T20:25:55.633" v="466" actId="478"/>
          <ac:spMkLst>
            <pc:docMk/>
            <pc:sldMk cId="4040807936" sldId="261"/>
            <ac:spMk id="14" creationId="{53C40811-D290-4CB9-8084-82CF6FC8990E}"/>
          </ac:spMkLst>
        </pc:spChg>
        <pc:spChg chg="add mod">
          <ac:chgData name="Chinedu Onuoha" userId="82f294086e6d1640" providerId="LiveId" clId="{9A511804-1CD2-4AE2-8DBB-8DBF896C146D}" dt="2021-04-24T12:26:07.948" v="683" actId="14861"/>
          <ac:spMkLst>
            <pc:docMk/>
            <pc:sldMk cId="4040807936" sldId="261"/>
            <ac:spMk id="17" creationId="{F5AB733E-86E0-4919-94EF-D90990DCB875}"/>
          </ac:spMkLst>
        </pc:spChg>
        <pc:spChg chg="add mod">
          <ac:chgData name="Chinedu Onuoha" userId="82f294086e6d1640" providerId="LiveId" clId="{9A511804-1CD2-4AE2-8DBB-8DBF896C146D}" dt="2021-04-24T12:26:01.528" v="682" actId="14861"/>
          <ac:spMkLst>
            <pc:docMk/>
            <pc:sldMk cId="4040807936" sldId="261"/>
            <ac:spMk id="20" creationId="{97F29F19-2DCA-4E55-9D7A-5896AC0E3836}"/>
          </ac:spMkLst>
        </pc:spChg>
        <pc:spChg chg="add mod">
          <ac:chgData name="Chinedu Onuoha" userId="82f294086e6d1640" providerId="LiveId" clId="{9A511804-1CD2-4AE2-8DBB-8DBF896C146D}" dt="2021-04-24T12:26:13.930" v="684" actId="14861"/>
          <ac:spMkLst>
            <pc:docMk/>
            <pc:sldMk cId="4040807936" sldId="261"/>
            <ac:spMk id="21" creationId="{89ADD538-F1A7-4232-9BE4-366A51D5F5B8}"/>
          </ac:spMkLst>
        </pc:spChg>
        <pc:spChg chg="add mod">
          <ac:chgData name="Chinedu Onuoha" userId="82f294086e6d1640" providerId="LiveId" clId="{9A511804-1CD2-4AE2-8DBB-8DBF896C146D}" dt="2021-04-24T12:08:01.951" v="597" actId="1076"/>
          <ac:spMkLst>
            <pc:docMk/>
            <pc:sldMk cId="4040807936" sldId="261"/>
            <ac:spMk id="23" creationId="{23DF3F50-9896-4397-9861-CFBA8EE7F142}"/>
          </ac:spMkLst>
        </pc:spChg>
        <pc:spChg chg="add mod">
          <ac:chgData name="Chinedu Onuoha" userId="82f294086e6d1640" providerId="LiveId" clId="{9A511804-1CD2-4AE2-8DBB-8DBF896C146D}" dt="2021-04-24T12:11:24.067" v="602" actId="2711"/>
          <ac:spMkLst>
            <pc:docMk/>
            <pc:sldMk cId="4040807936" sldId="261"/>
            <ac:spMk id="25" creationId="{0028B0C5-05B1-4452-BDAD-5F21134D3C6A}"/>
          </ac:spMkLst>
        </pc:spChg>
        <pc:spChg chg="add mod">
          <ac:chgData name="Chinedu Onuoha" userId="82f294086e6d1640" providerId="LiveId" clId="{9A511804-1CD2-4AE2-8DBB-8DBF896C146D}" dt="2021-04-24T12:12:11.961" v="609" actId="2711"/>
          <ac:spMkLst>
            <pc:docMk/>
            <pc:sldMk cId="4040807936" sldId="261"/>
            <ac:spMk id="27" creationId="{788C27C3-5964-4E45-9D28-5BBFE983DE11}"/>
          </ac:spMkLst>
        </pc:spChg>
        <pc:spChg chg="add mod">
          <ac:chgData name="Chinedu Onuoha" userId="82f294086e6d1640" providerId="LiveId" clId="{9A511804-1CD2-4AE2-8DBB-8DBF896C146D}" dt="2021-04-24T12:13:33.101" v="615" actId="1076"/>
          <ac:spMkLst>
            <pc:docMk/>
            <pc:sldMk cId="4040807936" sldId="261"/>
            <ac:spMk id="29" creationId="{F9A3F3F5-FE4A-44CE-B0EB-0BDAC48984D6}"/>
          </ac:spMkLst>
        </pc:spChg>
        <pc:spChg chg="add mod">
          <ac:chgData name="Chinedu Onuoha" userId="82f294086e6d1640" providerId="LiveId" clId="{9A511804-1CD2-4AE2-8DBB-8DBF896C146D}" dt="2021-04-24T12:19:55.736" v="636" actId="2711"/>
          <ac:spMkLst>
            <pc:docMk/>
            <pc:sldMk cId="4040807936" sldId="261"/>
            <ac:spMk id="31" creationId="{F9C47BA8-8AE4-4B0C-BC65-B5AEEDA1390B}"/>
          </ac:spMkLst>
        </pc:spChg>
        <pc:spChg chg="add mod">
          <ac:chgData name="Chinedu Onuoha" userId="82f294086e6d1640" providerId="LiveId" clId="{9A511804-1CD2-4AE2-8DBB-8DBF896C146D}" dt="2021-04-24T12:20:13.402" v="640" actId="2711"/>
          <ac:spMkLst>
            <pc:docMk/>
            <pc:sldMk cId="4040807936" sldId="261"/>
            <ac:spMk id="33" creationId="{B9D7A6B7-B584-4664-BCD8-9E827314F741}"/>
          </ac:spMkLst>
        </pc:spChg>
        <pc:spChg chg="add mod">
          <ac:chgData name="Chinedu Onuoha" userId="82f294086e6d1640" providerId="LiveId" clId="{9A511804-1CD2-4AE2-8DBB-8DBF896C146D}" dt="2021-04-24T12:20:38.972" v="644" actId="2711"/>
          <ac:spMkLst>
            <pc:docMk/>
            <pc:sldMk cId="4040807936" sldId="261"/>
            <ac:spMk id="35" creationId="{7CA39793-C6FC-4256-85DB-824F03D7BBEF}"/>
          </ac:spMkLst>
        </pc:spChg>
        <pc:spChg chg="add mod">
          <ac:chgData name="Chinedu Onuoha" userId="82f294086e6d1640" providerId="LiveId" clId="{9A511804-1CD2-4AE2-8DBB-8DBF896C146D}" dt="2021-04-24T12:21:06.744" v="651" actId="2711"/>
          <ac:spMkLst>
            <pc:docMk/>
            <pc:sldMk cId="4040807936" sldId="261"/>
            <ac:spMk id="37" creationId="{0E9CCF51-043E-4041-87EA-FB05470D668F}"/>
          </ac:spMkLst>
        </pc:spChg>
        <pc:cxnChg chg="add mod">
          <ac:chgData name="Chinedu Onuoha" userId="82f294086e6d1640" providerId="LiveId" clId="{9A511804-1CD2-4AE2-8DBB-8DBF896C146D}" dt="2021-04-22T20:22:18.281" v="442" actId="208"/>
          <ac:cxnSpMkLst>
            <pc:docMk/>
            <pc:sldMk cId="4040807936" sldId="261"/>
            <ac:cxnSpMk id="3" creationId="{5AD2DF79-5578-48DF-B10D-71A5ABAC42F7}"/>
          </ac:cxnSpMkLst>
        </pc:cxnChg>
        <pc:cxnChg chg="add mod">
          <ac:chgData name="Chinedu Onuoha" userId="82f294086e6d1640" providerId="LiveId" clId="{9A511804-1CD2-4AE2-8DBB-8DBF896C146D}" dt="2021-04-22T20:22:15.282" v="441" actId="208"/>
          <ac:cxnSpMkLst>
            <pc:docMk/>
            <pc:sldMk cId="4040807936" sldId="261"/>
            <ac:cxnSpMk id="5" creationId="{A782EE0F-FF12-4650-85A2-77FA5A69B1CF}"/>
          </ac:cxnSpMkLst>
        </pc:cxnChg>
        <pc:cxnChg chg="add mod">
          <ac:chgData name="Chinedu Onuoha" userId="82f294086e6d1640" providerId="LiveId" clId="{9A511804-1CD2-4AE2-8DBB-8DBF896C146D}" dt="2021-04-22T20:24:09.390" v="449" actId="208"/>
          <ac:cxnSpMkLst>
            <pc:docMk/>
            <pc:sldMk cId="4040807936" sldId="261"/>
            <ac:cxnSpMk id="11" creationId="{F311A4AD-E1F2-40AB-91E4-DC4FFB09DEA5}"/>
          </ac:cxnSpMkLst>
        </pc:cxnChg>
        <pc:cxnChg chg="add mod">
          <ac:chgData name="Chinedu Onuoha" userId="82f294086e6d1640" providerId="LiveId" clId="{9A511804-1CD2-4AE2-8DBB-8DBF896C146D}" dt="2021-04-22T20:24:35.397" v="454" actId="1076"/>
          <ac:cxnSpMkLst>
            <pc:docMk/>
            <pc:sldMk cId="4040807936" sldId="261"/>
            <ac:cxnSpMk id="13" creationId="{18964354-1807-40B6-A2E5-5996A5C35D05}"/>
          </ac:cxnSpMkLst>
        </pc:cxnChg>
        <pc:cxnChg chg="add mod">
          <ac:chgData name="Chinedu Onuoha" userId="82f294086e6d1640" providerId="LiveId" clId="{9A511804-1CD2-4AE2-8DBB-8DBF896C146D}" dt="2021-04-22T20:25:01.826" v="459" actId="208"/>
          <ac:cxnSpMkLst>
            <pc:docMk/>
            <pc:sldMk cId="4040807936" sldId="261"/>
            <ac:cxnSpMk id="16" creationId="{142DB189-5E84-43E2-A384-0E836CADC996}"/>
          </ac:cxnSpMkLst>
        </pc:cxnChg>
        <pc:cxnChg chg="add mod">
          <ac:chgData name="Chinedu Onuoha" userId="82f294086e6d1640" providerId="LiveId" clId="{9A511804-1CD2-4AE2-8DBB-8DBF896C146D}" dt="2021-04-22T20:26:20.048" v="470" actId="208"/>
          <ac:cxnSpMkLst>
            <pc:docMk/>
            <pc:sldMk cId="4040807936" sldId="261"/>
            <ac:cxnSpMk id="19" creationId="{440BD248-79BF-4F45-828B-30BC8492228D}"/>
          </ac:cxnSpMkLst>
        </pc:cxnChg>
      </pc:sldChg>
      <pc:sldChg chg="addSp modSp new mod">
        <pc:chgData name="Chinedu Onuoha" userId="82f294086e6d1640" providerId="LiveId" clId="{9A511804-1CD2-4AE2-8DBB-8DBF896C146D}" dt="2021-04-24T12:18:19.613" v="625" actId="1076"/>
        <pc:sldMkLst>
          <pc:docMk/>
          <pc:sldMk cId="3435892813" sldId="262"/>
        </pc:sldMkLst>
        <pc:spChg chg="add mod">
          <ac:chgData name="Chinedu Onuoha" userId="82f294086e6d1640" providerId="LiveId" clId="{9A511804-1CD2-4AE2-8DBB-8DBF896C146D}" dt="2021-04-22T20:26:40.744" v="473" actId="14861"/>
          <ac:spMkLst>
            <pc:docMk/>
            <pc:sldMk cId="3435892813" sldId="262"/>
            <ac:spMk id="2" creationId="{1105F452-D226-4EB1-9CF1-275621148B18}"/>
          </ac:spMkLst>
        </pc:spChg>
        <pc:spChg chg="add mod">
          <ac:chgData name="Chinedu Onuoha" userId="82f294086e6d1640" providerId="LiveId" clId="{9A511804-1CD2-4AE2-8DBB-8DBF896C146D}" dt="2021-04-24T12:18:19.613" v="625" actId="1076"/>
          <ac:spMkLst>
            <pc:docMk/>
            <pc:sldMk cId="3435892813" sldId="262"/>
            <ac:spMk id="4" creationId="{784D019D-E7C9-4393-A055-284319528276}"/>
          </ac:spMkLst>
        </pc:spChg>
      </pc:sldChg>
      <pc:sldChg chg="addSp delSp modSp new mod modClrScheme chgLayout">
        <pc:chgData name="Chinedu Onuoha" userId="82f294086e6d1640" providerId="LiveId" clId="{9A511804-1CD2-4AE2-8DBB-8DBF896C146D}" dt="2021-04-24T12:48:22.538" v="768" actId="2711"/>
        <pc:sldMkLst>
          <pc:docMk/>
          <pc:sldMk cId="3395505006" sldId="263"/>
        </pc:sldMkLst>
        <pc:spChg chg="add del mod">
          <ac:chgData name="Chinedu Onuoha" userId="82f294086e6d1640" providerId="LiveId" clId="{9A511804-1CD2-4AE2-8DBB-8DBF896C146D}" dt="2021-04-24T12:37:20.994" v="685" actId="700"/>
          <ac:spMkLst>
            <pc:docMk/>
            <pc:sldMk cId="3395505006" sldId="263"/>
            <ac:spMk id="2" creationId="{BE062526-E0AF-417C-BA06-8CE153CB49BC}"/>
          </ac:spMkLst>
        </pc:spChg>
        <pc:spChg chg="add del mod ord">
          <ac:chgData name="Chinedu Onuoha" userId="82f294086e6d1640" providerId="LiveId" clId="{9A511804-1CD2-4AE2-8DBB-8DBF896C146D}" dt="2021-04-24T12:37:31.295" v="691" actId="700"/>
          <ac:spMkLst>
            <pc:docMk/>
            <pc:sldMk cId="3395505006" sldId="263"/>
            <ac:spMk id="3" creationId="{6542AC30-F40E-4FC5-AD41-07E6B2A4AC62}"/>
          </ac:spMkLst>
        </pc:spChg>
        <pc:spChg chg="add mod">
          <ac:chgData name="Chinedu Onuoha" userId="82f294086e6d1640" providerId="LiveId" clId="{9A511804-1CD2-4AE2-8DBB-8DBF896C146D}" dt="2021-04-24T12:37:44.322" v="693" actId="1076"/>
          <ac:spMkLst>
            <pc:docMk/>
            <pc:sldMk cId="3395505006" sldId="263"/>
            <ac:spMk id="4" creationId="{B2FE5E27-FFA2-4350-B2C3-40C81166EB79}"/>
          </ac:spMkLst>
        </pc:spChg>
        <pc:spChg chg="add mod">
          <ac:chgData name="Chinedu Onuoha" userId="82f294086e6d1640" providerId="LiveId" clId="{9A511804-1CD2-4AE2-8DBB-8DBF896C146D}" dt="2021-04-24T12:38:26.439" v="698" actId="1076"/>
          <ac:spMkLst>
            <pc:docMk/>
            <pc:sldMk cId="3395505006" sldId="263"/>
            <ac:spMk id="8" creationId="{820EA24E-1850-428F-95AB-AF0B60F8ED5B}"/>
          </ac:spMkLst>
        </pc:spChg>
        <pc:spChg chg="add mod">
          <ac:chgData name="Chinedu Onuoha" userId="82f294086e6d1640" providerId="LiveId" clId="{9A511804-1CD2-4AE2-8DBB-8DBF896C146D}" dt="2021-04-24T12:42:17.333" v="744" actId="1076"/>
          <ac:spMkLst>
            <pc:docMk/>
            <pc:sldMk cId="3395505006" sldId="263"/>
            <ac:spMk id="10" creationId="{66D6D930-80CC-4589-B7B0-5F518F6B4B5C}"/>
          </ac:spMkLst>
        </pc:spChg>
        <pc:spChg chg="add mod">
          <ac:chgData name="Chinedu Onuoha" userId="82f294086e6d1640" providerId="LiveId" clId="{9A511804-1CD2-4AE2-8DBB-8DBF896C146D}" dt="2021-04-24T12:42:47.073" v="749" actId="2711"/>
          <ac:spMkLst>
            <pc:docMk/>
            <pc:sldMk cId="3395505006" sldId="263"/>
            <ac:spMk id="12" creationId="{525B844B-3084-4DB4-97C6-6AB845CC2324}"/>
          </ac:spMkLst>
        </pc:spChg>
        <pc:spChg chg="add mod">
          <ac:chgData name="Chinedu Onuoha" userId="82f294086e6d1640" providerId="LiveId" clId="{9A511804-1CD2-4AE2-8DBB-8DBF896C146D}" dt="2021-04-24T12:47:44.758" v="763" actId="1076"/>
          <ac:spMkLst>
            <pc:docMk/>
            <pc:sldMk cId="3395505006" sldId="263"/>
            <ac:spMk id="18" creationId="{5B640925-9CDE-41B0-8B71-E51D28FFF0FE}"/>
          </ac:spMkLst>
        </pc:spChg>
        <pc:spChg chg="add mod">
          <ac:chgData name="Chinedu Onuoha" userId="82f294086e6d1640" providerId="LiveId" clId="{9A511804-1CD2-4AE2-8DBB-8DBF896C146D}" dt="2021-04-24T12:48:22.538" v="768" actId="2711"/>
          <ac:spMkLst>
            <pc:docMk/>
            <pc:sldMk cId="3395505006" sldId="263"/>
            <ac:spMk id="20" creationId="{424CA421-84F4-4BD5-A517-3B47B0BC3598}"/>
          </ac:spMkLst>
        </pc:spChg>
        <pc:cxnChg chg="add mod">
          <ac:chgData name="Chinedu Onuoha" userId="82f294086e6d1640" providerId="LiveId" clId="{9A511804-1CD2-4AE2-8DBB-8DBF896C146D}" dt="2021-04-24T12:38:13.178" v="696" actId="208"/>
          <ac:cxnSpMkLst>
            <pc:docMk/>
            <pc:sldMk cId="3395505006" sldId="263"/>
            <ac:cxnSpMk id="6" creationId="{73A5C8DE-3623-435E-863C-C566DD334604}"/>
          </ac:cxnSpMkLst>
        </pc:cxnChg>
        <pc:cxnChg chg="add mod">
          <ac:chgData name="Chinedu Onuoha" userId="82f294086e6d1640" providerId="LiveId" clId="{9A511804-1CD2-4AE2-8DBB-8DBF896C146D}" dt="2021-04-24T12:47:11.200" v="754" actId="14100"/>
          <ac:cxnSpMkLst>
            <pc:docMk/>
            <pc:sldMk cId="3395505006" sldId="263"/>
            <ac:cxnSpMk id="14" creationId="{3071F875-454F-4799-A0C0-0CFDD75CE8BE}"/>
          </ac:cxnSpMkLst>
        </pc:cxnChg>
      </pc:sldChg>
      <pc:sldChg chg="addSp delSp modSp new mod modClrScheme chgLayout">
        <pc:chgData name="Chinedu Onuoha" userId="82f294086e6d1640" providerId="LiveId" clId="{9A511804-1CD2-4AE2-8DBB-8DBF896C146D}" dt="2021-04-24T12:48:46.899" v="771" actId="208"/>
        <pc:sldMkLst>
          <pc:docMk/>
          <pc:sldMk cId="2912952584" sldId="264"/>
        </pc:sldMkLst>
        <pc:spChg chg="add del mod">
          <ac:chgData name="Chinedu Onuoha" userId="82f294086e6d1640" providerId="LiveId" clId="{9A511804-1CD2-4AE2-8DBB-8DBF896C146D}" dt="2021-04-24T12:48:31.973" v="769" actId="700"/>
          <ac:spMkLst>
            <pc:docMk/>
            <pc:sldMk cId="2912952584" sldId="264"/>
            <ac:spMk id="2" creationId="{9D8973F1-F37B-4770-AA2F-8C11B43A033B}"/>
          </ac:spMkLst>
        </pc:spChg>
        <pc:spChg chg="add del mod">
          <ac:chgData name="Chinedu Onuoha" userId="82f294086e6d1640" providerId="LiveId" clId="{9A511804-1CD2-4AE2-8DBB-8DBF896C146D}" dt="2021-04-24T12:48:31.973" v="769" actId="700"/>
          <ac:spMkLst>
            <pc:docMk/>
            <pc:sldMk cId="2912952584" sldId="264"/>
            <ac:spMk id="3" creationId="{34EF916F-C4EF-4954-BA03-4713CC77607C}"/>
          </ac:spMkLst>
        </pc:spChg>
        <pc:cxnChg chg="add mod">
          <ac:chgData name="Chinedu Onuoha" userId="82f294086e6d1640" providerId="LiveId" clId="{9A511804-1CD2-4AE2-8DBB-8DBF896C146D}" dt="2021-04-24T12:48:46.899" v="771" actId="208"/>
          <ac:cxnSpMkLst>
            <pc:docMk/>
            <pc:sldMk cId="2912952584" sldId="264"/>
            <ac:cxnSpMk id="5" creationId="{A5C158C3-7D65-4D1C-8B06-EE873DF779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7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387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806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0973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347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665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1533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989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41DCCA7-FBC8-455F-9358-7BD532D5B2FA}" type="datetimeFigureOut">
              <a:rPr lang="en-NG" smtClean="0"/>
              <a:t>29/04/2021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B25DEC5-C1C4-4095-A6B1-B457D47FB29C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4D2A1-0159-4E00-8A9D-4997DA2AC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HOMEWORK</a:t>
            </a:r>
            <a:endParaRPr lang="en-NG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AC3674-570F-4A71-9CA1-E3563245F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FLOWCHART AND PSEUDOCODES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253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2AC1-A019-4FA3-8263-8293C3833C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86000"/>
            <a:ext cx="9720263" cy="4022725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084D32-44AB-430C-A938-6B87BFD6B283}"/>
              </a:ext>
            </a:extLst>
          </p:cNvPr>
          <p:cNvCxnSpPr>
            <a:cxnSpLocks/>
          </p:cNvCxnSpPr>
          <p:nvPr/>
        </p:nvCxnSpPr>
        <p:spPr>
          <a:xfrm>
            <a:off x="4625009" y="19188"/>
            <a:ext cx="0" cy="1060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1F408E-35ED-48A4-AF7E-D0A6AB30208A}"/>
              </a:ext>
            </a:extLst>
          </p:cNvPr>
          <p:cNvCxnSpPr/>
          <p:nvPr/>
        </p:nvCxnSpPr>
        <p:spPr>
          <a:xfrm>
            <a:off x="7315200" y="19188"/>
            <a:ext cx="0" cy="1060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207CC74-C28C-4EFF-AD3A-1B9E0D4E80F7}"/>
              </a:ext>
            </a:extLst>
          </p:cNvPr>
          <p:cNvSpPr/>
          <p:nvPr/>
        </p:nvSpPr>
        <p:spPr>
          <a:xfrm>
            <a:off x="6493565" y="1079362"/>
            <a:ext cx="2411873" cy="1206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BB80B-10BF-46EF-A581-4E94EEA55592}"/>
              </a:ext>
            </a:extLst>
          </p:cNvPr>
          <p:cNvSpPr txBox="1"/>
          <p:nvPr/>
        </p:nvSpPr>
        <p:spPr>
          <a:xfrm>
            <a:off x="6798365" y="1359515"/>
            <a:ext cx="16962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NUM = DEN</a:t>
            </a:r>
          </a:p>
          <a:p>
            <a:r>
              <a:rPr lang="en-US" dirty="0">
                <a:latin typeface="Cooper Black" panose="0208090404030B020404" pitchFamily="18" charset="0"/>
              </a:rPr>
              <a:t>DEN = REM</a:t>
            </a:r>
            <a:endParaRPr lang="en-NG" dirty="0">
              <a:latin typeface="Cooper Black" panose="0208090404030B0204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2DC31-90C4-4D5C-85D6-9C4A0D7903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699502" y="2286000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00F2F-EF52-4A07-BE13-594F62256FA9}"/>
              </a:ext>
            </a:extLst>
          </p:cNvPr>
          <p:cNvSpPr/>
          <p:nvPr/>
        </p:nvSpPr>
        <p:spPr>
          <a:xfrm>
            <a:off x="6546551" y="2931757"/>
            <a:ext cx="2637182" cy="1364974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FE9F7-1E47-480E-8FB3-25807BC9A9DA}"/>
              </a:ext>
            </a:extLst>
          </p:cNvPr>
          <p:cNvSpPr txBox="1"/>
          <p:nvPr/>
        </p:nvSpPr>
        <p:spPr>
          <a:xfrm>
            <a:off x="6798365" y="3393422"/>
            <a:ext cx="22793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REM = NUM%DEN</a:t>
            </a:r>
            <a:endParaRPr lang="en-NG" dirty="0">
              <a:latin typeface="Cooper Black" panose="0208090404030B0204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633BC4-94FE-465D-85A7-9D07E956E379}"/>
              </a:ext>
            </a:extLst>
          </p:cNvPr>
          <p:cNvSpPr/>
          <p:nvPr/>
        </p:nvSpPr>
        <p:spPr>
          <a:xfrm>
            <a:off x="3458817" y="1079362"/>
            <a:ext cx="2411827" cy="1206638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6986A-7555-4488-B260-568D84C9B4FA}"/>
              </a:ext>
            </a:extLst>
          </p:cNvPr>
          <p:cNvSpPr txBox="1"/>
          <p:nvPr/>
        </p:nvSpPr>
        <p:spPr>
          <a:xfrm>
            <a:off x="3750365" y="1485282"/>
            <a:ext cx="163001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HCF = DEN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06DBB5-2322-4A09-9132-1ADB7557010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664731" y="2286000"/>
            <a:ext cx="0" cy="77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D237D-7E19-49EC-B625-FB1C5D756C50}"/>
              </a:ext>
            </a:extLst>
          </p:cNvPr>
          <p:cNvSpPr/>
          <p:nvPr/>
        </p:nvSpPr>
        <p:spPr>
          <a:xfrm>
            <a:off x="3514824" y="3061252"/>
            <a:ext cx="2411827" cy="1235479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7BA77B-6AA6-4F67-BEAE-EF9492B9370F}"/>
              </a:ext>
            </a:extLst>
          </p:cNvPr>
          <p:cNvSpPr txBox="1"/>
          <p:nvPr/>
        </p:nvSpPr>
        <p:spPr>
          <a:xfrm>
            <a:off x="3730264" y="3341406"/>
            <a:ext cx="259101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LCM = ( X*Y)/HCF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B686EB-7144-4294-A4A9-0324E7F1C639}"/>
              </a:ext>
            </a:extLst>
          </p:cNvPr>
          <p:cNvCxnSpPr/>
          <p:nvPr/>
        </p:nvCxnSpPr>
        <p:spPr>
          <a:xfrm>
            <a:off x="4860131" y="4296731"/>
            <a:ext cx="0" cy="9113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4B6205-1494-4FCE-9324-43FFBE1E9C4C}"/>
              </a:ext>
            </a:extLst>
          </p:cNvPr>
          <p:cNvCxnSpPr>
            <a:cxnSpLocks/>
          </p:cNvCxnSpPr>
          <p:nvPr/>
        </p:nvCxnSpPr>
        <p:spPr>
          <a:xfrm>
            <a:off x="8249455" y="4296731"/>
            <a:ext cx="0" cy="9113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BFBA3C-8675-4C42-9AE6-72142EDACB5D}"/>
              </a:ext>
            </a:extLst>
          </p:cNvPr>
          <p:cNvCxnSpPr/>
          <p:nvPr/>
        </p:nvCxnSpPr>
        <p:spPr>
          <a:xfrm>
            <a:off x="4893249" y="5208104"/>
            <a:ext cx="65941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A45915-99CF-4E6E-A92E-6B49FC206E7B}"/>
              </a:ext>
            </a:extLst>
          </p:cNvPr>
          <p:cNvCxnSpPr/>
          <p:nvPr/>
        </p:nvCxnSpPr>
        <p:spPr>
          <a:xfrm flipH="1">
            <a:off x="7553716" y="5208104"/>
            <a:ext cx="62285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97A069C3-204D-4829-BB7A-483BDDB7EDAF}"/>
              </a:ext>
            </a:extLst>
          </p:cNvPr>
          <p:cNvSpPr/>
          <p:nvPr/>
        </p:nvSpPr>
        <p:spPr>
          <a:xfrm>
            <a:off x="5191456" y="4925894"/>
            <a:ext cx="2508039" cy="1099880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42FDE-C7CC-4987-90A8-337FFE175619}"/>
              </a:ext>
            </a:extLst>
          </p:cNvPr>
          <p:cNvSpPr txBox="1"/>
          <p:nvPr/>
        </p:nvSpPr>
        <p:spPr>
          <a:xfrm>
            <a:off x="5471357" y="5352137"/>
            <a:ext cx="194823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DISPLAY LCM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4A990E-1C80-4AF1-9645-63B9755DBC5E}"/>
              </a:ext>
            </a:extLst>
          </p:cNvPr>
          <p:cNvCxnSpPr/>
          <p:nvPr/>
        </p:nvCxnSpPr>
        <p:spPr>
          <a:xfrm>
            <a:off x="6321276" y="6025774"/>
            <a:ext cx="0" cy="832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4640A6EA-22AC-49BC-BB7D-686790FEC009}"/>
              </a:ext>
            </a:extLst>
          </p:cNvPr>
          <p:cNvSpPr/>
          <p:nvPr/>
        </p:nvSpPr>
        <p:spPr>
          <a:xfrm>
            <a:off x="3962400" y="140012"/>
            <a:ext cx="2862470" cy="1232452"/>
          </a:xfrm>
          <a:prstGeom prst="flowChartTerminator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E5ED8-0C59-474F-BE46-D0DDC8FDBBB4}"/>
              </a:ext>
            </a:extLst>
          </p:cNvPr>
          <p:cNvSpPr txBox="1"/>
          <p:nvPr/>
        </p:nvSpPr>
        <p:spPr>
          <a:xfrm>
            <a:off x="4949687" y="571572"/>
            <a:ext cx="88789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STOP</a:t>
            </a:r>
            <a:endParaRPr lang="en-NG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AB3CAE92-504B-44B0-AAF8-49533C1518BF}"/>
              </a:ext>
            </a:extLst>
          </p:cNvPr>
          <p:cNvSpPr/>
          <p:nvPr/>
        </p:nvSpPr>
        <p:spPr>
          <a:xfrm>
            <a:off x="3763617" y="145773"/>
            <a:ext cx="3087756" cy="1285461"/>
          </a:xfrm>
          <a:prstGeom prst="flowChartTerminator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04947D-B84A-4916-9493-377D902E058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307495" y="1431234"/>
            <a:ext cx="0" cy="967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3B478D4-C02A-4829-813A-0A74B8411717}"/>
              </a:ext>
            </a:extLst>
          </p:cNvPr>
          <p:cNvSpPr/>
          <p:nvPr/>
        </p:nvSpPr>
        <p:spPr>
          <a:xfrm>
            <a:off x="3763617" y="2478156"/>
            <a:ext cx="3087756" cy="1285461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943B6C-D1BA-43C4-A750-7AAE349B9D9E}"/>
              </a:ext>
            </a:extLst>
          </p:cNvPr>
          <p:cNvCxnSpPr>
            <a:stCxn id="8" idx="4"/>
          </p:cNvCxnSpPr>
          <p:nvPr/>
        </p:nvCxnSpPr>
        <p:spPr>
          <a:xfrm>
            <a:off x="5307495" y="3763617"/>
            <a:ext cx="0" cy="848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ABE08BE3-D76E-4526-97D4-17338854A88E}"/>
              </a:ext>
            </a:extLst>
          </p:cNvPr>
          <p:cNvSpPr/>
          <p:nvPr/>
        </p:nvSpPr>
        <p:spPr>
          <a:xfrm>
            <a:off x="3445564" y="4532243"/>
            <a:ext cx="3405809" cy="1113183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K = List(range(1,(n+1)))</a:t>
            </a:r>
          </a:p>
          <a:p>
            <a:pPr algn="ctr"/>
            <a:r>
              <a:rPr lang="en-US" dirty="0"/>
              <a:t>Factorial = 1</a:t>
            </a:r>
            <a:endParaRPr lang="en-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75261D-F58D-4B78-A860-38AA62651824}"/>
              </a:ext>
            </a:extLst>
          </p:cNvPr>
          <p:cNvCxnSpPr/>
          <p:nvPr/>
        </p:nvCxnSpPr>
        <p:spPr>
          <a:xfrm>
            <a:off x="4969565" y="5645426"/>
            <a:ext cx="0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D77730-DE3C-433C-81C2-27E05262D315}"/>
              </a:ext>
            </a:extLst>
          </p:cNvPr>
          <p:cNvSpPr txBox="1"/>
          <p:nvPr/>
        </p:nvSpPr>
        <p:spPr>
          <a:xfrm>
            <a:off x="6937513" y="505802"/>
            <a:ext cx="3551581" cy="325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Factorial of number n (n! = 1 x 2 x 3 x …. n)</a:t>
            </a:r>
          </a:p>
        </p:txBody>
      </p:sp>
    </p:spTree>
    <p:extLst>
      <p:ext uri="{BB962C8B-B14F-4D97-AF65-F5344CB8AC3E}">
        <p14:creationId xmlns:p14="http://schemas.microsoft.com/office/powerpoint/2010/main" val="199617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F0F447-8DB1-4F1A-A296-0E4E7344B8D5}"/>
              </a:ext>
            </a:extLst>
          </p:cNvPr>
          <p:cNvSpPr/>
          <p:nvPr/>
        </p:nvSpPr>
        <p:spPr>
          <a:xfrm>
            <a:off x="4015409" y="159026"/>
            <a:ext cx="2822713" cy="1245704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i in K</a:t>
            </a:r>
          </a:p>
          <a:p>
            <a:pPr algn="ctr"/>
            <a:r>
              <a:rPr lang="en-US" dirty="0"/>
              <a:t>Factorial *= i </a:t>
            </a:r>
            <a:endParaRPr lang="en-N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8EA244-239F-4F6D-A47B-635C7CD6D2A3}"/>
              </a:ext>
            </a:extLst>
          </p:cNvPr>
          <p:cNvCxnSpPr/>
          <p:nvPr/>
        </p:nvCxnSpPr>
        <p:spPr>
          <a:xfrm>
            <a:off x="6930887" y="768626"/>
            <a:ext cx="1311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E1022504-9749-4D7B-8D78-9539195BB30F}"/>
              </a:ext>
            </a:extLst>
          </p:cNvPr>
          <p:cNvSpPr/>
          <p:nvPr/>
        </p:nvSpPr>
        <p:spPr>
          <a:xfrm>
            <a:off x="7885043" y="516835"/>
            <a:ext cx="3021496" cy="887895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“Factorial”</a:t>
            </a:r>
            <a:endParaRPr lang="en-N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F7727E-4023-4D27-814C-96548DEFE272}"/>
              </a:ext>
            </a:extLst>
          </p:cNvPr>
          <p:cNvCxnSpPr>
            <a:stCxn id="5" idx="4"/>
          </p:cNvCxnSpPr>
          <p:nvPr/>
        </p:nvCxnSpPr>
        <p:spPr>
          <a:xfrm flipH="1">
            <a:off x="9342783" y="1404730"/>
            <a:ext cx="53008" cy="111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29E322-E863-4545-8608-7952AA9D9093}"/>
              </a:ext>
            </a:extLst>
          </p:cNvPr>
          <p:cNvCxnSpPr/>
          <p:nvPr/>
        </p:nvCxnSpPr>
        <p:spPr>
          <a:xfrm flipH="1">
            <a:off x="7885043" y="2517913"/>
            <a:ext cx="1457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6BEAE2C9-B424-4B1A-89DC-7D9973DC4A21}"/>
              </a:ext>
            </a:extLst>
          </p:cNvPr>
          <p:cNvSpPr/>
          <p:nvPr/>
        </p:nvSpPr>
        <p:spPr>
          <a:xfrm>
            <a:off x="5234608" y="2266122"/>
            <a:ext cx="2597427" cy="1113178"/>
          </a:xfrm>
          <a:prstGeom prst="flowChartTerminator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12625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5E0BF26C-262A-4FE6-8DE3-AC77A2825738}"/>
              </a:ext>
            </a:extLst>
          </p:cNvPr>
          <p:cNvSpPr/>
          <p:nvPr/>
        </p:nvSpPr>
        <p:spPr>
          <a:xfrm>
            <a:off x="4452731" y="92765"/>
            <a:ext cx="3048000" cy="1099930"/>
          </a:xfrm>
          <a:prstGeom prst="flowChartTerminator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0EC55F-51A7-4EC2-A09D-552026AFE867}"/>
              </a:ext>
            </a:extLst>
          </p:cNvPr>
          <p:cNvCxnSpPr>
            <a:stCxn id="2" idx="2"/>
          </p:cNvCxnSpPr>
          <p:nvPr/>
        </p:nvCxnSpPr>
        <p:spPr>
          <a:xfrm>
            <a:off x="5976731" y="1192695"/>
            <a:ext cx="0" cy="755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5560A917-3414-4918-89FC-AE84C32CF4D1}"/>
              </a:ext>
            </a:extLst>
          </p:cNvPr>
          <p:cNvSpPr/>
          <p:nvPr/>
        </p:nvSpPr>
        <p:spPr>
          <a:xfrm>
            <a:off x="4293705" y="1948070"/>
            <a:ext cx="3207026" cy="1099930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COEFFICIENT OF X^3(M)</a:t>
            </a:r>
            <a:endParaRPr lang="en-N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A0D41D-A05A-4F5B-AD82-B6CF9E0B1E10}"/>
              </a:ext>
            </a:extLst>
          </p:cNvPr>
          <p:cNvCxnSpPr/>
          <p:nvPr/>
        </p:nvCxnSpPr>
        <p:spPr>
          <a:xfrm>
            <a:off x="5764696" y="3048000"/>
            <a:ext cx="0" cy="67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1F25BBA6-B283-4712-A011-88FA4929AB32}"/>
              </a:ext>
            </a:extLst>
          </p:cNvPr>
          <p:cNvSpPr/>
          <p:nvPr/>
        </p:nvSpPr>
        <p:spPr>
          <a:xfrm>
            <a:off x="3591339" y="3763617"/>
            <a:ext cx="3909392" cy="1099930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COEFFICIENT OF X^2(N)</a:t>
            </a:r>
            <a:endParaRPr lang="en-NG" dirty="0"/>
          </a:p>
          <a:p>
            <a:pPr algn="ctr"/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5393AA-95F1-48E7-BE1F-5DE6ACB5D4CF}"/>
              </a:ext>
            </a:extLst>
          </p:cNvPr>
          <p:cNvCxnSpPr>
            <a:stCxn id="8" idx="4"/>
          </p:cNvCxnSpPr>
          <p:nvPr/>
        </p:nvCxnSpPr>
        <p:spPr>
          <a:xfrm>
            <a:off x="5546035" y="4863547"/>
            <a:ext cx="6626" cy="84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6FF95919-2ED3-44B6-898F-33B2709B22AF}"/>
              </a:ext>
            </a:extLst>
          </p:cNvPr>
          <p:cNvSpPr/>
          <p:nvPr/>
        </p:nvSpPr>
        <p:spPr>
          <a:xfrm>
            <a:off x="3737114" y="5665305"/>
            <a:ext cx="3432312" cy="934279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COEFFICIENT OF X(O)</a:t>
            </a:r>
            <a:endParaRPr lang="en-NG" dirty="0"/>
          </a:p>
          <a:p>
            <a:pPr algn="ctr"/>
            <a:endParaRPr lang="en-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36DCAB-CB51-4F63-B404-6EDBA6ED9CE9}"/>
              </a:ext>
            </a:extLst>
          </p:cNvPr>
          <p:cNvSpPr txBox="1"/>
          <p:nvPr/>
        </p:nvSpPr>
        <p:spPr>
          <a:xfrm>
            <a:off x="8335617" y="2199861"/>
            <a:ext cx="3352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CUBIC EQUATION</a:t>
            </a:r>
            <a:endParaRPr lang="en-NG" sz="4400" dirty="0"/>
          </a:p>
        </p:txBody>
      </p:sp>
    </p:spTree>
    <p:extLst>
      <p:ext uri="{BB962C8B-B14F-4D97-AF65-F5344CB8AC3E}">
        <p14:creationId xmlns:p14="http://schemas.microsoft.com/office/powerpoint/2010/main" val="6142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0D166D-9D05-4488-9671-6A4639082ABE}"/>
              </a:ext>
            </a:extLst>
          </p:cNvPr>
          <p:cNvCxnSpPr/>
          <p:nvPr/>
        </p:nvCxnSpPr>
        <p:spPr>
          <a:xfrm>
            <a:off x="5605670" y="0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199ED8AA-E709-4584-ABBD-30C439FE0E9D}"/>
              </a:ext>
            </a:extLst>
          </p:cNvPr>
          <p:cNvSpPr/>
          <p:nvPr/>
        </p:nvSpPr>
        <p:spPr>
          <a:xfrm>
            <a:off x="3882887" y="702365"/>
            <a:ext cx="3233531" cy="980661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CONSTANT TERM (P)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F64FFC-08A5-47E8-815A-25807A2C2B5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499653" y="1683026"/>
            <a:ext cx="0" cy="86139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4DB9AD-AF2C-44FD-B3CC-5D43B767985E}"/>
              </a:ext>
            </a:extLst>
          </p:cNvPr>
          <p:cNvSpPr/>
          <p:nvPr/>
        </p:nvSpPr>
        <p:spPr>
          <a:xfrm>
            <a:off x="3882887" y="2544417"/>
            <a:ext cx="3233531" cy="123245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 = N/M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CDC9B-78EA-4579-A5EE-608B20B01BF0}"/>
              </a:ext>
            </a:extLst>
          </p:cNvPr>
          <p:cNvCxnSpPr>
            <a:stCxn id="8" idx="2"/>
          </p:cNvCxnSpPr>
          <p:nvPr/>
        </p:nvCxnSpPr>
        <p:spPr>
          <a:xfrm flipH="1">
            <a:off x="5499652" y="3776870"/>
            <a:ext cx="1" cy="86139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B4A7D-C81C-4F17-9776-2E1D50D69AC7}"/>
              </a:ext>
            </a:extLst>
          </p:cNvPr>
          <p:cNvSpPr/>
          <p:nvPr/>
        </p:nvSpPr>
        <p:spPr>
          <a:xfrm>
            <a:off x="3969026" y="4638261"/>
            <a:ext cx="3061252" cy="1517374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 = O/M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2000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C6AAEC-9476-454D-856E-51270C530F11}"/>
              </a:ext>
            </a:extLst>
          </p:cNvPr>
          <p:cNvCxnSpPr/>
          <p:nvPr/>
        </p:nvCxnSpPr>
        <p:spPr>
          <a:xfrm>
            <a:off x="5724939" y="0"/>
            <a:ext cx="0" cy="83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491408-C510-447A-813F-F56EA11B6AC8}"/>
              </a:ext>
            </a:extLst>
          </p:cNvPr>
          <p:cNvSpPr/>
          <p:nvPr/>
        </p:nvSpPr>
        <p:spPr>
          <a:xfrm>
            <a:off x="4207565" y="834887"/>
            <a:ext cx="3034748" cy="116619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 = P/M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CBFE39-FE73-43CC-ACE5-346B5916778E}"/>
              </a:ext>
            </a:extLst>
          </p:cNvPr>
          <p:cNvCxnSpPr>
            <a:stCxn id="4" idx="2"/>
          </p:cNvCxnSpPr>
          <p:nvPr/>
        </p:nvCxnSpPr>
        <p:spPr>
          <a:xfrm>
            <a:off x="5724939" y="2001079"/>
            <a:ext cx="0" cy="70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398E5D-7796-444E-9A98-5692A92CD9F2}"/>
              </a:ext>
            </a:extLst>
          </p:cNvPr>
          <p:cNvSpPr/>
          <p:nvPr/>
        </p:nvSpPr>
        <p:spPr>
          <a:xfrm>
            <a:off x="4340087" y="2703443"/>
            <a:ext cx="2902226" cy="12987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Q = ((3 *a2)-((a1)**2))/9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460816-099A-4C90-8CEE-177DD049A615}"/>
              </a:ext>
            </a:extLst>
          </p:cNvPr>
          <p:cNvCxnSpPr>
            <a:cxnSpLocks/>
          </p:cNvCxnSpPr>
          <p:nvPr/>
        </p:nvCxnSpPr>
        <p:spPr>
          <a:xfrm>
            <a:off x="5791200" y="4002156"/>
            <a:ext cx="0" cy="6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B8F67-B487-4B3C-95EC-633FADBE570B}"/>
              </a:ext>
            </a:extLst>
          </p:cNvPr>
          <p:cNvSpPr/>
          <p:nvPr/>
        </p:nvSpPr>
        <p:spPr>
          <a:xfrm>
            <a:off x="4147930" y="4628321"/>
            <a:ext cx="3286539" cy="1345096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((9*a1*a2)-(27*a3)-(2*((a1)**3)))/54</a:t>
            </a:r>
            <a:endParaRPr lang="en-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DEF56-0264-452B-8529-5B63B4C7FDE7}"/>
              </a:ext>
            </a:extLst>
          </p:cNvPr>
          <p:cNvCxnSpPr>
            <a:stCxn id="11" idx="2"/>
          </p:cNvCxnSpPr>
          <p:nvPr/>
        </p:nvCxnSpPr>
        <p:spPr>
          <a:xfrm>
            <a:off x="5791200" y="5973417"/>
            <a:ext cx="0" cy="88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C1359-EED7-4616-BA30-FF163155C6B0}"/>
              </a:ext>
            </a:extLst>
          </p:cNvPr>
          <p:cNvSpPr/>
          <p:nvPr/>
        </p:nvSpPr>
        <p:spPr>
          <a:xfrm>
            <a:off x="4943060" y="-92760"/>
            <a:ext cx="2756452" cy="109993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(((Q**3) + ((R)**2))</a:t>
            </a:r>
            <a:endParaRPr lang="en-N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2EFF6E-B0DB-4C97-95E5-2638210429E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321286" y="1007170"/>
            <a:ext cx="0" cy="63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D5F9A09-F03C-4A53-B86D-C25B4FFD1029}"/>
              </a:ext>
            </a:extLst>
          </p:cNvPr>
          <p:cNvSpPr/>
          <p:nvPr/>
        </p:nvSpPr>
        <p:spPr>
          <a:xfrm>
            <a:off x="4876799" y="3188811"/>
            <a:ext cx="2888974" cy="1702913"/>
          </a:xfrm>
          <a:prstGeom prst="flowChartDecision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B &lt; 0</a:t>
            </a:r>
            <a:endParaRPr lang="en-N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EB188-B2A9-44DF-8B07-2CF6A1E3A2B4}"/>
              </a:ext>
            </a:extLst>
          </p:cNvPr>
          <p:cNvCxnSpPr>
            <a:cxnSpLocks/>
          </p:cNvCxnSpPr>
          <p:nvPr/>
        </p:nvCxnSpPr>
        <p:spPr>
          <a:xfrm>
            <a:off x="7765774" y="4040267"/>
            <a:ext cx="1891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99E9F-9E81-4C7E-A88F-6B04BE1C42CE}"/>
              </a:ext>
            </a:extLst>
          </p:cNvPr>
          <p:cNvCxnSpPr>
            <a:cxnSpLocks/>
          </p:cNvCxnSpPr>
          <p:nvPr/>
        </p:nvCxnSpPr>
        <p:spPr>
          <a:xfrm>
            <a:off x="9657522" y="4040268"/>
            <a:ext cx="0" cy="763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A14EB-FC3A-45CD-B7B6-6824431112D0}"/>
              </a:ext>
            </a:extLst>
          </p:cNvPr>
          <p:cNvSpPr/>
          <p:nvPr/>
        </p:nvSpPr>
        <p:spPr>
          <a:xfrm>
            <a:off x="8269357" y="4814693"/>
            <a:ext cx="3034748" cy="1298707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Return -(-R+((((Q)**3) + ((R)**2)) ** (1/2)))**(1/3)</a:t>
            </a:r>
            <a:endParaRPr lang="en-N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8CADF-D515-4550-BAAF-713F57B4EDE8}"/>
              </a:ext>
            </a:extLst>
          </p:cNvPr>
          <p:cNvCxnSpPr>
            <a:cxnSpLocks/>
          </p:cNvCxnSpPr>
          <p:nvPr/>
        </p:nvCxnSpPr>
        <p:spPr>
          <a:xfrm>
            <a:off x="6321286" y="4891724"/>
            <a:ext cx="0" cy="56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0EFC4-C744-4223-A5EB-E5B013615E1D}"/>
              </a:ext>
            </a:extLst>
          </p:cNvPr>
          <p:cNvSpPr/>
          <p:nvPr/>
        </p:nvSpPr>
        <p:spPr>
          <a:xfrm>
            <a:off x="4651513" y="5453278"/>
            <a:ext cx="2888974" cy="129870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</a:t>
            </a:r>
            <a:r>
              <a:rPr lang="en-US" dirty="0" err="1"/>
              <a:t>cbrt</a:t>
            </a:r>
            <a:r>
              <a:rPr lang="en-US" dirty="0"/>
              <a:t>(R+((((Q)**3) + ((R)**2))**(1/2)))</a:t>
            </a:r>
            <a:endParaRPr lang="en-N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EDABC-7985-40E8-B91F-831C20D01EF8}"/>
              </a:ext>
            </a:extLst>
          </p:cNvPr>
          <p:cNvSpPr/>
          <p:nvPr/>
        </p:nvSpPr>
        <p:spPr>
          <a:xfrm>
            <a:off x="4876799" y="1722783"/>
            <a:ext cx="2888974" cy="1036979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cubic(B)</a:t>
            </a:r>
            <a:endParaRPr lang="en-N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37BE9A-A449-4B4E-BB85-38FAA190E2E5}"/>
              </a:ext>
            </a:extLst>
          </p:cNvPr>
          <p:cNvCxnSpPr>
            <a:stCxn id="26" idx="2"/>
            <a:endCxn id="6" idx="0"/>
          </p:cNvCxnSpPr>
          <p:nvPr/>
        </p:nvCxnSpPr>
        <p:spPr>
          <a:xfrm>
            <a:off x="6321286" y="2759762"/>
            <a:ext cx="0" cy="42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72FFD9-944A-407C-ABA9-6B772034A863}"/>
              </a:ext>
            </a:extLst>
          </p:cNvPr>
          <p:cNvSpPr txBox="1"/>
          <p:nvPr/>
        </p:nvSpPr>
        <p:spPr>
          <a:xfrm flipH="1">
            <a:off x="8062292" y="3518993"/>
            <a:ext cx="129871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78395F-4C4C-4C97-BD43-0F4931500BF9}"/>
              </a:ext>
            </a:extLst>
          </p:cNvPr>
          <p:cNvSpPr txBox="1"/>
          <p:nvPr/>
        </p:nvSpPr>
        <p:spPr>
          <a:xfrm>
            <a:off x="6546573" y="4972055"/>
            <a:ext cx="121919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5470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A45299-89DB-4FBC-824B-564E2CB413F3}"/>
              </a:ext>
            </a:extLst>
          </p:cNvPr>
          <p:cNvCxnSpPr/>
          <p:nvPr/>
        </p:nvCxnSpPr>
        <p:spPr>
          <a:xfrm>
            <a:off x="5830957" y="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7EA97C-D35F-42E1-94B2-5E381447C8DB}"/>
              </a:ext>
            </a:extLst>
          </p:cNvPr>
          <p:cNvSpPr/>
          <p:nvPr/>
        </p:nvSpPr>
        <p:spPr>
          <a:xfrm>
            <a:off x="4300331" y="914400"/>
            <a:ext cx="3061252" cy="116619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</a:t>
            </a:r>
            <a:r>
              <a:rPr lang="en-US" dirty="0" err="1"/>
              <a:t>eqn</a:t>
            </a:r>
            <a:r>
              <a:rPr lang="en-US" dirty="0"/>
              <a:t> (B)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A930B1-46C5-40FF-9C95-2CA99BB32921}"/>
              </a:ext>
            </a:extLst>
          </p:cNvPr>
          <p:cNvCxnSpPr>
            <a:stCxn id="4" idx="2"/>
          </p:cNvCxnSpPr>
          <p:nvPr/>
        </p:nvCxnSpPr>
        <p:spPr>
          <a:xfrm>
            <a:off x="5830957" y="2080591"/>
            <a:ext cx="0" cy="662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14D130-7A13-4610-AACD-3DAC802F93CB}"/>
              </a:ext>
            </a:extLst>
          </p:cNvPr>
          <p:cNvSpPr/>
          <p:nvPr/>
        </p:nvSpPr>
        <p:spPr>
          <a:xfrm>
            <a:off x="4598504" y="2743200"/>
            <a:ext cx="2464905" cy="1895061"/>
          </a:xfrm>
          <a:prstGeom prst="flowChartDecision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b &lt; 0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FA467B-EDD5-446A-98D6-80ED9C0EBC1E}"/>
              </a:ext>
            </a:extLst>
          </p:cNvPr>
          <p:cNvCxnSpPr>
            <a:stCxn id="7" idx="3"/>
          </p:cNvCxnSpPr>
          <p:nvPr/>
        </p:nvCxnSpPr>
        <p:spPr>
          <a:xfrm flipV="1">
            <a:off x="7063409" y="3690730"/>
            <a:ext cx="1272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64230E-33A1-4C62-BF7B-D8F07C2B8D0B}"/>
              </a:ext>
            </a:extLst>
          </p:cNvPr>
          <p:cNvCxnSpPr/>
          <p:nvPr/>
        </p:nvCxnSpPr>
        <p:spPr>
          <a:xfrm>
            <a:off x="8388626" y="3690730"/>
            <a:ext cx="0" cy="94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49F8AB-DAB0-4F92-B67A-FCF16933B1A6}"/>
              </a:ext>
            </a:extLst>
          </p:cNvPr>
          <p:cNvCxnSpPr>
            <a:stCxn id="7" idx="2"/>
          </p:cNvCxnSpPr>
          <p:nvPr/>
        </p:nvCxnSpPr>
        <p:spPr>
          <a:xfrm flipH="1">
            <a:off x="5830956" y="4638261"/>
            <a:ext cx="1" cy="75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2E53F-7A43-405D-A6AD-C81AF4A31AC1}"/>
              </a:ext>
            </a:extLst>
          </p:cNvPr>
          <p:cNvSpPr/>
          <p:nvPr/>
        </p:nvSpPr>
        <p:spPr>
          <a:xfrm>
            <a:off x="7513983" y="4638261"/>
            <a:ext cx="3339541" cy="123244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-(-R+((((Q)**3) + ((R)**2)) ** (1/2)))**(1/3)</a:t>
            </a:r>
            <a:endParaRPr lang="en-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D77E3-009A-44A6-AE13-E03F81EAC1AB}"/>
              </a:ext>
            </a:extLst>
          </p:cNvPr>
          <p:cNvSpPr/>
          <p:nvPr/>
        </p:nvSpPr>
        <p:spPr>
          <a:xfrm>
            <a:off x="3518463" y="5393635"/>
            <a:ext cx="3995520" cy="136497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</a:t>
            </a:r>
            <a:r>
              <a:rPr lang="en-US" dirty="0" err="1"/>
              <a:t>cbrt</a:t>
            </a:r>
            <a:r>
              <a:rPr lang="en-US" dirty="0"/>
              <a:t>(R-((((Q)**3) + ((R)**2))**(1/2)))</a:t>
            </a:r>
            <a:endParaRPr lang="en-NG" dirty="0"/>
          </a:p>
          <a:p>
            <a:pPr algn="ctr"/>
            <a:endParaRPr lang="en-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986FA-0627-4091-A8E7-7242B9D1ED39}"/>
              </a:ext>
            </a:extLst>
          </p:cNvPr>
          <p:cNvSpPr txBox="1"/>
          <p:nvPr/>
        </p:nvSpPr>
        <p:spPr>
          <a:xfrm>
            <a:off x="7361583" y="3101009"/>
            <a:ext cx="13715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0E480A-A935-4F53-828E-809EAF50CA51}"/>
              </a:ext>
            </a:extLst>
          </p:cNvPr>
          <p:cNvSpPr txBox="1"/>
          <p:nvPr/>
        </p:nvSpPr>
        <p:spPr>
          <a:xfrm>
            <a:off x="5830956" y="4863548"/>
            <a:ext cx="153062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42443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7579BE-1CE0-4B59-8F9D-E35CECE497ED}"/>
              </a:ext>
            </a:extLst>
          </p:cNvPr>
          <p:cNvCxnSpPr>
            <a:cxnSpLocks/>
          </p:cNvCxnSpPr>
          <p:nvPr/>
        </p:nvCxnSpPr>
        <p:spPr>
          <a:xfrm>
            <a:off x="4830427" y="-13252"/>
            <a:ext cx="0" cy="100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D048699-2713-4CEA-939D-B7AC8B33D81A}"/>
              </a:ext>
            </a:extLst>
          </p:cNvPr>
          <p:cNvSpPr/>
          <p:nvPr/>
        </p:nvSpPr>
        <p:spPr>
          <a:xfrm>
            <a:off x="3405831" y="1007165"/>
            <a:ext cx="2849192" cy="1272209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= cubic(B)</a:t>
            </a:r>
            <a:endParaRPr lang="en-N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F75A4-1B78-4AFB-A443-954E086817A2}"/>
              </a:ext>
            </a:extLst>
          </p:cNvPr>
          <p:cNvCxnSpPr>
            <a:cxnSpLocks/>
          </p:cNvCxnSpPr>
          <p:nvPr/>
        </p:nvCxnSpPr>
        <p:spPr>
          <a:xfrm>
            <a:off x="4830427" y="2279374"/>
            <a:ext cx="0" cy="967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F86063-CDB5-43C8-8BF0-704B9147CDD0}"/>
              </a:ext>
            </a:extLst>
          </p:cNvPr>
          <p:cNvSpPr/>
          <p:nvPr/>
        </p:nvSpPr>
        <p:spPr>
          <a:xfrm>
            <a:off x="3306427" y="3246783"/>
            <a:ext cx="3048000" cy="137160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= </a:t>
            </a:r>
            <a:r>
              <a:rPr lang="en-US" dirty="0" err="1"/>
              <a:t>eqn</a:t>
            </a:r>
            <a:r>
              <a:rPr lang="en-US" dirty="0"/>
              <a:t>(B)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658067-33C5-496E-9853-A5F7F50141DA}"/>
              </a:ext>
            </a:extLst>
          </p:cNvPr>
          <p:cNvCxnSpPr>
            <a:cxnSpLocks/>
          </p:cNvCxnSpPr>
          <p:nvPr/>
        </p:nvCxnSpPr>
        <p:spPr>
          <a:xfrm>
            <a:off x="4830427" y="4731026"/>
            <a:ext cx="0" cy="83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0CFE66-864C-41B0-AE51-265EBB0639BF}"/>
              </a:ext>
            </a:extLst>
          </p:cNvPr>
          <p:cNvSpPr/>
          <p:nvPr/>
        </p:nvSpPr>
        <p:spPr>
          <a:xfrm>
            <a:off x="3167283" y="5565913"/>
            <a:ext cx="3326289" cy="1225827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 = ((S + T)-((1/3*a1)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770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07F35CDD-ECDE-4E95-9CC8-20D44448407D}"/>
              </a:ext>
            </a:extLst>
          </p:cNvPr>
          <p:cNvSpPr/>
          <p:nvPr/>
        </p:nvSpPr>
        <p:spPr>
          <a:xfrm>
            <a:off x="3291840" y="196948"/>
            <a:ext cx="3010486" cy="1069144"/>
          </a:xfrm>
          <a:prstGeom prst="flowChartTerminator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B5DF83-4359-4DD8-9F74-780789F0C90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797083" y="1266092"/>
            <a:ext cx="0" cy="106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C5D7D74D-F803-4390-86FC-548AAE0B27E0}"/>
              </a:ext>
            </a:extLst>
          </p:cNvPr>
          <p:cNvSpPr/>
          <p:nvPr/>
        </p:nvSpPr>
        <p:spPr>
          <a:xfrm>
            <a:off x="3094898" y="2335237"/>
            <a:ext cx="3207428" cy="1392702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753FE-BAD6-48F3-845B-1959A6C71902}"/>
              </a:ext>
            </a:extLst>
          </p:cNvPr>
          <p:cNvCxnSpPr>
            <a:stCxn id="8" idx="4"/>
          </p:cNvCxnSpPr>
          <p:nvPr/>
        </p:nvCxnSpPr>
        <p:spPr>
          <a:xfrm flipH="1">
            <a:off x="4698609" y="3727939"/>
            <a:ext cx="3" cy="85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7FA67C5-1084-4A73-B013-3BB5BE6BD3DA}"/>
              </a:ext>
            </a:extLst>
          </p:cNvPr>
          <p:cNvSpPr/>
          <p:nvPr/>
        </p:nvSpPr>
        <p:spPr>
          <a:xfrm>
            <a:off x="2433710" y="4617720"/>
            <a:ext cx="4248425" cy="1948375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E5D0F-FB0F-469C-ADBA-CE6A75BF5688}"/>
              </a:ext>
            </a:extLst>
          </p:cNvPr>
          <p:cNvSpPr txBox="1"/>
          <p:nvPr/>
        </p:nvSpPr>
        <p:spPr>
          <a:xfrm>
            <a:off x="4188655" y="546854"/>
            <a:ext cx="131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D1336-C883-4EA9-A642-0FD568A8F151}"/>
              </a:ext>
            </a:extLst>
          </p:cNvPr>
          <p:cNvSpPr txBox="1"/>
          <p:nvPr/>
        </p:nvSpPr>
        <p:spPr>
          <a:xfrm>
            <a:off x="3738489" y="2757240"/>
            <a:ext cx="1972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INPUT A, B, C                    </a:t>
            </a:r>
            <a:endParaRPr lang="en-NG" dirty="0">
              <a:latin typeface="Cooper Black" panose="0208090404030B0204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46517-3AAD-4201-9B67-75643A721E1D}"/>
              </a:ext>
            </a:extLst>
          </p:cNvPr>
          <p:cNvSpPr txBox="1"/>
          <p:nvPr/>
        </p:nvSpPr>
        <p:spPr>
          <a:xfrm>
            <a:off x="3046828" y="529118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F = Sqrt(B * B – (4 * A * C)</a:t>
            </a:r>
            <a:endParaRPr lang="en-NG" dirty="0">
              <a:latin typeface="Cooper Black" panose="0208090404030B0204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3FDDA-6D91-4CAB-8119-1950C99E8CC4}"/>
              </a:ext>
            </a:extLst>
          </p:cNvPr>
          <p:cNvSpPr txBox="1"/>
          <p:nvPr/>
        </p:nvSpPr>
        <p:spPr>
          <a:xfrm>
            <a:off x="6682135" y="828153"/>
            <a:ext cx="5781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oper Black" panose="0208090404030B020404" pitchFamily="18" charset="0"/>
              </a:rPr>
              <a:t>      QUADRATIC EQUATION ALGORITHM</a:t>
            </a:r>
            <a:endParaRPr lang="en-NG" sz="2800" dirty="0"/>
          </a:p>
        </p:txBody>
      </p:sp>
    </p:spTree>
    <p:extLst>
      <p:ext uri="{BB962C8B-B14F-4D97-AF65-F5344CB8AC3E}">
        <p14:creationId xmlns:p14="http://schemas.microsoft.com/office/powerpoint/2010/main" val="240464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D929CA-4CAA-4D4D-BEBB-11D257A08E4E}"/>
              </a:ext>
            </a:extLst>
          </p:cNvPr>
          <p:cNvCxnSpPr/>
          <p:nvPr/>
        </p:nvCxnSpPr>
        <p:spPr>
          <a:xfrm>
            <a:off x="6096000" y="0"/>
            <a:ext cx="0" cy="848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A3CECEC-EEAB-40AF-B458-C2FF51C611F8}"/>
              </a:ext>
            </a:extLst>
          </p:cNvPr>
          <p:cNvSpPr/>
          <p:nvPr/>
        </p:nvSpPr>
        <p:spPr>
          <a:xfrm>
            <a:off x="3995532" y="848139"/>
            <a:ext cx="4200935" cy="147099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((1/2*(complex(0,1))*(3**(1/2))**(S-T))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7171CB-732E-4655-9C04-D880E1F7498F}"/>
              </a:ext>
            </a:extLst>
          </p:cNvPr>
          <p:cNvCxnSpPr>
            <a:cxnSpLocks/>
          </p:cNvCxnSpPr>
          <p:nvPr/>
        </p:nvCxnSpPr>
        <p:spPr>
          <a:xfrm>
            <a:off x="6096000" y="2332382"/>
            <a:ext cx="0" cy="72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CA6869E-5557-4510-A8BE-1D780E191D1D}"/>
              </a:ext>
            </a:extLst>
          </p:cNvPr>
          <p:cNvSpPr/>
          <p:nvPr/>
        </p:nvSpPr>
        <p:spPr>
          <a:xfrm>
            <a:off x="4313580" y="3061252"/>
            <a:ext cx="3882887" cy="135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Z2 = ((-1/2)*(S + T)-((1/3*a1))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5892DB-674F-43F4-A1E6-15C4259BD006}"/>
              </a:ext>
            </a:extLst>
          </p:cNvPr>
          <p:cNvCxnSpPr>
            <a:stCxn id="7" idx="2"/>
          </p:cNvCxnSpPr>
          <p:nvPr/>
        </p:nvCxnSpPr>
        <p:spPr>
          <a:xfrm flipH="1">
            <a:off x="6255023" y="4412974"/>
            <a:ext cx="1" cy="848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EE53004-D2C3-46D0-B889-7460FFE678CF}"/>
              </a:ext>
            </a:extLst>
          </p:cNvPr>
          <p:cNvSpPr/>
          <p:nvPr/>
        </p:nvSpPr>
        <p:spPr>
          <a:xfrm>
            <a:off x="4313582" y="5261113"/>
            <a:ext cx="3882885" cy="135172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 = ((-1/2)*(S + T)-((1/3*a1)) + Y)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5631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F1E590-8C9B-4B8E-93EE-6B5276753FC6}"/>
              </a:ext>
            </a:extLst>
          </p:cNvPr>
          <p:cNvCxnSpPr>
            <a:cxnSpLocks/>
          </p:cNvCxnSpPr>
          <p:nvPr/>
        </p:nvCxnSpPr>
        <p:spPr>
          <a:xfrm>
            <a:off x="6367667" y="0"/>
            <a:ext cx="0" cy="795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6D2B8F1-59E5-4775-93FB-9007866BEDA0}"/>
              </a:ext>
            </a:extLst>
          </p:cNvPr>
          <p:cNvSpPr/>
          <p:nvPr/>
        </p:nvSpPr>
        <p:spPr>
          <a:xfrm>
            <a:off x="4532241" y="795130"/>
            <a:ext cx="3670852" cy="141798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Z3 = ((-1/2)*(S + T)-((1/3*a1))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CCED1E-2CDD-4367-BCA3-A78F02EC01B7}"/>
              </a:ext>
            </a:extLst>
          </p:cNvPr>
          <p:cNvCxnSpPr>
            <a:cxnSpLocks/>
          </p:cNvCxnSpPr>
          <p:nvPr/>
        </p:nvCxnSpPr>
        <p:spPr>
          <a:xfrm>
            <a:off x="6367667" y="2226364"/>
            <a:ext cx="0" cy="808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FA2C13F-60CD-46CF-94B3-8AC0FEE64335}"/>
              </a:ext>
            </a:extLst>
          </p:cNvPr>
          <p:cNvSpPr/>
          <p:nvPr/>
        </p:nvSpPr>
        <p:spPr>
          <a:xfrm>
            <a:off x="4532245" y="3021496"/>
            <a:ext cx="3670845" cy="141798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 = ((-1/2)*(S + T)-((1/3*a1)) – Y)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A50663-7EB5-49E6-B292-132132A43E0B}"/>
              </a:ext>
            </a:extLst>
          </p:cNvPr>
          <p:cNvCxnSpPr>
            <a:cxnSpLocks/>
          </p:cNvCxnSpPr>
          <p:nvPr/>
        </p:nvCxnSpPr>
        <p:spPr>
          <a:xfrm>
            <a:off x="6367667" y="4439478"/>
            <a:ext cx="13251" cy="768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131A6FD-BF2E-4171-8EC2-E3E850BC5725}"/>
              </a:ext>
            </a:extLst>
          </p:cNvPr>
          <p:cNvSpPr/>
          <p:nvPr/>
        </p:nvSpPr>
        <p:spPr>
          <a:xfrm>
            <a:off x="4379841" y="5247862"/>
            <a:ext cx="3975652" cy="1113183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9366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E60D4A-8898-4041-85A2-14D316606A8A}"/>
              </a:ext>
            </a:extLst>
          </p:cNvPr>
          <p:cNvCxnSpPr/>
          <p:nvPr/>
        </p:nvCxnSpPr>
        <p:spPr>
          <a:xfrm>
            <a:off x="5817704" y="0"/>
            <a:ext cx="0" cy="7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FB6662AB-E326-4500-81EE-23CF0E4B9B40}"/>
              </a:ext>
            </a:extLst>
          </p:cNvPr>
          <p:cNvSpPr/>
          <p:nvPr/>
        </p:nvSpPr>
        <p:spPr>
          <a:xfrm>
            <a:off x="4552124" y="742122"/>
            <a:ext cx="2531160" cy="2173356"/>
          </a:xfrm>
          <a:prstGeom prst="flowChartDecision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 == 0</a:t>
            </a:r>
            <a:endParaRPr lang="en-N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C3C4DE-5937-41C6-BA4B-835A27FD0D14}"/>
              </a:ext>
            </a:extLst>
          </p:cNvPr>
          <p:cNvCxnSpPr>
            <a:stCxn id="5" idx="3"/>
          </p:cNvCxnSpPr>
          <p:nvPr/>
        </p:nvCxnSpPr>
        <p:spPr>
          <a:xfrm flipV="1">
            <a:off x="7083284" y="1815548"/>
            <a:ext cx="1265586" cy="1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FB53DB-330E-4089-87AA-95CADCB12450}"/>
              </a:ext>
            </a:extLst>
          </p:cNvPr>
          <p:cNvCxnSpPr>
            <a:stCxn id="5" idx="2"/>
          </p:cNvCxnSpPr>
          <p:nvPr/>
        </p:nvCxnSpPr>
        <p:spPr>
          <a:xfrm>
            <a:off x="5817704" y="2915478"/>
            <a:ext cx="0" cy="74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B2EB61-B117-4DED-96ED-0ACDE062619F}"/>
              </a:ext>
            </a:extLst>
          </p:cNvPr>
          <p:cNvCxnSpPr/>
          <p:nvPr/>
        </p:nvCxnSpPr>
        <p:spPr>
          <a:xfrm>
            <a:off x="8348870" y="1828800"/>
            <a:ext cx="0" cy="90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C69C7FCA-C40B-42B5-82A5-CE40328C4DD3}"/>
              </a:ext>
            </a:extLst>
          </p:cNvPr>
          <p:cNvSpPr/>
          <p:nvPr/>
        </p:nvSpPr>
        <p:spPr>
          <a:xfrm>
            <a:off x="7023652" y="2729948"/>
            <a:ext cx="2994986" cy="954155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Z2</a:t>
            </a:r>
            <a:endParaRPr lang="en-NG" dirty="0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E9E33E3A-653E-4CD7-8771-500AD03207FE}"/>
              </a:ext>
            </a:extLst>
          </p:cNvPr>
          <p:cNvSpPr/>
          <p:nvPr/>
        </p:nvSpPr>
        <p:spPr>
          <a:xfrm>
            <a:off x="3962399" y="3657600"/>
            <a:ext cx="3120885" cy="1338470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X2 </a:t>
            </a:r>
            <a:endParaRPr lang="en-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F5F87-0EE5-4C3C-A4FA-D07DFF9DBE33}"/>
              </a:ext>
            </a:extLst>
          </p:cNvPr>
          <p:cNvCxnSpPr/>
          <p:nvPr/>
        </p:nvCxnSpPr>
        <p:spPr>
          <a:xfrm>
            <a:off x="5685183" y="4996070"/>
            <a:ext cx="0" cy="74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798EADAE-9792-4D07-B68A-CEA6E2EE4048}"/>
              </a:ext>
            </a:extLst>
          </p:cNvPr>
          <p:cNvSpPr/>
          <p:nvPr/>
        </p:nvSpPr>
        <p:spPr>
          <a:xfrm>
            <a:off x="4260571" y="5738192"/>
            <a:ext cx="2822713" cy="1232452"/>
          </a:xfrm>
          <a:prstGeom prst="flowChartDecision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 == 0</a:t>
            </a:r>
            <a:endParaRPr lang="en-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5BC2EC-FAF0-483F-BE27-3A351058160E}"/>
              </a:ext>
            </a:extLst>
          </p:cNvPr>
          <p:cNvCxnSpPr>
            <a:stCxn id="17" idx="3"/>
          </p:cNvCxnSpPr>
          <p:nvPr/>
        </p:nvCxnSpPr>
        <p:spPr>
          <a:xfrm>
            <a:off x="7083284" y="6354418"/>
            <a:ext cx="1053551" cy="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CCE052-0A76-4F9D-9A7C-7967424155A4}"/>
              </a:ext>
            </a:extLst>
          </p:cNvPr>
          <p:cNvCxnSpPr/>
          <p:nvPr/>
        </p:nvCxnSpPr>
        <p:spPr>
          <a:xfrm>
            <a:off x="8150087" y="6387548"/>
            <a:ext cx="0" cy="47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4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DBB3D3-AEDE-4E89-9853-9560CB031745}"/>
              </a:ext>
            </a:extLst>
          </p:cNvPr>
          <p:cNvCxnSpPr>
            <a:cxnSpLocks/>
          </p:cNvCxnSpPr>
          <p:nvPr/>
        </p:nvCxnSpPr>
        <p:spPr>
          <a:xfrm>
            <a:off x="5247861" y="26505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3B2C0D-20FA-47DF-87B4-6BAFCC992824}"/>
              </a:ext>
            </a:extLst>
          </p:cNvPr>
          <p:cNvCxnSpPr>
            <a:cxnSpLocks/>
          </p:cNvCxnSpPr>
          <p:nvPr/>
        </p:nvCxnSpPr>
        <p:spPr>
          <a:xfrm>
            <a:off x="8163339" y="-13252"/>
            <a:ext cx="0" cy="78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73CC7A4-6C3C-49B7-8982-A24CC62B2989}"/>
              </a:ext>
            </a:extLst>
          </p:cNvPr>
          <p:cNvSpPr/>
          <p:nvPr/>
        </p:nvSpPr>
        <p:spPr>
          <a:xfrm>
            <a:off x="6811617" y="781879"/>
            <a:ext cx="2703444" cy="848139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Z3</a:t>
            </a:r>
            <a:endParaRPr lang="en-NG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A3AEF12D-D70D-460D-B182-B05ACA606531}"/>
              </a:ext>
            </a:extLst>
          </p:cNvPr>
          <p:cNvSpPr/>
          <p:nvPr/>
        </p:nvSpPr>
        <p:spPr>
          <a:xfrm>
            <a:off x="3803373" y="702365"/>
            <a:ext cx="2570918" cy="1007165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X3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EA8C3-9D5A-4625-A28D-CFA2239576E1}"/>
              </a:ext>
            </a:extLst>
          </p:cNvPr>
          <p:cNvCxnSpPr>
            <a:cxnSpLocks/>
          </p:cNvCxnSpPr>
          <p:nvPr/>
        </p:nvCxnSpPr>
        <p:spPr>
          <a:xfrm>
            <a:off x="4465983" y="1709530"/>
            <a:ext cx="0" cy="795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35F47-4693-433B-8DB7-826BD70CC44D}"/>
              </a:ext>
            </a:extLst>
          </p:cNvPr>
          <p:cNvCxnSpPr>
            <a:cxnSpLocks/>
          </p:cNvCxnSpPr>
          <p:nvPr/>
        </p:nvCxnSpPr>
        <p:spPr>
          <a:xfrm>
            <a:off x="8507895" y="1630018"/>
            <a:ext cx="0" cy="940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AE673-CC72-44C7-9A30-9B46D0ABE551}"/>
              </a:ext>
            </a:extLst>
          </p:cNvPr>
          <p:cNvCxnSpPr>
            <a:cxnSpLocks/>
          </p:cNvCxnSpPr>
          <p:nvPr/>
        </p:nvCxnSpPr>
        <p:spPr>
          <a:xfrm>
            <a:off x="4465980" y="2504661"/>
            <a:ext cx="967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CEE4A2-5949-4BAA-9F19-A48FFF25603F}"/>
              </a:ext>
            </a:extLst>
          </p:cNvPr>
          <p:cNvCxnSpPr>
            <a:cxnSpLocks/>
          </p:cNvCxnSpPr>
          <p:nvPr/>
        </p:nvCxnSpPr>
        <p:spPr>
          <a:xfrm flipH="1">
            <a:off x="7394712" y="2504661"/>
            <a:ext cx="1113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28531AD-92CB-437E-9483-8A36DF2C4662}"/>
              </a:ext>
            </a:extLst>
          </p:cNvPr>
          <p:cNvSpPr/>
          <p:nvPr/>
        </p:nvSpPr>
        <p:spPr>
          <a:xfrm>
            <a:off x="5433389" y="2305878"/>
            <a:ext cx="1934820" cy="689104"/>
          </a:xfrm>
          <a:prstGeom prst="flowChartTerminator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993328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02C1-DCD2-4797-BA89-77F088F65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PSEUDOCODES 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F956-B556-4353-BCEB-BC850CEF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640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A95B-CDDE-4BBF-B360-FAC4C0F9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EQUATION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19A-4BA0-46B7-9465-FA8E09E3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INPUT C </a:t>
            </a:r>
          </a:p>
          <a:p>
            <a:r>
              <a:rPr lang="en-US" dirty="0"/>
              <a:t>COMPUTE F =</a:t>
            </a:r>
            <a:r>
              <a:rPr lang="en-US" dirty="0">
                <a:latin typeface="Cooper Black" panose="0208090404030B020404" pitchFamily="18" charset="0"/>
              </a:rPr>
              <a:t>  </a:t>
            </a:r>
            <a:r>
              <a:rPr lang="en-US" dirty="0"/>
              <a:t>Sqrt(B * B – (4 * A * C)</a:t>
            </a:r>
          </a:p>
          <a:p>
            <a:r>
              <a:rPr lang="en-US" dirty="0"/>
              <a:t>COMPUTE X</a:t>
            </a:r>
            <a:r>
              <a:rPr lang="en-US" sz="2400" dirty="0"/>
              <a:t>1 = (-B + F)/(2 * A)</a:t>
            </a:r>
          </a:p>
          <a:p>
            <a:r>
              <a:rPr lang="en-US" sz="2400" dirty="0"/>
              <a:t>COMPUTE X2 = 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/>
              <a:t>(-B - F)/(2 * A)</a:t>
            </a:r>
          </a:p>
          <a:p>
            <a:r>
              <a:rPr lang="en-US" sz="2400" dirty="0"/>
              <a:t>PRINT X1 and X2 </a:t>
            </a:r>
            <a:endParaRPr lang="en-NG" sz="2000" dirty="0"/>
          </a:p>
          <a:p>
            <a:endParaRPr lang="en-US" sz="2400" dirty="0"/>
          </a:p>
          <a:p>
            <a:endParaRPr lang="en-NG" dirty="0"/>
          </a:p>
          <a:p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7356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D42C-A6DC-4AA4-82CE-BD948F8E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EQUATION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CB53-EC48-4162-A250-0503404B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1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INPUT M</a:t>
            </a:r>
          </a:p>
          <a:p>
            <a:r>
              <a:rPr lang="en-US" dirty="0"/>
              <a:t>INPUT N</a:t>
            </a:r>
          </a:p>
          <a:p>
            <a:r>
              <a:rPr lang="en-US" dirty="0"/>
              <a:t>INPUT O</a:t>
            </a:r>
          </a:p>
          <a:p>
            <a:r>
              <a:rPr lang="en-US" dirty="0"/>
              <a:t>INPUT P</a:t>
            </a:r>
          </a:p>
          <a:p>
            <a:r>
              <a:rPr lang="en-US" dirty="0"/>
              <a:t>COMPUTE a1 = N/M</a:t>
            </a:r>
          </a:p>
          <a:p>
            <a:r>
              <a:rPr lang="en-US" dirty="0"/>
              <a:t>COMPUTE a2 = O/M</a:t>
            </a:r>
            <a:endParaRPr lang="en-NG" dirty="0"/>
          </a:p>
          <a:p>
            <a:r>
              <a:rPr lang="en-US" dirty="0"/>
              <a:t>COMPUTE a3 = P/M</a:t>
            </a:r>
            <a:endParaRPr lang="en-NG" dirty="0"/>
          </a:p>
          <a:p>
            <a:r>
              <a:rPr lang="en-US" dirty="0"/>
              <a:t>COMPUTE Q = ((3 *a2)-((a1)**2))/9</a:t>
            </a:r>
          </a:p>
          <a:p>
            <a:r>
              <a:rPr lang="en-US" dirty="0"/>
              <a:t>COMPUTE R = ((9*a1*a2)-(27*a3)-(2*((a1)**3)))/54</a:t>
            </a:r>
          </a:p>
          <a:p>
            <a:r>
              <a:rPr lang="en-US" dirty="0"/>
              <a:t>COMPUTE B = (((Q**3) + ((R)**2))</a:t>
            </a:r>
            <a:endParaRPr lang="en-NG" dirty="0"/>
          </a:p>
          <a:p>
            <a:pPr marL="0" indent="0">
              <a:buNone/>
            </a:pPr>
            <a:r>
              <a:rPr lang="en-US" dirty="0"/>
              <a:t> COMPUTE S =  -(-R+((((Q)**3) + ((R)**2)) ** (1/2)))**(1/3)</a:t>
            </a:r>
          </a:p>
          <a:p>
            <a:pPr marL="0" indent="0">
              <a:buNone/>
            </a:pPr>
            <a:r>
              <a:rPr lang="en-US" dirty="0"/>
              <a:t>COMPUTE T = -(-R+((((Q)**3) + ((R)**2)) ** (1/2)))**(1/3)</a:t>
            </a:r>
          </a:p>
          <a:p>
            <a:pPr marL="0" indent="0">
              <a:buNone/>
            </a:pPr>
            <a:endParaRPr lang="en-NG" dirty="0"/>
          </a:p>
          <a:p>
            <a:pPr marL="0" indent="0">
              <a:buNone/>
            </a:pPr>
            <a:endParaRPr lang="en-NG" dirty="0"/>
          </a:p>
          <a:p>
            <a:endParaRPr lang="en-NG" dirty="0"/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53883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891D-02B4-4499-B563-7823DE6D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EQN CONTINUED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C583-6C53-4C28-943D-14F9A755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X1 = ((S + T)-((1/3*a1)</a:t>
            </a:r>
            <a:endParaRPr lang="en-NG" dirty="0"/>
          </a:p>
          <a:p>
            <a:r>
              <a:rPr lang="en-US" dirty="0"/>
              <a:t>COMPUTE Y = ((1/2*(complex(0,1))*(3**(1/2))**(S-T))</a:t>
            </a:r>
            <a:endParaRPr lang="en-NG" dirty="0"/>
          </a:p>
          <a:p>
            <a:r>
              <a:rPr lang="en-US" dirty="0"/>
              <a:t>COMPUTE X2 = ((-1/2)*(S + T)-((1/3*a1)) + Y)</a:t>
            </a:r>
            <a:endParaRPr lang="en-NG" dirty="0"/>
          </a:p>
          <a:p>
            <a:r>
              <a:rPr lang="en-US" dirty="0"/>
              <a:t>COMPUTE X3 = ((-1/2)*(S + T)-((1/3*a1)) – Y)</a:t>
            </a:r>
            <a:endParaRPr lang="en-NG" dirty="0"/>
          </a:p>
          <a:p>
            <a:r>
              <a:rPr lang="en-US" dirty="0"/>
              <a:t>PRINT X1</a:t>
            </a:r>
          </a:p>
          <a:p>
            <a:r>
              <a:rPr lang="en-US" dirty="0"/>
              <a:t>PRINT X2 </a:t>
            </a:r>
          </a:p>
          <a:p>
            <a:r>
              <a:rPr lang="en-US" dirty="0"/>
              <a:t>PRINT X3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1813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061A-A40F-4A4B-94D1-1A26CEE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OF 3 NUMBERS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F640-D326-455A-B643-C36D27A3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INPUT C </a:t>
            </a:r>
          </a:p>
          <a:p>
            <a:r>
              <a:rPr lang="en-US" dirty="0"/>
              <a:t>IF A&gt;B and A&gt;C </a:t>
            </a:r>
          </a:p>
          <a:p>
            <a:r>
              <a:rPr lang="en-US" dirty="0"/>
              <a:t>PRINT A </a:t>
            </a:r>
          </a:p>
          <a:p>
            <a:r>
              <a:rPr lang="en-US" dirty="0"/>
              <a:t>IF B&gt;C</a:t>
            </a:r>
          </a:p>
          <a:p>
            <a:r>
              <a:rPr lang="en-US" dirty="0"/>
              <a:t>PRINT B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PRINT C 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6943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D5B0-DF72-47B9-94F8-70FB0ABE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OF TWO NUMBERS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7B8E-AEB8-470A-9E39-B9B5724E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INPUT X</a:t>
            </a:r>
          </a:p>
          <a:p>
            <a:r>
              <a:rPr lang="en-US" dirty="0"/>
              <a:t>INPUT Y</a:t>
            </a:r>
          </a:p>
          <a:p>
            <a:r>
              <a:rPr lang="en-US" dirty="0"/>
              <a:t>IF X &gt;Y</a:t>
            </a:r>
          </a:p>
          <a:p>
            <a:r>
              <a:rPr lang="en-US" dirty="0"/>
              <a:t>NUM = X</a:t>
            </a:r>
          </a:p>
          <a:p>
            <a:r>
              <a:rPr lang="en-US" dirty="0"/>
              <a:t>DEN = Y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NUM = Y</a:t>
            </a:r>
          </a:p>
          <a:p>
            <a:r>
              <a:rPr lang="en-US" dirty="0"/>
              <a:t>DEN= X</a:t>
            </a:r>
          </a:p>
          <a:p>
            <a:r>
              <a:rPr lang="en-US" dirty="0"/>
              <a:t>COMPUTE REM = NUM%DEN</a:t>
            </a:r>
          </a:p>
          <a:p>
            <a:r>
              <a:rPr lang="en-US" dirty="0"/>
              <a:t>IF REM ≠ 0</a:t>
            </a:r>
          </a:p>
          <a:p>
            <a:r>
              <a:rPr lang="en-US" dirty="0"/>
              <a:t>NUM = DEN </a:t>
            </a:r>
          </a:p>
          <a:p>
            <a:r>
              <a:rPr lang="en-US" dirty="0"/>
              <a:t>DEN = REM</a:t>
            </a:r>
          </a:p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357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97EA09-EE9B-4340-A337-987C8026E4E7}"/>
              </a:ext>
            </a:extLst>
          </p:cNvPr>
          <p:cNvCxnSpPr>
            <a:cxnSpLocks/>
          </p:cNvCxnSpPr>
          <p:nvPr/>
        </p:nvCxnSpPr>
        <p:spPr>
          <a:xfrm>
            <a:off x="6316394" y="0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19BD27-6579-4AF3-9B06-3D78C4739E70}"/>
              </a:ext>
            </a:extLst>
          </p:cNvPr>
          <p:cNvCxnSpPr>
            <a:cxnSpLocks/>
          </p:cNvCxnSpPr>
          <p:nvPr/>
        </p:nvCxnSpPr>
        <p:spPr>
          <a:xfrm>
            <a:off x="6309357" y="2602523"/>
            <a:ext cx="7037" cy="82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96EB4A0-BECD-4E20-B9D3-47720541A86E}"/>
              </a:ext>
            </a:extLst>
          </p:cNvPr>
          <p:cNvSpPr/>
          <p:nvPr/>
        </p:nvSpPr>
        <p:spPr>
          <a:xfrm>
            <a:off x="4290646" y="3429000"/>
            <a:ext cx="4030384" cy="1871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19DF57-CFEB-44EB-94E4-4337FF363FA7}"/>
              </a:ext>
            </a:extLst>
          </p:cNvPr>
          <p:cNvCxnSpPr>
            <a:stCxn id="9" idx="2"/>
          </p:cNvCxnSpPr>
          <p:nvPr/>
        </p:nvCxnSpPr>
        <p:spPr>
          <a:xfrm>
            <a:off x="6305838" y="5300003"/>
            <a:ext cx="3519" cy="875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BB28A87-0BDB-45FF-ACFF-1D20499FD9A3}"/>
              </a:ext>
            </a:extLst>
          </p:cNvPr>
          <p:cNvSpPr/>
          <p:nvPr/>
        </p:nvSpPr>
        <p:spPr>
          <a:xfrm>
            <a:off x="4297682" y="731520"/>
            <a:ext cx="4030385" cy="1871003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79AE6D-087A-4A89-8C71-D8D5D6DF6629}"/>
              </a:ext>
            </a:extLst>
          </p:cNvPr>
          <p:cNvSpPr txBox="1"/>
          <p:nvPr/>
        </p:nvSpPr>
        <p:spPr>
          <a:xfrm>
            <a:off x="4821701" y="140671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X</a:t>
            </a:r>
            <a:r>
              <a:rPr lang="en-US" sz="1800" dirty="0">
                <a:latin typeface="Cooper Black" panose="0208090404030B020404" pitchFamily="18" charset="0"/>
              </a:rPr>
              <a:t>1 = (-B + F)/(2 * A)</a:t>
            </a:r>
            <a:endParaRPr lang="en-NG" dirty="0">
              <a:latin typeface="Cooper Black" panose="0208090404030B0204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D4CA6-E335-48D7-A783-504D38321250}"/>
              </a:ext>
            </a:extLst>
          </p:cNvPr>
          <p:cNvSpPr txBox="1"/>
          <p:nvPr/>
        </p:nvSpPr>
        <p:spPr>
          <a:xfrm>
            <a:off x="4297682" y="425547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oper Black" panose="0208090404030B020404" pitchFamily="18" charset="0"/>
              </a:rPr>
              <a:t>X</a:t>
            </a:r>
            <a:r>
              <a:rPr lang="en-US" sz="1800" dirty="0">
                <a:latin typeface="Cooper Black" panose="0208090404030B020404" pitchFamily="18" charset="0"/>
              </a:rPr>
              <a:t>2 = (-B - F)/(2 * A)</a:t>
            </a:r>
            <a:endParaRPr lang="en-NG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53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B4BF-6872-4984-9D72-DADA826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OF TWO NUMBERS CONTD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3D54-125E-44B2-A230-AB623A0E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ELSE </a:t>
            </a:r>
          </a:p>
          <a:p>
            <a:r>
              <a:rPr lang="en-US" dirty="0"/>
              <a:t>HCF = DEN</a:t>
            </a:r>
          </a:p>
          <a:p>
            <a:r>
              <a:rPr lang="en-US" dirty="0"/>
              <a:t>LCM = (X*Y)/HCF</a:t>
            </a:r>
          </a:p>
          <a:p>
            <a:r>
              <a:rPr lang="en-US" dirty="0"/>
              <a:t>PRINT LCM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336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2DA8-C0C9-4BF1-BE49-87BC3BEE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45" y="548640"/>
            <a:ext cx="9720072" cy="173736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6"/>
                </a:solidFill>
              </a:rPr>
              <a:t>Factorial of number n (n! = 1 x 2 x 3 x …. n)</a:t>
            </a:r>
            <a:br>
              <a:rPr lang="en-US" sz="5400" dirty="0">
                <a:solidFill>
                  <a:schemeClr val="accent6"/>
                </a:solidFill>
              </a:rPr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1E42-EB63-42BC-9804-D03F48F0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</a:t>
            </a:r>
          </a:p>
          <a:p>
            <a:r>
              <a:rPr lang="en-US" dirty="0"/>
              <a:t>COMPUTE K = List(range(1,(n+1)))</a:t>
            </a:r>
          </a:p>
          <a:p>
            <a:r>
              <a:rPr lang="en-US" dirty="0"/>
              <a:t>COMPUTE FACTORIAL = 1</a:t>
            </a:r>
          </a:p>
          <a:p>
            <a:r>
              <a:rPr lang="en-US" dirty="0"/>
              <a:t>COMPUTE FOR i  in K FACTORIAL *=i</a:t>
            </a:r>
          </a:p>
          <a:p>
            <a:r>
              <a:rPr lang="en-US" dirty="0"/>
              <a:t>Print FACTORIAL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9872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26E760CC-B88B-4327-A63E-06E196F33E1A}"/>
              </a:ext>
            </a:extLst>
          </p:cNvPr>
          <p:cNvSpPr/>
          <p:nvPr/>
        </p:nvSpPr>
        <p:spPr>
          <a:xfrm>
            <a:off x="2912013" y="450167"/>
            <a:ext cx="5064369" cy="1674055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A267B2-69A3-42CC-A2B6-430D8E6A6A9E}"/>
              </a:ext>
            </a:extLst>
          </p:cNvPr>
          <p:cNvCxnSpPr/>
          <p:nvPr/>
        </p:nvCxnSpPr>
        <p:spPr>
          <a:xfrm>
            <a:off x="5233182" y="2138289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648B03D-5C23-4FCF-9FC1-F1F55A572115}"/>
              </a:ext>
            </a:extLst>
          </p:cNvPr>
          <p:cNvSpPr/>
          <p:nvPr/>
        </p:nvSpPr>
        <p:spPr>
          <a:xfrm>
            <a:off x="3742023" y="3066756"/>
            <a:ext cx="2982318" cy="1308295"/>
          </a:xfrm>
          <a:prstGeom prst="flowChartTerminator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0D871-32E6-4E43-A1B3-E1A689DF58AF}"/>
              </a:ext>
            </a:extLst>
          </p:cNvPr>
          <p:cNvSpPr txBox="1"/>
          <p:nvPr/>
        </p:nvSpPr>
        <p:spPr>
          <a:xfrm>
            <a:off x="4807633" y="353623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END</a:t>
            </a:r>
            <a:endParaRPr lang="en-NG" dirty="0"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CC09D-D84A-474E-A19D-6C5CBF96CC58}"/>
              </a:ext>
            </a:extLst>
          </p:cNvPr>
          <p:cNvSpPr txBox="1"/>
          <p:nvPr/>
        </p:nvSpPr>
        <p:spPr>
          <a:xfrm>
            <a:off x="4104249" y="91786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PRINT X1 AND X2</a:t>
            </a:r>
            <a:endParaRPr lang="en-NG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1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4AA3431-5689-4A21-A39E-AC5D200A2259}"/>
              </a:ext>
            </a:extLst>
          </p:cNvPr>
          <p:cNvSpPr/>
          <p:nvPr/>
        </p:nvSpPr>
        <p:spPr>
          <a:xfrm>
            <a:off x="4614203" y="56270"/>
            <a:ext cx="2644726" cy="1125416"/>
          </a:xfrm>
          <a:prstGeom prst="flowChartTerminator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F14A95-89E0-4C38-8759-F0BB77384067}"/>
              </a:ext>
            </a:extLst>
          </p:cNvPr>
          <p:cNvCxnSpPr>
            <a:stCxn id="4" idx="2"/>
          </p:cNvCxnSpPr>
          <p:nvPr/>
        </p:nvCxnSpPr>
        <p:spPr>
          <a:xfrm>
            <a:off x="5936566" y="1181686"/>
            <a:ext cx="0" cy="844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11B96ED-4DDC-4A42-BDEC-D7E37A8978E2}"/>
              </a:ext>
            </a:extLst>
          </p:cNvPr>
          <p:cNvSpPr/>
          <p:nvPr/>
        </p:nvSpPr>
        <p:spPr>
          <a:xfrm>
            <a:off x="4210928" y="2105259"/>
            <a:ext cx="3179299" cy="1491175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B31D9F-47F4-4CD3-8408-263DE40EA531}"/>
              </a:ext>
            </a:extLst>
          </p:cNvPr>
          <p:cNvCxnSpPr/>
          <p:nvPr/>
        </p:nvCxnSpPr>
        <p:spPr>
          <a:xfrm>
            <a:off x="5627077" y="3516922"/>
            <a:ext cx="0" cy="844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F02AF46-B0E3-4BB3-B463-F62BDCF20DC0}"/>
              </a:ext>
            </a:extLst>
          </p:cNvPr>
          <p:cNvSpPr/>
          <p:nvPr/>
        </p:nvSpPr>
        <p:spPr>
          <a:xfrm>
            <a:off x="4213274" y="4389120"/>
            <a:ext cx="2827606" cy="1969477"/>
          </a:xfrm>
          <a:prstGeom prst="flowChartDecision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2477D-0BAD-4338-914C-5FBCA485DC39}"/>
              </a:ext>
            </a:extLst>
          </p:cNvPr>
          <p:cNvCxnSpPr>
            <a:stCxn id="10" idx="3"/>
          </p:cNvCxnSpPr>
          <p:nvPr/>
        </p:nvCxnSpPr>
        <p:spPr>
          <a:xfrm flipV="1">
            <a:off x="7040880" y="5373858"/>
            <a:ext cx="14419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C297C-AF14-4D3F-80AB-83FEA4848BD9}"/>
              </a:ext>
            </a:extLst>
          </p:cNvPr>
          <p:cNvCxnSpPr>
            <a:cxnSpLocks/>
          </p:cNvCxnSpPr>
          <p:nvPr/>
        </p:nvCxnSpPr>
        <p:spPr>
          <a:xfrm>
            <a:off x="8487507" y="5373858"/>
            <a:ext cx="0" cy="1209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C5CD01-9308-477C-84E1-95960DE6EF92}"/>
              </a:ext>
            </a:extLst>
          </p:cNvPr>
          <p:cNvSpPr txBox="1"/>
          <p:nvPr/>
        </p:nvSpPr>
        <p:spPr>
          <a:xfrm>
            <a:off x="5433646" y="376255"/>
            <a:ext cx="130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8CF781-397F-4957-B0E2-E2139AC92F5B}"/>
              </a:ext>
            </a:extLst>
          </p:cNvPr>
          <p:cNvSpPr txBox="1"/>
          <p:nvPr/>
        </p:nvSpPr>
        <p:spPr>
          <a:xfrm>
            <a:off x="4953586" y="2488195"/>
            <a:ext cx="196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INPUT A, B,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96549E-594E-4F26-BAE2-5F975E7210B6}"/>
              </a:ext>
            </a:extLst>
          </p:cNvPr>
          <p:cNvSpPr txBox="1"/>
          <p:nvPr/>
        </p:nvSpPr>
        <p:spPr>
          <a:xfrm>
            <a:off x="4712677" y="518919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IF A&gt;B and A&gt;C</a:t>
            </a:r>
            <a:endParaRPr lang="en-NG" dirty="0"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85E9A4-3457-41C5-A1EF-0C856DAEFC72}"/>
              </a:ext>
            </a:extLst>
          </p:cNvPr>
          <p:cNvSpPr txBox="1"/>
          <p:nvPr/>
        </p:nvSpPr>
        <p:spPr>
          <a:xfrm>
            <a:off x="640081" y="1534162"/>
            <a:ext cx="38428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LARGEST OF 3 NUMBERS</a:t>
            </a:r>
            <a:endParaRPr lang="en-NG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0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D2DF79-5578-48DF-B10D-71A5ABAC42F7}"/>
              </a:ext>
            </a:extLst>
          </p:cNvPr>
          <p:cNvCxnSpPr/>
          <p:nvPr/>
        </p:nvCxnSpPr>
        <p:spPr>
          <a:xfrm>
            <a:off x="4642338" y="0"/>
            <a:ext cx="0" cy="98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82EE0F-FF12-4650-85A2-77FA5A69B1CF}"/>
              </a:ext>
            </a:extLst>
          </p:cNvPr>
          <p:cNvCxnSpPr>
            <a:cxnSpLocks/>
          </p:cNvCxnSpPr>
          <p:nvPr/>
        </p:nvCxnSpPr>
        <p:spPr>
          <a:xfrm>
            <a:off x="8285871" y="0"/>
            <a:ext cx="0" cy="98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5D65FC5-D3A6-4353-996E-E5D98C1A3FAE}"/>
              </a:ext>
            </a:extLst>
          </p:cNvPr>
          <p:cNvSpPr/>
          <p:nvPr/>
        </p:nvSpPr>
        <p:spPr>
          <a:xfrm>
            <a:off x="3373906" y="984738"/>
            <a:ext cx="2536863" cy="1856936"/>
          </a:xfrm>
          <a:prstGeom prst="flowChartDecision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11A4AD-E1F2-40AB-91E4-DC4FFB09DEA5}"/>
              </a:ext>
            </a:extLst>
          </p:cNvPr>
          <p:cNvCxnSpPr>
            <a:stCxn id="9" idx="1"/>
          </p:cNvCxnSpPr>
          <p:nvPr/>
        </p:nvCxnSpPr>
        <p:spPr>
          <a:xfrm flipH="1">
            <a:off x="2110154" y="1913206"/>
            <a:ext cx="1263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964354-1807-40B6-A2E5-5996A5C35D05}"/>
              </a:ext>
            </a:extLst>
          </p:cNvPr>
          <p:cNvCxnSpPr/>
          <p:nvPr/>
        </p:nvCxnSpPr>
        <p:spPr>
          <a:xfrm>
            <a:off x="2082019" y="1913206"/>
            <a:ext cx="0" cy="1026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2DB189-5E84-43E2-A384-0E836CADC996}"/>
              </a:ext>
            </a:extLst>
          </p:cNvPr>
          <p:cNvCxnSpPr>
            <a:stCxn id="9" idx="2"/>
          </p:cNvCxnSpPr>
          <p:nvPr/>
        </p:nvCxnSpPr>
        <p:spPr>
          <a:xfrm flipH="1">
            <a:off x="4642337" y="2841674"/>
            <a:ext cx="1" cy="129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5AB733E-86E0-4919-94EF-D90990DCB875}"/>
              </a:ext>
            </a:extLst>
          </p:cNvPr>
          <p:cNvSpPr/>
          <p:nvPr/>
        </p:nvSpPr>
        <p:spPr>
          <a:xfrm>
            <a:off x="2834638" y="4135902"/>
            <a:ext cx="3615397" cy="13786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0BD248-79BF-4F45-828B-30BC8492228D}"/>
              </a:ext>
            </a:extLst>
          </p:cNvPr>
          <p:cNvCxnSpPr>
            <a:stCxn id="17" idx="2"/>
          </p:cNvCxnSpPr>
          <p:nvPr/>
        </p:nvCxnSpPr>
        <p:spPr>
          <a:xfrm flipH="1">
            <a:off x="4642336" y="5514534"/>
            <a:ext cx="1" cy="78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97F29F19-2DCA-4E55-9D7A-5896AC0E3836}"/>
              </a:ext>
            </a:extLst>
          </p:cNvPr>
          <p:cNvSpPr/>
          <p:nvPr/>
        </p:nvSpPr>
        <p:spPr>
          <a:xfrm>
            <a:off x="6684501" y="998805"/>
            <a:ext cx="3202739" cy="1378632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89ADD538-F1A7-4232-9BE4-366A51D5F5B8}"/>
              </a:ext>
            </a:extLst>
          </p:cNvPr>
          <p:cNvSpPr/>
          <p:nvPr/>
        </p:nvSpPr>
        <p:spPr>
          <a:xfrm>
            <a:off x="724438" y="2940148"/>
            <a:ext cx="2536853" cy="1378630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F3F50-9896-4397-9861-CFBA8EE7F142}"/>
              </a:ext>
            </a:extLst>
          </p:cNvPr>
          <p:cNvSpPr txBox="1"/>
          <p:nvPr/>
        </p:nvSpPr>
        <p:spPr>
          <a:xfrm>
            <a:off x="7562556" y="1503455"/>
            <a:ext cx="1446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Print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8B0C5-05B1-4452-BDAD-5F21134D3C6A}"/>
              </a:ext>
            </a:extLst>
          </p:cNvPr>
          <p:cNvSpPr txBox="1"/>
          <p:nvPr/>
        </p:nvSpPr>
        <p:spPr>
          <a:xfrm>
            <a:off x="4033916" y="1697911"/>
            <a:ext cx="1263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IF B&gt;C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C27C3-5964-4E45-9D28-5BBFE983DE11}"/>
              </a:ext>
            </a:extLst>
          </p:cNvPr>
          <p:cNvSpPr txBox="1"/>
          <p:nvPr/>
        </p:nvSpPr>
        <p:spPr>
          <a:xfrm>
            <a:off x="999976" y="3304122"/>
            <a:ext cx="183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latin typeface="Cooper Black" panose="0208090404030B020404" pitchFamily="18" charset="0"/>
              </a:rPr>
              <a:t>Print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A3F3F5-FE4A-44CE-B0EB-0BDAC48984D6}"/>
              </a:ext>
            </a:extLst>
          </p:cNvPr>
          <p:cNvSpPr txBox="1"/>
          <p:nvPr/>
        </p:nvSpPr>
        <p:spPr>
          <a:xfrm>
            <a:off x="3803550" y="4640552"/>
            <a:ext cx="1677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Print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C47BA8-8AE4-4B0C-BC65-B5AEEDA1390B}"/>
              </a:ext>
            </a:extLst>
          </p:cNvPr>
          <p:cNvSpPr txBox="1"/>
          <p:nvPr/>
        </p:nvSpPr>
        <p:spPr>
          <a:xfrm>
            <a:off x="4704472" y="249646"/>
            <a:ext cx="77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D7A6B7-B584-4664-BCD8-9E827314F741}"/>
              </a:ext>
            </a:extLst>
          </p:cNvPr>
          <p:cNvSpPr txBox="1"/>
          <p:nvPr/>
        </p:nvSpPr>
        <p:spPr>
          <a:xfrm>
            <a:off x="4704472" y="3254884"/>
            <a:ext cx="69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A39793-C6FC-4256-85DB-824F03D7BBEF}"/>
              </a:ext>
            </a:extLst>
          </p:cNvPr>
          <p:cNvSpPr txBox="1"/>
          <p:nvPr/>
        </p:nvSpPr>
        <p:spPr>
          <a:xfrm>
            <a:off x="2143563" y="2366831"/>
            <a:ext cx="69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YES</a:t>
            </a:r>
            <a:endParaRPr lang="en-NG" dirty="0">
              <a:latin typeface="Cooper Black" panose="0208090404030B0204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9CCF51-043E-4041-87EA-FB05470D668F}"/>
              </a:ext>
            </a:extLst>
          </p:cNvPr>
          <p:cNvSpPr txBox="1"/>
          <p:nvPr/>
        </p:nvSpPr>
        <p:spPr>
          <a:xfrm>
            <a:off x="8324522" y="258409"/>
            <a:ext cx="80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YES</a:t>
            </a:r>
            <a:endParaRPr lang="en-NG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0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105F452-D226-4EB1-9CF1-275621148B18}"/>
              </a:ext>
            </a:extLst>
          </p:cNvPr>
          <p:cNvSpPr/>
          <p:nvPr/>
        </p:nvSpPr>
        <p:spPr>
          <a:xfrm>
            <a:off x="4178105" y="225083"/>
            <a:ext cx="2940147" cy="1237957"/>
          </a:xfrm>
          <a:prstGeom prst="flowChartTerminator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D019D-E7C9-4393-A055-284319528276}"/>
              </a:ext>
            </a:extLst>
          </p:cNvPr>
          <p:cNvSpPr txBox="1"/>
          <p:nvPr/>
        </p:nvSpPr>
        <p:spPr>
          <a:xfrm>
            <a:off x="5300003" y="659395"/>
            <a:ext cx="97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3589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2FE5E27-FFA2-4350-B2C3-40C81166EB79}"/>
              </a:ext>
            </a:extLst>
          </p:cNvPr>
          <p:cNvSpPr/>
          <p:nvPr/>
        </p:nvSpPr>
        <p:spPr>
          <a:xfrm>
            <a:off x="4949483" y="212646"/>
            <a:ext cx="2293034" cy="970671"/>
          </a:xfrm>
          <a:prstGeom prst="flowChartTerminator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A5C8DE-3623-435E-863C-C566DD33460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183317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20EA24E-1850-428F-95AB-AF0B60F8ED5B}"/>
              </a:ext>
            </a:extLst>
          </p:cNvPr>
          <p:cNvSpPr/>
          <p:nvPr/>
        </p:nvSpPr>
        <p:spPr>
          <a:xfrm>
            <a:off x="4358640" y="1981098"/>
            <a:ext cx="3474720" cy="1125415"/>
          </a:xfrm>
          <a:prstGeom prst="flowChartInputOutpu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6D930-80CC-4589-B7B0-5F518F6B4B5C}"/>
              </a:ext>
            </a:extLst>
          </p:cNvPr>
          <p:cNvSpPr txBox="1"/>
          <p:nvPr/>
        </p:nvSpPr>
        <p:spPr>
          <a:xfrm>
            <a:off x="5595424" y="539820"/>
            <a:ext cx="125554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B844B-3084-4DB4-97C6-6AB845CC2324}"/>
              </a:ext>
            </a:extLst>
          </p:cNvPr>
          <p:cNvSpPr txBox="1"/>
          <p:nvPr/>
        </p:nvSpPr>
        <p:spPr>
          <a:xfrm>
            <a:off x="5229664" y="2303530"/>
            <a:ext cx="149469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INPUT X,Y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71F875-454F-4799-A0C0-0CFDD75CE8B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6096000" y="3106513"/>
            <a:ext cx="0" cy="85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B640925-9CDE-41B0-8B71-E51D28FFF0FE}"/>
              </a:ext>
            </a:extLst>
          </p:cNvPr>
          <p:cNvSpPr/>
          <p:nvPr/>
        </p:nvSpPr>
        <p:spPr>
          <a:xfrm>
            <a:off x="5024514" y="3924886"/>
            <a:ext cx="2142971" cy="1899139"/>
          </a:xfrm>
          <a:prstGeom prst="flowChartDecision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CA421-84F4-4BD5-A517-3B47B0BC3598}"/>
              </a:ext>
            </a:extLst>
          </p:cNvPr>
          <p:cNvSpPr txBox="1"/>
          <p:nvPr/>
        </p:nvSpPr>
        <p:spPr>
          <a:xfrm>
            <a:off x="5595424" y="4689789"/>
            <a:ext cx="11289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IF X &gt; Y</a:t>
            </a:r>
            <a:endParaRPr lang="en-NG" dirty="0">
              <a:latin typeface="Cooper Black" panose="0208090404030B0204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107866-A006-461F-AB3A-F0CCACB9FC9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167485" y="4874456"/>
            <a:ext cx="1525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9EB062-8448-48E4-AA45-29A77BA04A15}"/>
              </a:ext>
            </a:extLst>
          </p:cNvPr>
          <p:cNvCxnSpPr>
            <a:cxnSpLocks/>
          </p:cNvCxnSpPr>
          <p:nvPr/>
        </p:nvCxnSpPr>
        <p:spPr>
          <a:xfrm>
            <a:off x="8693426" y="4874456"/>
            <a:ext cx="0" cy="1221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BE1EDA-28AD-4E69-AFDA-9768483EABD2}"/>
              </a:ext>
            </a:extLst>
          </p:cNvPr>
          <p:cNvSpPr txBox="1"/>
          <p:nvPr/>
        </p:nvSpPr>
        <p:spPr>
          <a:xfrm>
            <a:off x="7287821" y="4371985"/>
            <a:ext cx="19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4E7F7-BF6C-4043-9197-FA20F5660850}"/>
              </a:ext>
            </a:extLst>
          </p:cNvPr>
          <p:cNvSpPr txBox="1"/>
          <p:nvPr/>
        </p:nvSpPr>
        <p:spPr>
          <a:xfrm>
            <a:off x="556591" y="2303530"/>
            <a:ext cx="32202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LCM OF TWO NUMBERS</a:t>
            </a:r>
            <a:endParaRPr lang="en-NG" sz="4400" dirty="0"/>
          </a:p>
        </p:txBody>
      </p:sp>
    </p:spTree>
    <p:extLst>
      <p:ext uri="{BB962C8B-B14F-4D97-AF65-F5344CB8AC3E}">
        <p14:creationId xmlns:p14="http://schemas.microsoft.com/office/powerpoint/2010/main" val="339550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C158C3-7D65-4D1C-8B06-EE873DF779EE}"/>
              </a:ext>
            </a:extLst>
          </p:cNvPr>
          <p:cNvCxnSpPr/>
          <p:nvPr/>
        </p:nvCxnSpPr>
        <p:spPr>
          <a:xfrm>
            <a:off x="5819742" y="0"/>
            <a:ext cx="0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741830C-482A-49EA-8517-240ABB91C4E4}"/>
              </a:ext>
            </a:extLst>
          </p:cNvPr>
          <p:cNvSpPr/>
          <p:nvPr/>
        </p:nvSpPr>
        <p:spPr>
          <a:xfrm>
            <a:off x="7222435" y="0"/>
            <a:ext cx="2239608" cy="980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B5CDB-8799-47B9-B548-4FFCDC9F5CDC}"/>
              </a:ext>
            </a:extLst>
          </p:cNvPr>
          <p:cNvSpPr/>
          <p:nvPr/>
        </p:nvSpPr>
        <p:spPr>
          <a:xfrm>
            <a:off x="4373258" y="773723"/>
            <a:ext cx="2703431" cy="126711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CBB1C-B601-4A08-AE32-A3C6CBA6EF51}"/>
              </a:ext>
            </a:extLst>
          </p:cNvPr>
          <p:cNvSpPr txBox="1"/>
          <p:nvPr/>
        </p:nvSpPr>
        <p:spPr>
          <a:xfrm>
            <a:off x="7500730" y="120998"/>
            <a:ext cx="143123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NUM =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AEBFF-374C-4028-BB0F-3EAAA6A35E2F}"/>
              </a:ext>
            </a:extLst>
          </p:cNvPr>
          <p:cNvSpPr txBox="1"/>
          <p:nvPr/>
        </p:nvSpPr>
        <p:spPr>
          <a:xfrm>
            <a:off x="7500730" y="490330"/>
            <a:ext cx="196131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DEN =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AB721-BC56-4776-8992-65DBEB3C066E}"/>
              </a:ext>
            </a:extLst>
          </p:cNvPr>
          <p:cNvSpPr txBox="1"/>
          <p:nvPr/>
        </p:nvSpPr>
        <p:spPr>
          <a:xfrm>
            <a:off x="4969566" y="958389"/>
            <a:ext cx="12457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NUM =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C62EC-E943-4817-86CE-89267B3832DF}"/>
              </a:ext>
            </a:extLst>
          </p:cNvPr>
          <p:cNvSpPr txBox="1"/>
          <p:nvPr/>
        </p:nvSpPr>
        <p:spPr>
          <a:xfrm>
            <a:off x="4969566" y="1286325"/>
            <a:ext cx="12457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DEN = X</a:t>
            </a:r>
            <a:endParaRPr lang="en-NG" dirty="0">
              <a:latin typeface="Cooper Black" panose="0208090404030B0204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C28AA8-DF4F-4BAF-80E5-9A5A3F8918F3}"/>
              </a:ext>
            </a:extLst>
          </p:cNvPr>
          <p:cNvCxnSpPr>
            <a:cxnSpLocks/>
          </p:cNvCxnSpPr>
          <p:nvPr/>
        </p:nvCxnSpPr>
        <p:spPr>
          <a:xfrm>
            <a:off x="9150622" y="903652"/>
            <a:ext cx="0" cy="2014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62ACEE-3C81-4457-8066-3174C6ED18C6}"/>
              </a:ext>
            </a:extLst>
          </p:cNvPr>
          <p:cNvCxnSpPr>
            <a:cxnSpLocks/>
          </p:cNvCxnSpPr>
          <p:nvPr/>
        </p:nvCxnSpPr>
        <p:spPr>
          <a:xfrm>
            <a:off x="5618922" y="2040835"/>
            <a:ext cx="0" cy="954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55E30C-6BF4-4CD6-A0C4-3649DA668A2A}"/>
              </a:ext>
            </a:extLst>
          </p:cNvPr>
          <p:cNvCxnSpPr>
            <a:cxnSpLocks/>
          </p:cNvCxnSpPr>
          <p:nvPr/>
        </p:nvCxnSpPr>
        <p:spPr>
          <a:xfrm>
            <a:off x="5618922" y="2994991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15028-37F4-4E24-8453-32A96ACC3440}"/>
              </a:ext>
            </a:extLst>
          </p:cNvPr>
          <p:cNvCxnSpPr>
            <a:cxnSpLocks/>
          </p:cNvCxnSpPr>
          <p:nvPr/>
        </p:nvCxnSpPr>
        <p:spPr>
          <a:xfrm flipH="1">
            <a:off x="8703359" y="2917982"/>
            <a:ext cx="4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BA9BD-818B-48FE-9478-68A545F8C383}"/>
              </a:ext>
            </a:extLst>
          </p:cNvPr>
          <p:cNvSpPr/>
          <p:nvPr/>
        </p:nvSpPr>
        <p:spPr>
          <a:xfrm>
            <a:off x="6298101" y="2575045"/>
            <a:ext cx="2405258" cy="136497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C2E22-6A6C-45B8-B752-D5993802ADD8}"/>
              </a:ext>
            </a:extLst>
          </p:cNvPr>
          <p:cNvSpPr txBox="1"/>
          <p:nvPr/>
        </p:nvSpPr>
        <p:spPr>
          <a:xfrm>
            <a:off x="6414043" y="3072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REM = NUM%DEN</a:t>
            </a:r>
            <a:endParaRPr lang="en-NG" dirty="0">
              <a:latin typeface="Cooper Black" panose="0208090404030B0204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F635C6-C6AD-491D-8829-DBF34C519713}"/>
              </a:ext>
            </a:extLst>
          </p:cNvPr>
          <p:cNvCxnSpPr>
            <a:stCxn id="25" idx="2"/>
          </p:cNvCxnSpPr>
          <p:nvPr/>
        </p:nvCxnSpPr>
        <p:spPr>
          <a:xfrm>
            <a:off x="7500730" y="3940018"/>
            <a:ext cx="0" cy="777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2139B56D-74C1-41FB-8CDB-F208490A8D9B}"/>
              </a:ext>
            </a:extLst>
          </p:cNvPr>
          <p:cNvSpPr/>
          <p:nvPr/>
        </p:nvSpPr>
        <p:spPr>
          <a:xfrm>
            <a:off x="5724974" y="4717774"/>
            <a:ext cx="3551511" cy="2226359"/>
          </a:xfrm>
          <a:prstGeom prst="flowChartDecision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95C66-03BF-4BA9-B679-FA1EE36935D5}"/>
              </a:ext>
            </a:extLst>
          </p:cNvPr>
          <p:cNvSpPr txBox="1"/>
          <p:nvPr/>
        </p:nvSpPr>
        <p:spPr>
          <a:xfrm>
            <a:off x="6705600" y="5662890"/>
            <a:ext cx="6255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IS REM ≠ 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8FD1EF-623B-4296-B5ED-A25A2078E434}"/>
              </a:ext>
            </a:extLst>
          </p:cNvPr>
          <p:cNvCxnSpPr/>
          <p:nvPr/>
        </p:nvCxnSpPr>
        <p:spPr>
          <a:xfrm>
            <a:off x="9276485" y="5817704"/>
            <a:ext cx="1298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32E2FA-6FF6-4537-BDF9-3A21A04CAE68}"/>
              </a:ext>
            </a:extLst>
          </p:cNvPr>
          <p:cNvCxnSpPr/>
          <p:nvPr/>
        </p:nvCxnSpPr>
        <p:spPr>
          <a:xfrm>
            <a:off x="10561983" y="5830957"/>
            <a:ext cx="0" cy="10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52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7625</TotalTime>
  <Words>890</Words>
  <Application>Microsoft Office PowerPoint</Application>
  <PresentationFormat>Widescreen</PresentationFormat>
  <Paragraphs>163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Cooper Black</vt:lpstr>
      <vt:lpstr>Tw Cen MT</vt:lpstr>
      <vt:lpstr>Tw Cen MT Condensed</vt:lpstr>
      <vt:lpstr>Wingdings 3</vt:lpstr>
      <vt:lpstr>Integral</vt:lpstr>
      <vt:lpstr>ALGORITHM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PSEUDOCODES </vt:lpstr>
      <vt:lpstr>QUADRATIC EQUATION </vt:lpstr>
      <vt:lpstr>CUBIC EQUATION </vt:lpstr>
      <vt:lpstr>CUBIC EQN CONTINUED</vt:lpstr>
      <vt:lpstr>LARGEST OF 3 NUMBERS </vt:lpstr>
      <vt:lpstr>LCM OF TWO NUMBERS </vt:lpstr>
      <vt:lpstr>LCM OF TWO NUMBERS CONTD </vt:lpstr>
      <vt:lpstr>Factorial of number n (n! = 1 x 2 x 3 x …. 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Chinedu Onuoha</dc:creator>
  <cp:lastModifiedBy>Chinedu Onuoha</cp:lastModifiedBy>
  <cp:revision>47</cp:revision>
  <dcterms:created xsi:type="dcterms:W3CDTF">2021-04-21T18:07:46Z</dcterms:created>
  <dcterms:modified xsi:type="dcterms:W3CDTF">2021-04-29T06:25:42Z</dcterms:modified>
</cp:coreProperties>
</file>