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2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8780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17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4231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7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8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0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8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8955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368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0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7137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7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424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D79AE-9A53-43C6-997A-2F5A40BB1186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905F3F-419B-41E6-B4B6-BD35D144B0E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190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3CAD-C5EA-4793-874D-61F68A57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EXERCISE IN CLASS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2827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DE42E3-9FB0-4CFE-933C-B139E073CFD7}"/>
              </a:ext>
            </a:extLst>
          </p:cNvPr>
          <p:cNvSpPr/>
          <p:nvPr/>
        </p:nvSpPr>
        <p:spPr>
          <a:xfrm>
            <a:off x="3723846" y="13252"/>
            <a:ext cx="2120348" cy="3445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AFEEC-A37D-409C-8878-F86D20FF86C0}"/>
              </a:ext>
            </a:extLst>
          </p:cNvPr>
          <p:cNvCxnSpPr>
            <a:cxnSpLocks/>
          </p:cNvCxnSpPr>
          <p:nvPr/>
        </p:nvCxnSpPr>
        <p:spPr>
          <a:xfrm>
            <a:off x="4784020" y="357809"/>
            <a:ext cx="0" cy="2650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836F0A-4DE7-416F-A31A-FECA68C3D1CA}"/>
              </a:ext>
            </a:extLst>
          </p:cNvPr>
          <p:cNvCxnSpPr>
            <a:cxnSpLocks/>
          </p:cNvCxnSpPr>
          <p:nvPr/>
        </p:nvCxnSpPr>
        <p:spPr>
          <a:xfrm flipH="1">
            <a:off x="4777388" y="1235770"/>
            <a:ext cx="13264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85EDC3DB-67B0-4C88-B9DC-7C88DB3E8E20}"/>
              </a:ext>
            </a:extLst>
          </p:cNvPr>
          <p:cNvSpPr/>
          <p:nvPr/>
        </p:nvSpPr>
        <p:spPr>
          <a:xfrm>
            <a:off x="2451639" y="1530632"/>
            <a:ext cx="4664763" cy="669235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dictionary, tab, for variables assigned</a:t>
            </a:r>
            <a:endParaRPr lang="en-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BE73DF-332E-4882-A6EB-5B2887FFDEC9}"/>
              </a:ext>
            </a:extLst>
          </p:cNvPr>
          <p:cNvCxnSpPr>
            <a:cxnSpLocks/>
          </p:cNvCxnSpPr>
          <p:nvPr/>
        </p:nvCxnSpPr>
        <p:spPr>
          <a:xfrm>
            <a:off x="4784020" y="2199867"/>
            <a:ext cx="0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E60A00A8-6D98-49F9-83D7-95032C3CC327}"/>
              </a:ext>
            </a:extLst>
          </p:cNvPr>
          <p:cNvSpPr/>
          <p:nvPr/>
        </p:nvSpPr>
        <p:spPr>
          <a:xfrm>
            <a:off x="2451639" y="2544426"/>
            <a:ext cx="4664763" cy="503584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</a:t>
            </a:r>
            <a:endParaRPr lang="en-N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09F72-FFFD-4126-8D12-CFCD1861FEB9}"/>
              </a:ext>
            </a:extLst>
          </p:cNvPr>
          <p:cNvCxnSpPr>
            <a:cxnSpLocks/>
          </p:cNvCxnSpPr>
          <p:nvPr/>
        </p:nvCxnSpPr>
        <p:spPr>
          <a:xfrm>
            <a:off x="4784020" y="2985059"/>
            <a:ext cx="0" cy="35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0D57C-0702-48E5-B7D5-FA69E5134797}"/>
              </a:ext>
            </a:extLst>
          </p:cNvPr>
          <p:cNvSpPr/>
          <p:nvPr/>
        </p:nvSpPr>
        <p:spPr>
          <a:xfrm>
            <a:off x="3021481" y="3342853"/>
            <a:ext cx="3525078" cy="4671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Pandas</a:t>
            </a:r>
            <a:endParaRPr lang="en-N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30DCE-3A64-4CD2-9AD8-975BB4B2829B}"/>
              </a:ext>
            </a:extLst>
          </p:cNvPr>
          <p:cNvCxnSpPr>
            <a:cxnSpLocks/>
          </p:cNvCxnSpPr>
          <p:nvPr/>
        </p:nvCxnSpPr>
        <p:spPr>
          <a:xfrm flipH="1">
            <a:off x="4784008" y="3809991"/>
            <a:ext cx="24" cy="32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6A06B9B-6587-4E76-BE48-79C9606B6BD5}"/>
              </a:ext>
            </a:extLst>
          </p:cNvPr>
          <p:cNvSpPr/>
          <p:nvPr/>
        </p:nvSpPr>
        <p:spPr>
          <a:xfrm>
            <a:off x="2922107" y="4137987"/>
            <a:ext cx="3723826" cy="4671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data Frames</a:t>
            </a:r>
            <a:endParaRPr lang="en-NG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BDB3FA-EF9E-42F6-B40D-E1064F4A9F26}"/>
              </a:ext>
            </a:extLst>
          </p:cNvPr>
          <p:cNvCxnSpPr>
            <a:cxnSpLocks/>
          </p:cNvCxnSpPr>
          <p:nvPr/>
        </p:nvCxnSpPr>
        <p:spPr>
          <a:xfrm>
            <a:off x="4784020" y="4605125"/>
            <a:ext cx="0" cy="27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9719357A-9FF9-4289-B8A0-092D24A949E0}"/>
              </a:ext>
            </a:extLst>
          </p:cNvPr>
          <p:cNvSpPr/>
          <p:nvPr/>
        </p:nvSpPr>
        <p:spPr>
          <a:xfrm>
            <a:off x="3154009" y="4869338"/>
            <a:ext cx="3260022" cy="490328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data</a:t>
            </a:r>
            <a:endParaRPr lang="en-NG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902BA1-C917-4194-ADA8-A9BE04C0BDAA}"/>
              </a:ext>
            </a:extLst>
          </p:cNvPr>
          <p:cNvCxnSpPr>
            <a:cxnSpLocks/>
          </p:cNvCxnSpPr>
          <p:nvPr/>
        </p:nvCxnSpPr>
        <p:spPr>
          <a:xfrm>
            <a:off x="4784020" y="5359666"/>
            <a:ext cx="0" cy="25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E4C78B9-93A7-45D6-A75B-B1F75C1014CA}"/>
              </a:ext>
            </a:extLst>
          </p:cNvPr>
          <p:cNvSpPr/>
          <p:nvPr/>
        </p:nvSpPr>
        <p:spPr>
          <a:xfrm>
            <a:off x="3352785" y="5604830"/>
            <a:ext cx="2862470" cy="4903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in working directory</a:t>
            </a:r>
            <a:endParaRPr lang="en-NG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239ABA-1805-4942-99C3-5BD145DCB727}"/>
              </a:ext>
            </a:extLst>
          </p:cNvPr>
          <p:cNvCxnSpPr>
            <a:cxnSpLocks/>
          </p:cNvCxnSpPr>
          <p:nvPr/>
        </p:nvCxnSpPr>
        <p:spPr>
          <a:xfrm>
            <a:off x="4784020" y="6095158"/>
            <a:ext cx="0" cy="23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F4F908E1-D6FC-41D9-BF8E-7C79CBE1D235}"/>
              </a:ext>
            </a:extLst>
          </p:cNvPr>
          <p:cNvSpPr/>
          <p:nvPr/>
        </p:nvSpPr>
        <p:spPr>
          <a:xfrm>
            <a:off x="3723846" y="6339510"/>
            <a:ext cx="2120348" cy="3445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78D8CD-5D41-475C-AF3D-BB96E695AA28}"/>
              </a:ext>
            </a:extLst>
          </p:cNvPr>
          <p:cNvSpPr/>
          <p:nvPr/>
        </p:nvSpPr>
        <p:spPr>
          <a:xfrm>
            <a:off x="2716681" y="602973"/>
            <a:ext cx="4134679" cy="583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Assign Variables for Name, Height, Score, Gender, Age</a:t>
            </a:r>
            <a:endParaRPr lang="en-NG" dirty="0"/>
          </a:p>
          <a:p>
            <a:pPr algn="ctr"/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7508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BE61-CD89-48C2-83F7-252451D9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6D36-B61A-413A-BA6F-70E5D19E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STEP 1:BEGIN</a:t>
            </a:r>
          </a:p>
          <a:p>
            <a:pPr marL="0" indent="0">
              <a:buNone/>
            </a:pPr>
            <a:r>
              <a:rPr lang="en-US" dirty="0"/>
              <a:t>STEP 2: DECLEAR VARIABLES FOR NAME, AGE, HEIGHTS, GENDER</a:t>
            </a:r>
          </a:p>
          <a:p>
            <a:pPr marL="0" indent="0">
              <a:buNone/>
            </a:pPr>
            <a:r>
              <a:rPr lang="en-US" dirty="0"/>
              <a:t>STEP 3: CREATE A DICTIONARY FOR THE OBSERVATION</a:t>
            </a:r>
          </a:p>
          <a:p>
            <a:pPr marL="0" indent="0">
              <a:buNone/>
            </a:pPr>
            <a:r>
              <a:rPr lang="en-US" dirty="0"/>
              <a:t>STEP 4: IMPORT PANDAS</a:t>
            </a:r>
          </a:p>
          <a:p>
            <a:pPr marL="0" indent="0">
              <a:buNone/>
            </a:pPr>
            <a:r>
              <a:rPr lang="en-US" dirty="0"/>
              <a:t>STEP 5: CONVERT TO DATABASE</a:t>
            </a:r>
          </a:p>
          <a:p>
            <a:pPr marL="0" indent="0">
              <a:buNone/>
            </a:pPr>
            <a:r>
              <a:rPr lang="en-US" dirty="0"/>
              <a:t>STEP 6: VIEW DATA</a:t>
            </a:r>
          </a:p>
          <a:p>
            <a:pPr marL="0" indent="0">
              <a:buNone/>
            </a:pPr>
            <a:r>
              <a:rPr lang="en-US" dirty="0"/>
              <a:t>STEP 7: SAVE WORKING DIRECTORY</a:t>
            </a:r>
          </a:p>
          <a:p>
            <a:pPr marL="0" indent="0">
              <a:buNone/>
            </a:pPr>
            <a:r>
              <a:rPr lang="en-US" dirty="0"/>
              <a:t>STEP 8: 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1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2138</TotalTime>
  <Words>92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ALGORITHM EXERCISE IN CLASS</vt:lpstr>
      <vt:lpstr>PowerPoint Presentation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Chinedu Onuoha</dc:creator>
  <cp:lastModifiedBy>Chinedu Onuoha</cp:lastModifiedBy>
  <cp:revision>9</cp:revision>
  <dcterms:created xsi:type="dcterms:W3CDTF">2021-04-27T18:37:43Z</dcterms:created>
  <dcterms:modified xsi:type="dcterms:W3CDTF">2021-04-29T06:15:57Z</dcterms:modified>
</cp:coreProperties>
</file>