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3142" r:id="rId2"/>
    <p:sldId id="2871" r:id="rId3"/>
    <p:sldId id="286" r:id="rId4"/>
    <p:sldId id="2890" r:id="rId5"/>
    <p:sldId id="3145" r:id="rId6"/>
    <p:sldId id="3148" r:id="rId7"/>
    <p:sldId id="3149" r:id="rId8"/>
    <p:sldId id="3146" r:id="rId9"/>
    <p:sldId id="3147" r:id="rId10"/>
    <p:sldId id="3150" r:id="rId11"/>
    <p:sldId id="3151" r:id="rId12"/>
    <p:sldId id="3152" r:id="rId13"/>
    <p:sldId id="25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26FA086-DDF9-422C-93BC-8C558B5A0CB5}">
          <p14:sldIdLst>
            <p14:sldId id="3142"/>
            <p14:sldId id="2871"/>
            <p14:sldId id="286"/>
            <p14:sldId id="2890"/>
            <p14:sldId id="3145"/>
            <p14:sldId id="3148"/>
            <p14:sldId id="3149"/>
            <p14:sldId id="3146"/>
            <p14:sldId id="3147"/>
            <p14:sldId id="3150"/>
            <p14:sldId id="3151"/>
            <p14:sldId id="3152"/>
            <p14:sldId id="256"/>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74D5"/>
    <a:srgbClr val="A7A7A7"/>
    <a:srgbClr val="707070"/>
    <a:srgbClr val="73A6E5"/>
    <a:srgbClr val="5693DE"/>
    <a:srgbClr val="91BBEC"/>
    <a:srgbClr val="2B74D5"/>
    <a:srgbClr val="619AE1"/>
    <a:srgbClr val="2973D4"/>
    <a:srgbClr val="81B0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654" autoAdjust="0"/>
  </p:normalViewPr>
  <p:slideViewPr>
    <p:cSldViewPr snapToGrid="0" showGuides="1">
      <p:cViewPr varScale="1">
        <p:scale>
          <a:sx n="81" d="100"/>
          <a:sy n="81" d="100"/>
        </p:scale>
        <p:origin x="706" y="53"/>
      </p:cViewPr>
      <p:guideLst>
        <p:guide pos="3840"/>
        <p:guide orient="horz" pos="2160"/>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99" d="100"/>
          <a:sy n="99" d="100"/>
        </p:scale>
        <p:origin x="276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ES"/>
              <a:t>r=100%</a:t>
            </a:r>
            <a:r>
              <a:rPr lang="es-ES" baseline="0"/>
              <a:t> diario</a:t>
            </a:r>
            <a:endParaRPr lang="es-E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barChart>
        <c:barDir val="col"/>
        <c:grouping val="clustered"/>
        <c:varyColors val="0"/>
        <c:ser>
          <c:idx val="0"/>
          <c:order val="0"/>
          <c:spPr>
            <a:solidFill>
              <a:schemeClr val="accent1"/>
            </a:solidFill>
            <a:ln>
              <a:noFill/>
            </a:ln>
            <a:effectLst/>
          </c:spPr>
          <c:invertIfNegative val="0"/>
          <c:val>
            <c:numRef>
              <c:f>Hoja1!$E$7:$E$37</c:f>
              <c:numCache>
                <c:formatCode>#,##0.00</c:formatCode>
                <c:ptCount val="31"/>
                <c:pt idx="0">
                  <c:v>0.01</c:v>
                </c:pt>
                <c:pt idx="1">
                  <c:v>0.02</c:v>
                </c:pt>
                <c:pt idx="2">
                  <c:v>0.04</c:v>
                </c:pt>
                <c:pt idx="3">
                  <c:v>0.08</c:v>
                </c:pt>
                <c:pt idx="4">
                  <c:v>0.16</c:v>
                </c:pt>
                <c:pt idx="5">
                  <c:v>0.32</c:v>
                </c:pt>
                <c:pt idx="6">
                  <c:v>0.64</c:v>
                </c:pt>
                <c:pt idx="7">
                  <c:v>1.28</c:v>
                </c:pt>
                <c:pt idx="8">
                  <c:v>2.56</c:v>
                </c:pt>
                <c:pt idx="9">
                  <c:v>5.12</c:v>
                </c:pt>
                <c:pt idx="10">
                  <c:v>10.24</c:v>
                </c:pt>
                <c:pt idx="11">
                  <c:v>20.48</c:v>
                </c:pt>
                <c:pt idx="12">
                  <c:v>40.96</c:v>
                </c:pt>
                <c:pt idx="13">
                  <c:v>81.92</c:v>
                </c:pt>
                <c:pt idx="14">
                  <c:v>163.84</c:v>
                </c:pt>
                <c:pt idx="15">
                  <c:v>327.68</c:v>
                </c:pt>
                <c:pt idx="16">
                  <c:v>655.36</c:v>
                </c:pt>
                <c:pt idx="17">
                  <c:v>1310.72</c:v>
                </c:pt>
                <c:pt idx="18">
                  <c:v>2621.44</c:v>
                </c:pt>
                <c:pt idx="19">
                  <c:v>5242.88</c:v>
                </c:pt>
                <c:pt idx="20">
                  <c:v>10485.76</c:v>
                </c:pt>
                <c:pt idx="21">
                  <c:v>20971.52</c:v>
                </c:pt>
                <c:pt idx="22">
                  <c:v>41943.040000000001</c:v>
                </c:pt>
                <c:pt idx="23">
                  <c:v>83886.080000000002</c:v>
                </c:pt>
                <c:pt idx="24">
                  <c:v>167772.16</c:v>
                </c:pt>
                <c:pt idx="25">
                  <c:v>335544.32000000001</c:v>
                </c:pt>
                <c:pt idx="26">
                  <c:v>671088.64000000001</c:v>
                </c:pt>
                <c:pt idx="27">
                  <c:v>1342177.28</c:v>
                </c:pt>
                <c:pt idx="28">
                  <c:v>2684354.5600000001</c:v>
                </c:pt>
                <c:pt idx="29">
                  <c:v>5368709.1200000001</c:v>
                </c:pt>
                <c:pt idx="30">
                  <c:v>10737418.24</c:v>
                </c:pt>
              </c:numCache>
            </c:numRef>
          </c:val>
          <c:extLst>
            <c:ext xmlns:c16="http://schemas.microsoft.com/office/drawing/2014/chart" uri="{C3380CC4-5D6E-409C-BE32-E72D297353CC}">
              <c16:uniqueId val="{00000000-AF2A-442D-906A-3C590067C447}"/>
            </c:ext>
          </c:extLst>
        </c:ser>
        <c:dLbls>
          <c:showLegendKey val="0"/>
          <c:showVal val="0"/>
          <c:showCatName val="0"/>
          <c:showSerName val="0"/>
          <c:showPercent val="0"/>
          <c:showBubbleSize val="0"/>
        </c:dLbls>
        <c:gapWidth val="219"/>
        <c:overlap val="-27"/>
        <c:axId val="566123936"/>
        <c:axId val="566124592"/>
      </c:barChart>
      <c:catAx>
        <c:axId val="56612393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566124592"/>
        <c:crosses val="autoZero"/>
        <c:auto val="1"/>
        <c:lblAlgn val="ctr"/>
        <c:lblOffset val="100"/>
        <c:noMultiLvlLbl val="0"/>
      </c:catAx>
      <c:valAx>
        <c:axId val="56612459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566123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ES"/>
              <a:t>r=100% logarítmico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barChart>
        <c:barDir val="col"/>
        <c:grouping val="clustered"/>
        <c:varyColors val="0"/>
        <c:ser>
          <c:idx val="0"/>
          <c:order val="0"/>
          <c:spPr>
            <a:solidFill>
              <a:schemeClr val="accent1"/>
            </a:solidFill>
            <a:ln>
              <a:noFill/>
            </a:ln>
            <a:effectLst/>
          </c:spPr>
          <c:invertIfNegative val="0"/>
          <c:val>
            <c:numRef>
              <c:f>Hoja1!$E$7:$E$37</c:f>
              <c:numCache>
                <c:formatCode>#,##0.00</c:formatCode>
                <c:ptCount val="31"/>
                <c:pt idx="0">
                  <c:v>0.01</c:v>
                </c:pt>
                <c:pt idx="1">
                  <c:v>0.02</c:v>
                </c:pt>
                <c:pt idx="2">
                  <c:v>0.04</c:v>
                </c:pt>
                <c:pt idx="3">
                  <c:v>0.08</c:v>
                </c:pt>
                <c:pt idx="4">
                  <c:v>0.16</c:v>
                </c:pt>
                <c:pt idx="5">
                  <c:v>0.32</c:v>
                </c:pt>
                <c:pt idx="6">
                  <c:v>0.64</c:v>
                </c:pt>
                <c:pt idx="7">
                  <c:v>1.28</c:v>
                </c:pt>
                <c:pt idx="8">
                  <c:v>2.56</c:v>
                </c:pt>
                <c:pt idx="9">
                  <c:v>5.12</c:v>
                </c:pt>
                <c:pt idx="10">
                  <c:v>10.24</c:v>
                </c:pt>
                <c:pt idx="11">
                  <c:v>20.48</c:v>
                </c:pt>
                <c:pt idx="12">
                  <c:v>40.96</c:v>
                </c:pt>
                <c:pt idx="13">
                  <c:v>81.92</c:v>
                </c:pt>
                <c:pt idx="14">
                  <c:v>163.84</c:v>
                </c:pt>
                <c:pt idx="15">
                  <c:v>327.68</c:v>
                </c:pt>
                <c:pt idx="16">
                  <c:v>655.36</c:v>
                </c:pt>
                <c:pt idx="17">
                  <c:v>1310.72</c:v>
                </c:pt>
                <c:pt idx="18">
                  <c:v>2621.44</c:v>
                </c:pt>
                <c:pt idx="19">
                  <c:v>5242.88</c:v>
                </c:pt>
                <c:pt idx="20">
                  <c:v>10485.76</c:v>
                </c:pt>
                <c:pt idx="21">
                  <c:v>20971.52</c:v>
                </c:pt>
                <c:pt idx="22">
                  <c:v>41943.040000000001</c:v>
                </c:pt>
                <c:pt idx="23">
                  <c:v>83886.080000000002</c:v>
                </c:pt>
                <c:pt idx="24">
                  <c:v>167772.16</c:v>
                </c:pt>
                <c:pt idx="25">
                  <c:v>335544.32000000001</c:v>
                </c:pt>
                <c:pt idx="26">
                  <c:v>671088.64000000001</c:v>
                </c:pt>
                <c:pt idx="27">
                  <c:v>1342177.28</c:v>
                </c:pt>
                <c:pt idx="28">
                  <c:v>2684354.5600000001</c:v>
                </c:pt>
                <c:pt idx="29">
                  <c:v>5368709.1200000001</c:v>
                </c:pt>
                <c:pt idx="30">
                  <c:v>10737418.24</c:v>
                </c:pt>
              </c:numCache>
            </c:numRef>
          </c:val>
          <c:extLst>
            <c:ext xmlns:c16="http://schemas.microsoft.com/office/drawing/2014/chart" uri="{C3380CC4-5D6E-409C-BE32-E72D297353CC}">
              <c16:uniqueId val="{00000000-5768-4E43-9CA3-0A8EE6BD7C93}"/>
            </c:ext>
          </c:extLst>
        </c:ser>
        <c:dLbls>
          <c:showLegendKey val="0"/>
          <c:showVal val="0"/>
          <c:showCatName val="0"/>
          <c:showSerName val="0"/>
          <c:showPercent val="0"/>
          <c:showBubbleSize val="0"/>
        </c:dLbls>
        <c:gapWidth val="219"/>
        <c:overlap val="-27"/>
        <c:axId val="495575464"/>
        <c:axId val="495576448"/>
      </c:barChart>
      <c:catAx>
        <c:axId val="49557546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495576448"/>
        <c:crossesAt val="1.0000000000000002E-2"/>
        <c:auto val="1"/>
        <c:lblAlgn val="ctr"/>
        <c:lblOffset val="100"/>
        <c:noMultiLvlLbl val="0"/>
      </c:catAx>
      <c:valAx>
        <c:axId val="495576448"/>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4955754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ES" sz="1800" b="1" dirty="0"/>
              <a:t>CAGR 5%</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manualLayout>
          <c:layoutTarget val="inner"/>
          <c:xMode val="edge"/>
          <c:yMode val="edge"/>
          <c:x val="0.15512270341207349"/>
          <c:y val="0.13467592592592595"/>
          <c:w val="0.81432174103237098"/>
          <c:h val="0.61498432487605714"/>
        </c:manualLayout>
      </c:layout>
      <c:barChart>
        <c:barDir val="col"/>
        <c:grouping val="clustered"/>
        <c:varyColors val="0"/>
        <c:ser>
          <c:idx val="0"/>
          <c:order val="0"/>
          <c:tx>
            <c:v>dinero total</c:v>
          </c:tx>
          <c:spPr>
            <a:solidFill>
              <a:schemeClr val="accent1"/>
            </a:solidFill>
            <a:ln>
              <a:noFill/>
            </a:ln>
            <a:effectLst/>
          </c:spPr>
          <c:invertIfNegative val="0"/>
          <c:val>
            <c:numRef>
              <c:f>Hoja1!$J$7:$J$37</c:f>
              <c:numCache>
                <c:formatCode>#,##0.00</c:formatCode>
                <c:ptCount val="31"/>
                <c:pt idx="0">
                  <c:v>10000</c:v>
                </c:pt>
                <c:pt idx="1">
                  <c:v>13650</c:v>
                </c:pt>
                <c:pt idx="2">
                  <c:v>17482.5</c:v>
                </c:pt>
                <c:pt idx="3">
                  <c:v>21506.625</c:v>
                </c:pt>
                <c:pt idx="4">
                  <c:v>25731.956249999999</c:v>
                </c:pt>
                <c:pt idx="5">
                  <c:v>30168.554062499999</c:v>
                </c:pt>
                <c:pt idx="6">
                  <c:v>34826.981765625002</c:v>
                </c:pt>
                <c:pt idx="7">
                  <c:v>39718.330853906256</c:v>
                </c:pt>
                <c:pt idx="8">
                  <c:v>44854.247396601568</c:v>
                </c:pt>
                <c:pt idx="9">
                  <c:v>50246.959766431646</c:v>
                </c:pt>
                <c:pt idx="10">
                  <c:v>55909.30775475323</c:v>
                </c:pt>
                <c:pt idx="11">
                  <c:v>61854.773142490892</c:v>
                </c:pt>
                <c:pt idx="12">
                  <c:v>68097.511799615444</c:v>
                </c:pt>
                <c:pt idx="13">
                  <c:v>74652.387389596217</c:v>
                </c:pt>
                <c:pt idx="14">
                  <c:v>81535.00675907603</c:v>
                </c:pt>
                <c:pt idx="15">
                  <c:v>88761.75709702984</c:v>
                </c:pt>
                <c:pt idx="16">
                  <c:v>96349.844951881343</c:v>
                </c:pt>
                <c:pt idx="17">
                  <c:v>104317.33719947541</c:v>
                </c:pt>
                <c:pt idx="18">
                  <c:v>112683.20405944918</c:v>
                </c:pt>
                <c:pt idx="19">
                  <c:v>121467.36426242164</c:v>
                </c:pt>
                <c:pt idx="20">
                  <c:v>130690.73247554273</c:v>
                </c:pt>
                <c:pt idx="21">
                  <c:v>140375.26909931988</c:v>
                </c:pt>
                <c:pt idx="22">
                  <c:v>150544.03255428589</c:v>
                </c:pt>
                <c:pt idx="23">
                  <c:v>161221.23418200019</c:v>
                </c:pt>
                <c:pt idx="24">
                  <c:v>172432.29589110022</c:v>
                </c:pt>
                <c:pt idx="25">
                  <c:v>184203.91068565525</c:v>
                </c:pt>
                <c:pt idx="26">
                  <c:v>196564.10621993802</c:v>
                </c:pt>
                <c:pt idx="27">
                  <c:v>209542.31153093494</c:v>
                </c:pt>
                <c:pt idx="28">
                  <c:v>223169.42710748169</c:v>
                </c:pt>
                <c:pt idx="29">
                  <c:v>237477.89846285578</c:v>
                </c:pt>
                <c:pt idx="30">
                  <c:v>252501.79338599858</c:v>
                </c:pt>
              </c:numCache>
            </c:numRef>
          </c:val>
          <c:extLst>
            <c:ext xmlns:c16="http://schemas.microsoft.com/office/drawing/2014/chart" uri="{C3380CC4-5D6E-409C-BE32-E72D297353CC}">
              <c16:uniqueId val="{00000000-ABAB-48E1-AE12-71E5B14AC42F}"/>
            </c:ext>
          </c:extLst>
        </c:ser>
        <c:ser>
          <c:idx val="1"/>
          <c:order val="1"/>
          <c:tx>
            <c:v>dinero aportado de nuestro bolsillo</c:v>
          </c:tx>
          <c:spPr>
            <a:solidFill>
              <a:schemeClr val="accent2"/>
            </a:solidFill>
            <a:ln>
              <a:noFill/>
            </a:ln>
            <a:effectLst/>
          </c:spPr>
          <c:invertIfNegative val="0"/>
          <c:val>
            <c:numRef>
              <c:f>Hoja1!$K$7:$K$37</c:f>
              <c:numCache>
                <c:formatCode>General</c:formatCode>
                <c:ptCount val="31"/>
                <c:pt idx="0">
                  <c:v>0</c:v>
                </c:pt>
                <c:pt idx="1">
                  <c:v>13000</c:v>
                </c:pt>
                <c:pt idx="2">
                  <c:v>16000</c:v>
                </c:pt>
                <c:pt idx="3">
                  <c:v>19000</c:v>
                </c:pt>
                <c:pt idx="4">
                  <c:v>22000</c:v>
                </c:pt>
                <c:pt idx="5">
                  <c:v>25000</c:v>
                </c:pt>
                <c:pt idx="6">
                  <c:v>28000</c:v>
                </c:pt>
                <c:pt idx="7">
                  <c:v>31000</c:v>
                </c:pt>
                <c:pt idx="8">
                  <c:v>34000</c:v>
                </c:pt>
                <c:pt idx="9">
                  <c:v>37000</c:v>
                </c:pt>
                <c:pt idx="10">
                  <c:v>40000</c:v>
                </c:pt>
                <c:pt idx="11">
                  <c:v>43000</c:v>
                </c:pt>
                <c:pt idx="12">
                  <c:v>46000</c:v>
                </c:pt>
                <c:pt idx="13">
                  <c:v>49000</c:v>
                </c:pt>
                <c:pt idx="14">
                  <c:v>52000</c:v>
                </c:pt>
                <c:pt idx="15">
                  <c:v>55000</c:v>
                </c:pt>
                <c:pt idx="16">
                  <c:v>58000</c:v>
                </c:pt>
                <c:pt idx="17">
                  <c:v>61000</c:v>
                </c:pt>
                <c:pt idx="18">
                  <c:v>64000</c:v>
                </c:pt>
                <c:pt idx="19">
                  <c:v>67000</c:v>
                </c:pt>
                <c:pt idx="20">
                  <c:v>70000</c:v>
                </c:pt>
                <c:pt idx="21">
                  <c:v>73000</c:v>
                </c:pt>
                <c:pt idx="22">
                  <c:v>76000</c:v>
                </c:pt>
                <c:pt idx="23">
                  <c:v>79000</c:v>
                </c:pt>
                <c:pt idx="24">
                  <c:v>82000</c:v>
                </c:pt>
                <c:pt idx="25">
                  <c:v>85000</c:v>
                </c:pt>
                <c:pt idx="26">
                  <c:v>88000</c:v>
                </c:pt>
                <c:pt idx="27">
                  <c:v>91000</c:v>
                </c:pt>
                <c:pt idx="28">
                  <c:v>94000</c:v>
                </c:pt>
                <c:pt idx="29">
                  <c:v>97000</c:v>
                </c:pt>
                <c:pt idx="30">
                  <c:v>100000</c:v>
                </c:pt>
              </c:numCache>
            </c:numRef>
          </c:val>
          <c:extLst>
            <c:ext xmlns:c16="http://schemas.microsoft.com/office/drawing/2014/chart" uri="{C3380CC4-5D6E-409C-BE32-E72D297353CC}">
              <c16:uniqueId val="{00000001-ABAB-48E1-AE12-71E5B14AC42F}"/>
            </c:ext>
          </c:extLst>
        </c:ser>
        <c:dLbls>
          <c:showLegendKey val="0"/>
          <c:showVal val="0"/>
          <c:showCatName val="0"/>
          <c:showSerName val="0"/>
          <c:showPercent val="0"/>
          <c:showBubbleSize val="0"/>
        </c:dLbls>
        <c:gapWidth val="219"/>
        <c:overlap val="-27"/>
        <c:axId val="493140552"/>
        <c:axId val="493140224"/>
      </c:barChart>
      <c:catAx>
        <c:axId val="49314055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493140224"/>
        <c:crosses val="autoZero"/>
        <c:auto val="1"/>
        <c:lblAlgn val="ctr"/>
        <c:lblOffset val="100"/>
        <c:noMultiLvlLbl val="0"/>
      </c:catAx>
      <c:valAx>
        <c:axId val="4931402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493140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A523160B-CDB4-4F5F-BF52-9DB99C6E88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C00CA08C-259F-4F42-A002-028521D899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5E2835-14DC-4F70-BB60-71BBC9DFB9AF}" type="datetimeFigureOut">
              <a:rPr lang="es-ES" smtClean="0"/>
              <a:t>12/03/2021</a:t>
            </a:fld>
            <a:endParaRPr lang="es-ES"/>
          </a:p>
        </p:txBody>
      </p:sp>
      <p:sp>
        <p:nvSpPr>
          <p:cNvPr id="4" name="Marcador de pie de página 3">
            <a:extLst>
              <a:ext uri="{FF2B5EF4-FFF2-40B4-BE49-F238E27FC236}">
                <a16:creationId xmlns:a16="http://schemas.microsoft.com/office/drawing/2014/main" id="{B91C6A17-DF2A-4488-86FA-5B6B7438611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6992A979-EB9C-4214-A006-25DF3A36A3A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4E17A3-DAA1-4555-89F9-499232CF90E8}" type="slidenum">
              <a:rPr lang="es-ES" smtClean="0"/>
              <a:t>‹Nº›</a:t>
            </a:fld>
            <a:endParaRPr lang="es-ES"/>
          </a:p>
        </p:txBody>
      </p:sp>
    </p:spTree>
    <p:extLst>
      <p:ext uri="{BB962C8B-B14F-4D97-AF65-F5344CB8AC3E}">
        <p14:creationId xmlns:p14="http://schemas.microsoft.com/office/powerpoint/2010/main" val="2160123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8F33C-395D-49DE-BFCA-75C79E84CF48}" type="datetimeFigureOut">
              <a:rPr lang="en-US" smtClean="0"/>
              <a:t>3/12/2021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41FE7A-8EF3-4502-8788-3F64DADF0B65}" type="slidenum">
              <a:rPr lang="en-US" smtClean="0"/>
              <a:t>‹Nº›</a:t>
            </a:fld>
            <a:endParaRPr lang="en-US"/>
          </a:p>
        </p:txBody>
      </p:sp>
    </p:spTree>
    <p:extLst>
      <p:ext uri="{BB962C8B-B14F-4D97-AF65-F5344CB8AC3E}">
        <p14:creationId xmlns:p14="http://schemas.microsoft.com/office/powerpoint/2010/main" val="2424652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Insert Picture / Right Click/ Send To Back</a:t>
            </a:r>
          </a:p>
        </p:txBody>
      </p:sp>
      <p:sp>
        <p:nvSpPr>
          <p:cNvPr id="4" name="Slide Number Placeholder 3"/>
          <p:cNvSpPr>
            <a:spLocks noGrp="1"/>
          </p:cNvSpPr>
          <p:nvPr>
            <p:ph type="sldNum" sz="quarter" idx="5"/>
          </p:nvPr>
        </p:nvSpPr>
        <p:spPr/>
        <p:txBody>
          <a:bodyPr/>
          <a:lstStyle/>
          <a:p>
            <a:fld id="{DFC62013-2971-4A48-BBA8-44EE0F2C8AEB}" type="slidenum">
              <a:rPr lang="en-US" smtClean="0"/>
              <a:t>1</a:t>
            </a:fld>
            <a:endParaRPr lang="en-US"/>
          </a:p>
        </p:txBody>
      </p:sp>
    </p:spTree>
    <p:extLst>
      <p:ext uri="{BB962C8B-B14F-4D97-AF65-F5344CB8AC3E}">
        <p14:creationId xmlns:p14="http://schemas.microsoft.com/office/powerpoint/2010/main" val="891603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a:t>
            </a:r>
          </a:p>
        </p:txBody>
      </p:sp>
      <p:sp>
        <p:nvSpPr>
          <p:cNvPr id="4" name="Marcador de número de diapositiva 3"/>
          <p:cNvSpPr>
            <a:spLocks noGrp="1"/>
          </p:cNvSpPr>
          <p:nvPr>
            <p:ph type="sldNum" sz="quarter" idx="5"/>
          </p:nvPr>
        </p:nvSpPr>
        <p:spPr/>
        <p:txBody>
          <a:bodyPr/>
          <a:lstStyle/>
          <a:p>
            <a:fld id="{7341FE7A-8EF3-4502-8788-3F64DADF0B65}" type="slidenum">
              <a:rPr lang="en-US" smtClean="0"/>
              <a:t>4</a:t>
            </a:fld>
            <a:endParaRPr lang="en-US"/>
          </a:p>
        </p:txBody>
      </p:sp>
    </p:spTree>
    <p:extLst>
      <p:ext uri="{BB962C8B-B14F-4D97-AF65-F5344CB8AC3E}">
        <p14:creationId xmlns:p14="http://schemas.microsoft.com/office/powerpoint/2010/main" val="3310935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19909-41BA-458B-8FE5-54D6599C01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27D9DA-1D31-4A59-8B1E-D93756E0CF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563499-F5EF-48C3-AE9A-4B560AB9CA94}"/>
              </a:ext>
            </a:extLst>
          </p:cNvPr>
          <p:cNvSpPr>
            <a:spLocks noGrp="1"/>
          </p:cNvSpPr>
          <p:nvPr>
            <p:ph type="dt" sz="half" idx="10"/>
          </p:nvPr>
        </p:nvSpPr>
        <p:spPr>
          <a:xfrm>
            <a:off x="838200" y="6356350"/>
            <a:ext cx="2743200" cy="365125"/>
          </a:xfrm>
          <a:prstGeom prst="rect">
            <a:avLst/>
          </a:prstGeom>
        </p:spPr>
        <p:txBody>
          <a:bodyPr/>
          <a:lstStyle/>
          <a:p>
            <a:fld id="{CB5EC4E8-6F71-4246-813A-1F9735ED382B}" type="datetime1">
              <a:rPr lang="en-US" smtClean="0"/>
              <a:t>3/12/2021</a:t>
            </a:fld>
            <a:endParaRPr lang="en-US"/>
          </a:p>
        </p:txBody>
      </p:sp>
      <p:sp>
        <p:nvSpPr>
          <p:cNvPr id="5" name="Footer Placeholder 4">
            <a:extLst>
              <a:ext uri="{FF2B5EF4-FFF2-40B4-BE49-F238E27FC236}">
                <a16:creationId xmlns:a16="http://schemas.microsoft.com/office/drawing/2014/main" id="{467834A4-0ABB-406A-9A12-1BFAAAB3BD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233706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A48A7-9401-484A-9F3B-89D0E5D213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4D931D-93CA-4E28-BBB9-FAF7BDAC1C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DF3BA7-B4EE-494E-A0F8-4D6C04CE0A0B}"/>
              </a:ext>
            </a:extLst>
          </p:cNvPr>
          <p:cNvSpPr>
            <a:spLocks noGrp="1"/>
          </p:cNvSpPr>
          <p:nvPr>
            <p:ph type="dt" sz="half" idx="10"/>
          </p:nvPr>
        </p:nvSpPr>
        <p:spPr>
          <a:xfrm>
            <a:off x="838200" y="6356350"/>
            <a:ext cx="2743200" cy="365125"/>
          </a:xfrm>
          <a:prstGeom prst="rect">
            <a:avLst/>
          </a:prstGeom>
        </p:spPr>
        <p:txBody>
          <a:bodyPr/>
          <a:lstStyle/>
          <a:p>
            <a:fld id="{9E68A0D8-9C4C-403A-9B61-9230C8368F50}" type="datetime1">
              <a:rPr lang="en-US" smtClean="0"/>
              <a:t>3/12/2021</a:t>
            </a:fld>
            <a:endParaRPr lang="en-US"/>
          </a:p>
        </p:txBody>
      </p:sp>
      <p:sp>
        <p:nvSpPr>
          <p:cNvPr id="5" name="Footer Placeholder 4">
            <a:extLst>
              <a:ext uri="{FF2B5EF4-FFF2-40B4-BE49-F238E27FC236}">
                <a16:creationId xmlns:a16="http://schemas.microsoft.com/office/drawing/2014/main" id="{6DA4A041-777E-42C5-867C-F5843A92D37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EFDE124-81AB-4279-A264-E39796CFF39F}"/>
              </a:ext>
            </a:extLst>
          </p:cNvPr>
          <p:cNvSpPr>
            <a:spLocks noGrp="1"/>
          </p:cNvSpPr>
          <p:nvPr>
            <p:ph type="sldNum" sz="quarter" idx="12"/>
          </p:nvPr>
        </p:nvSpPr>
        <p:spPr>
          <a:xfrm>
            <a:off x="11565215" y="285184"/>
            <a:ext cx="572464" cy="365125"/>
          </a:xfrm>
          <a:prstGeom prst="rect">
            <a:avLst/>
          </a:prstGeom>
        </p:spPr>
        <p:txBody>
          <a:bodyPr/>
          <a:lstStyle/>
          <a:p>
            <a:fld id="{3C6DF47B-3BED-4C75-ACAB-4344E1B376FE}" type="slidenum">
              <a:rPr lang="en-US" smtClean="0"/>
              <a:t>‹Nº›</a:t>
            </a:fld>
            <a:endParaRPr lang="en-US"/>
          </a:p>
        </p:txBody>
      </p:sp>
    </p:spTree>
    <p:extLst>
      <p:ext uri="{BB962C8B-B14F-4D97-AF65-F5344CB8AC3E}">
        <p14:creationId xmlns:p14="http://schemas.microsoft.com/office/powerpoint/2010/main" val="2620851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49078A-52BB-4DE0-BDB9-168CCB2624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71371B-DF5D-4042-88ED-BCFA85EB9C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E7D815-80C9-4C91-BCEA-AA448A9FA827}"/>
              </a:ext>
            </a:extLst>
          </p:cNvPr>
          <p:cNvSpPr>
            <a:spLocks noGrp="1"/>
          </p:cNvSpPr>
          <p:nvPr>
            <p:ph type="dt" sz="half" idx="10"/>
          </p:nvPr>
        </p:nvSpPr>
        <p:spPr>
          <a:xfrm>
            <a:off x="838200" y="6356350"/>
            <a:ext cx="2743200" cy="365125"/>
          </a:xfrm>
          <a:prstGeom prst="rect">
            <a:avLst/>
          </a:prstGeom>
        </p:spPr>
        <p:txBody>
          <a:bodyPr/>
          <a:lstStyle/>
          <a:p>
            <a:fld id="{98CF576E-9180-4988-BE0B-3FF3F3163ED5}" type="datetime1">
              <a:rPr lang="en-US" smtClean="0"/>
              <a:t>3/12/2021</a:t>
            </a:fld>
            <a:endParaRPr lang="en-US"/>
          </a:p>
        </p:txBody>
      </p:sp>
      <p:sp>
        <p:nvSpPr>
          <p:cNvPr id="5" name="Footer Placeholder 4">
            <a:extLst>
              <a:ext uri="{FF2B5EF4-FFF2-40B4-BE49-F238E27FC236}">
                <a16:creationId xmlns:a16="http://schemas.microsoft.com/office/drawing/2014/main" id="{69B084C0-74C2-400E-BF91-0FEC4695D91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E8C27FF-E28A-47CD-AA8A-0358EB4A1B22}"/>
              </a:ext>
            </a:extLst>
          </p:cNvPr>
          <p:cNvSpPr>
            <a:spLocks noGrp="1"/>
          </p:cNvSpPr>
          <p:nvPr>
            <p:ph type="sldNum" sz="quarter" idx="12"/>
          </p:nvPr>
        </p:nvSpPr>
        <p:spPr>
          <a:xfrm>
            <a:off x="11565215" y="285184"/>
            <a:ext cx="572464" cy="365125"/>
          </a:xfrm>
          <a:prstGeom prst="rect">
            <a:avLst/>
          </a:prstGeom>
        </p:spPr>
        <p:txBody>
          <a:bodyPr/>
          <a:lstStyle/>
          <a:p>
            <a:fld id="{3C6DF47B-3BED-4C75-ACAB-4344E1B376FE}" type="slidenum">
              <a:rPr lang="en-US" smtClean="0"/>
              <a:t>‹Nº›</a:t>
            </a:fld>
            <a:endParaRPr lang="en-US"/>
          </a:p>
        </p:txBody>
      </p:sp>
    </p:spTree>
    <p:extLst>
      <p:ext uri="{BB962C8B-B14F-4D97-AF65-F5344CB8AC3E}">
        <p14:creationId xmlns:p14="http://schemas.microsoft.com/office/powerpoint/2010/main" val="872126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Blank">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CA687CC-F65B-4121-AC04-91E1DCD217D5}"/>
              </a:ext>
            </a:extLst>
          </p:cNvPr>
          <p:cNvSpPr>
            <a:spLocks noGrp="1"/>
          </p:cNvSpPr>
          <p:nvPr>
            <p:ph type="pic" sz="quarter" idx="17" hasCustomPrompt="1"/>
          </p:nvPr>
        </p:nvSpPr>
        <p:spPr>
          <a:xfrm>
            <a:off x="1" y="1"/>
            <a:ext cx="5353133" cy="6858003"/>
          </a:xfrm>
          <a:custGeom>
            <a:avLst/>
            <a:gdLst>
              <a:gd name="connsiteX0" fmla="*/ 3592090 w 5353133"/>
              <a:gd name="connsiteY0" fmla="*/ 1 h 6858003"/>
              <a:gd name="connsiteX1" fmla="*/ 5353133 w 5353133"/>
              <a:gd name="connsiteY1" fmla="*/ 1 h 6858003"/>
              <a:gd name="connsiteX2" fmla="*/ 3967248 w 5353133"/>
              <a:gd name="connsiteY2" fmla="*/ 3429002 h 6858003"/>
              <a:gd name="connsiteX3" fmla="*/ 5353133 w 5353133"/>
              <a:gd name="connsiteY3" fmla="*/ 6858003 h 6858003"/>
              <a:gd name="connsiteX4" fmla="*/ 3592090 w 5353133"/>
              <a:gd name="connsiteY4" fmla="*/ 6858003 h 6858003"/>
              <a:gd name="connsiteX5" fmla="*/ 3086727 w 5353133"/>
              <a:gd name="connsiteY5" fmla="*/ 5607617 h 6858003"/>
              <a:gd name="connsiteX6" fmla="*/ 2581364 w 5353133"/>
              <a:gd name="connsiteY6" fmla="*/ 6858002 h 6858003"/>
              <a:gd name="connsiteX7" fmla="*/ 820321 w 5353133"/>
              <a:gd name="connsiteY7" fmla="*/ 6858002 h 6858003"/>
              <a:gd name="connsiteX8" fmla="*/ 2206205 w 5353133"/>
              <a:gd name="connsiteY8" fmla="*/ 3429002 h 6858003"/>
              <a:gd name="connsiteX9" fmla="*/ 820321 w 5353133"/>
              <a:gd name="connsiteY9" fmla="*/ 2 h 6858003"/>
              <a:gd name="connsiteX10" fmla="*/ 2581364 w 5353133"/>
              <a:gd name="connsiteY10" fmla="*/ 2 h 6858003"/>
              <a:gd name="connsiteX11" fmla="*/ 3086727 w 5353133"/>
              <a:gd name="connsiteY11" fmla="*/ 1250387 h 6858003"/>
              <a:gd name="connsiteX12" fmla="*/ 0 w 5353133"/>
              <a:gd name="connsiteY12" fmla="*/ 0 h 6858003"/>
              <a:gd name="connsiteX13" fmla="*/ 689182 w 5353133"/>
              <a:gd name="connsiteY13" fmla="*/ 0 h 6858003"/>
              <a:gd name="connsiteX14" fmla="*/ 2049862 w 5353133"/>
              <a:gd name="connsiteY14" fmla="*/ 3429003 h 6858003"/>
              <a:gd name="connsiteX15" fmla="*/ 689183 w 5353133"/>
              <a:gd name="connsiteY15" fmla="*/ 6858003 h 6858003"/>
              <a:gd name="connsiteX16" fmla="*/ 0 w 5353133"/>
              <a:gd name="connsiteY16" fmla="*/ 6858003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53133" h="6858003">
                <a:moveTo>
                  <a:pt x="3592090" y="1"/>
                </a:moveTo>
                <a:lnTo>
                  <a:pt x="5353133" y="1"/>
                </a:lnTo>
                <a:lnTo>
                  <a:pt x="3967248" y="3429002"/>
                </a:lnTo>
                <a:lnTo>
                  <a:pt x="5353133" y="6858003"/>
                </a:lnTo>
                <a:lnTo>
                  <a:pt x="3592090" y="6858003"/>
                </a:lnTo>
                <a:lnTo>
                  <a:pt x="3086727" y="5607617"/>
                </a:lnTo>
                <a:lnTo>
                  <a:pt x="2581364" y="6858002"/>
                </a:lnTo>
                <a:lnTo>
                  <a:pt x="820321" y="6858002"/>
                </a:lnTo>
                <a:lnTo>
                  <a:pt x="2206205" y="3429002"/>
                </a:lnTo>
                <a:lnTo>
                  <a:pt x="820321" y="2"/>
                </a:lnTo>
                <a:lnTo>
                  <a:pt x="2581364" y="2"/>
                </a:lnTo>
                <a:lnTo>
                  <a:pt x="3086727" y="1250387"/>
                </a:lnTo>
                <a:close/>
                <a:moveTo>
                  <a:pt x="0" y="0"/>
                </a:moveTo>
                <a:lnTo>
                  <a:pt x="689182" y="0"/>
                </a:lnTo>
                <a:lnTo>
                  <a:pt x="2049862" y="3429003"/>
                </a:lnTo>
                <a:lnTo>
                  <a:pt x="689183" y="6858003"/>
                </a:lnTo>
                <a:lnTo>
                  <a:pt x="0" y="6858003"/>
                </a:ln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3" name="Slide Number Placeholder 2">
            <a:extLst>
              <a:ext uri="{FF2B5EF4-FFF2-40B4-BE49-F238E27FC236}">
                <a16:creationId xmlns:a16="http://schemas.microsoft.com/office/drawing/2014/main" id="{0449CEDB-DB1F-4058-8D94-2AD760C02202}"/>
              </a:ext>
            </a:extLst>
          </p:cNvPr>
          <p:cNvSpPr>
            <a:spLocks noGrp="1"/>
          </p:cNvSpPr>
          <p:nvPr>
            <p:ph type="sldNum" sz="quarter" idx="10"/>
          </p:nvPr>
        </p:nvSpPr>
        <p:spPr>
          <a:xfrm>
            <a:off x="11510894" y="301768"/>
            <a:ext cx="681106" cy="331957"/>
          </a:xfrm>
          <a:prstGeom prst="rect">
            <a:avLst/>
          </a:prstGeom>
        </p:spPr>
        <p:txBody>
          <a:bodyPr/>
          <a:lstStyle/>
          <a:p>
            <a:fld id="{8FB5B5F9-49D6-4D5F-8FD4-E1689B7CB6BF}" type="slidenum">
              <a:rPr lang="en-US" smtClean="0"/>
              <a:t>‹Nº›</a:t>
            </a:fld>
            <a:endParaRPr lang="en-US"/>
          </a:p>
        </p:txBody>
      </p:sp>
    </p:spTree>
    <p:extLst>
      <p:ext uri="{BB962C8B-B14F-4D97-AF65-F5344CB8AC3E}">
        <p14:creationId xmlns:p14="http://schemas.microsoft.com/office/powerpoint/2010/main" val="1141338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7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BB1C7597-6874-49C6-A807-D0D69BC03614}"/>
              </a:ext>
            </a:extLst>
          </p:cNvPr>
          <p:cNvSpPr>
            <a:spLocks noGrp="1"/>
          </p:cNvSpPr>
          <p:nvPr>
            <p:ph type="pic" sz="quarter" idx="20" hasCustomPrompt="1"/>
          </p:nvPr>
        </p:nvSpPr>
        <p:spPr>
          <a:xfrm>
            <a:off x="6224848" y="529033"/>
            <a:ext cx="5967153" cy="5631739"/>
          </a:xfrm>
          <a:custGeom>
            <a:avLst/>
            <a:gdLst>
              <a:gd name="connsiteX0" fmla="*/ 1452034 w 5967153"/>
              <a:gd name="connsiteY0" fmla="*/ 3 h 5631739"/>
              <a:gd name="connsiteX1" fmla="*/ 2844525 w 5967153"/>
              <a:gd name="connsiteY1" fmla="*/ 431030 h 5631739"/>
              <a:gd name="connsiteX2" fmla="*/ 4938600 w 5967153"/>
              <a:gd name="connsiteY2" fmla="*/ 264632 h 5631739"/>
              <a:gd name="connsiteX3" fmla="*/ 5967153 w 5967153"/>
              <a:gd name="connsiteY3" fmla="*/ 1007453 h 5631739"/>
              <a:gd name="connsiteX4" fmla="*/ 5967153 w 5967153"/>
              <a:gd name="connsiteY4" fmla="*/ 3879283 h 5631739"/>
              <a:gd name="connsiteX5" fmla="*/ 5433075 w 5967153"/>
              <a:gd name="connsiteY5" fmla="*/ 5081383 h 5631739"/>
              <a:gd name="connsiteX6" fmla="*/ 3647938 w 5967153"/>
              <a:gd name="connsiteY6" fmla="*/ 5576411 h 5631739"/>
              <a:gd name="connsiteX7" fmla="*/ 2403031 w 5967153"/>
              <a:gd name="connsiteY7" fmla="*/ 5390192 h 5631739"/>
              <a:gd name="connsiteX8" fmla="*/ 747147 w 5967153"/>
              <a:gd name="connsiteY8" fmla="*/ 5623419 h 5631739"/>
              <a:gd name="connsiteX9" fmla="*/ 80683 w 5967153"/>
              <a:gd name="connsiteY9" fmla="*/ 4804568 h 5631739"/>
              <a:gd name="connsiteX10" fmla="*/ 548002 w 5967153"/>
              <a:gd name="connsiteY10" fmla="*/ 3383169 h 5631739"/>
              <a:gd name="connsiteX11" fmla="*/ 24798 w 5967153"/>
              <a:gd name="connsiteY11" fmla="*/ 1944218 h 5631739"/>
              <a:gd name="connsiteX12" fmla="*/ 367146 w 5967153"/>
              <a:gd name="connsiteY12" fmla="*/ 695994 h 5631739"/>
              <a:gd name="connsiteX13" fmla="*/ 1452034 w 5967153"/>
              <a:gd name="connsiteY13" fmla="*/ 3 h 563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67153" h="5631739">
                <a:moveTo>
                  <a:pt x="1452034" y="3"/>
                </a:moveTo>
                <a:cubicBezTo>
                  <a:pt x="1925192" y="1051"/>
                  <a:pt x="2400351" y="280978"/>
                  <a:pt x="2844525" y="431030"/>
                </a:cubicBezTo>
                <a:cubicBezTo>
                  <a:pt x="4094489" y="827744"/>
                  <a:pt x="4475537" y="481927"/>
                  <a:pt x="4938600" y="264632"/>
                </a:cubicBezTo>
                <a:cubicBezTo>
                  <a:pt x="5401662" y="47336"/>
                  <a:pt x="5855173" y="770840"/>
                  <a:pt x="5967153" y="1007453"/>
                </a:cubicBezTo>
                <a:lnTo>
                  <a:pt x="5967153" y="3879283"/>
                </a:lnTo>
                <a:cubicBezTo>
                  <a:pt x="5789127" y="4412347"/>
                  <a:pt x="5781517" y="4497481"/>
                  <a:pt x="5433075" y="5081383"/>
                </a:cubicBezTo>
                <a:cubicBezTo>
                  <a:pt x="5055227" y="5623504"/>
                  <a:pt x="4362323" y="5671560"/>
                  <a:pt x="3647938" y="5576411"/>
                </a:cubicBezTo>
                <a:cubicBezTo>
                  <a:pt x="3232969" y="5514338"/>
                  <a:pt x="2807296" y="5401333"/>
                  <a:pt x="2403031" y="5390192"/>
                </a:cubicBezTo>
                <a:cubicBezTo>
                  <a:pt x="1998766" y="5379051"/>
                  <a:pt x="1080717" y="5685541"/>
                  <a:pt x="747147" y="5623419"/>
                </a:cubicBezTo>
                <a:cubicBezTo>
                  <a:pt x="184637" y="5550242"/>
                  <a:pt x="110463" y="4988730"/>
                  <a:pt x="80683" y="4804568"/>
                </a:cubicBezTo>
                <a:cubicBezTo>
                  <a:pt x="-20069" y="4226343"/>
                  <a:pt x="605934" y="3972730"/>
                  <a:pt x="548002" y="3383169"/>
                </a:cubicBezTo>
                <a:cubicBezTo>
                  <a:pt x="490069" y="2793608"/>
                  <a:pt x="175926" y="2510952"/>
                  <a:pt x="24798" y="1944218"/>
                </a:cubicBezTo>
                <a:cubicBezTo>
                  <a:pt x="-76191" y="1582530"/>
                  <a:pt x="149898" y="1058074"/>
                  <a:pt x="367146" y="695994"/>
                </a:cubicBezTo>
                <a:cubicBezTo>
                  <a:pt x="717219" y="167078"/>
                  <a:pt x="1084021" y="-811"/>
                  <a:pt x="1452034" y="3"/>
                </a:cubicBez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8" name="Slide Number Placeholder 3">
            <a:extLst>
              <a:ext uri="{FF2B5EF4-FFF2-40B4-BE49-F238E27FC236}">
                <a16:creationId xmlns:a16="http://schemas.microsoft.com/office/drawing/2014/main" id="{746B0C32-829A-4859-91E5-2B0E4EFF2081}"/>
              </a:ext>
            </a:extLst>
          </p:cNvPr>
          <p:cNvSpPr>
            <a:spLocks noGrp="1"/>
          </p:cNvSpPr>
          <p:nvPr>
            <p:ph type="sldNum" sz="quarter" idx="12"/>
          </p:nvPr>
        </p:nvSpPr>
        <p:spPr>
          <a:xfrm>
            <a:off x="11510894" y="301768"/>
            <a:ext cx="681106" cy="331957"/>
          </a:xfrm>
          <a:prstGeom prst="rect">
            <a:avLst/>
          </a:prstGeom>
        </p:spPr>
        <p:txBody>
          <a:bodyPr/>
          <a:lstStyle/>
          <a:p>
            <a:fld id="{F3427122-DD58-4B2A-BC02-A0C1482E4B6E}" type="slidenum">
              <a:rPr lang="en-US" smtClean="0"/>
              <a:t>‹Nº›</a:t>
            </a:fld>
            <a:endParaRPr lang="en-US"/>
          </a:p>
        </p:txBody>
      </p:sp>
    </p:spTree>
    <p:extLst>
      <p:ext uri="{BB962C8B-B14F-4D97-AF65-F5344CB8AC3E}">
        <p14:creationId xmlns:p14="http://schemas.microsoft.com/office/powerpoint/2010/main" val="807948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C437EBF-2089-4137-9222-E7ABF28151D9}"/>
              </a:ext>
            </a:extLst>
          </p:cNvPr>
          <p:cNvSpPr>
            <a:spLocks noGrp="1"/>
          </p:cNvSpPr>
          <p:nvPr>
            <p:ph type="pic" sz="quarter" idx="13"/>
          </p:nvPr>
        </p:nvSpPr>
        <p:spPr>
          <a:xfrm>
            <a:off x="0" y="-1"/>
            <a:ext cx="5644465" cy="6858001"/>
          </a:xfrm>
          <a:custGeom>
            <a:avLst/>
            <a:gdLst>
              <a:gd name="connsiteX0" fmla="*/ 0 w 5644465"/>
              <a:gd name="connsiteY0" fmla="*/ 0 h 6858001"/>
              <a:gd name="connsiteX1" fmla="*/ 5644465 w 5644465"/>
              <a:gd name="connsiteY1" fmla="*/ 0 h 6858001"/>
              <a:gd name="connsiteX2" fmla="*/ 347923 w 5644465"/>
              <a:gd name="connsiteY2" fmla="*/ 6858001 h 6858001"/>
              <a:gd name="connsiteX3" fmla="*/ 0 w 5644465"/>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5644465" h="6858001">
                <a:moveTo>
                  <a:pt x="0" y="0"/>
                </a:moveTo>
                <a:lnTo>
                  <a:pt x="5644465" y="0"/>
                </a:lnTo>
                <a:lnTo>
                  <a:pt x="347923" y="6858001"/>
                </a:lnTo>
                <a:lnTo>
                  <a:pt x="0" y="6858001"/>
                </a:lnTo>
                <a:close/>
              </a:path>
            </a:pathLst>
          </a:custGeom>
          <a:solidFill>
            <a:schemeClr val="bg1">
              <a:lumMod val="95000"/>
            </a:schemeClr>
          </a:solidFill>
        </p:spPr>
        <p:txBody>
          <a:bodyPr wrap="square">
            <a:noAutofit/>
          </a:bodyPr>
          <a:lstStyle>
            <a:lvl1pPr>
              <a:defRPr sz="1200">
                <a:solidFill>
                  <a:schemeClr val="tx2"/>
                </a:solidFill>
              </a:defRPr>
            </a:lvl1pPr>
          </a:lstStyle>
          <a:p>
            <a:r>
              <a:rPr lang="en-US"/>
              <a:t>Click icon to add picture</a:t>
            </a:r>
          </a:p>
        </p:txBody>
      </p:sp>
      <p:sp>
        <p:nvSpPr>
          <p:cNvPr id="8" name="Slide Number Placeholder 3">
            <a:extLst>
              <a:ext uri="{FF2B5EF4-FFF2-40B4-BE49-F238E27FC236}">
                <a16:creationId xmlns:a16="http://schemas.microsoft.com/office/drawing/2014/main" id="{746B0C32-829A-4859-91E5-2B0E4EFF2081}"/>
              </a:ext>
            </a:extLst>
          </p:cNvPr>
          <p:cNvSpPr>
            <a:spLocks noGrp="1"/>
          </p:cNvSpPr>
          <p:nvPr>
            <p:ph type="sldNum" sz="quarter" idx="12"/>
          </p:nvPr>
        </p:nvSpPr>
        <p:spPr>
          <a:xfrm>
            <a:off x="11510894" y="301768"/>
            <a:ext cx="681106" cy="331957"/>
          </a:xfrm>
          <a:prstGeom prst="rect">
            <a:avLst/>
          </a:prstGeom>
        </p:spPr>
        <p:txBody>
          <a:bodyPr/>
          <a:lstStyle/>
          <a:p>
            <a:fld id="{F3427122-DD58-4B2A-BC02-A0C1482E4B6E}" type="slidenum">
              <a:rPr lang="en-US" smtClean="0"/>
              <a:t>‹Nº›</a:t>
            </a:fld>
            <a:endParaRPr lang="en-US"/>
          </a:p>
        </p:txBody>
      </p:sp>
    </p:spTree>
    <p:extLst>
      <p:ext uri="{BB962C8B-B14F-4D97-AF65-F5344CB8AC3E}">
        <p14:creationId xmlns:p14="http://schemas.microsoft.com/office/powerpoint/2010/main" val="3105279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6_Blan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81C1D99-4151-408E-9F0B-543BA73E8556}"/>
              </a:ext>
            </a:extLst>
          </p:cNvPr>
          <p:cNvSpPr>
            <a:spLocks noGrp="1"/>
          </p:cNvSpPr>
          <p:nvPr>
            <p:ph type="pic" sz="quarter" idx="13"/>
          </p:nvPr>
        </p:nvSpPr>
        <p:spPr>
          <a:xfrm>
            <a:off x="-913640" y="-341617"/>
            <a:ext cx="6118772" cy="7541232"/>
          </a:xfrm>
          <a:custGeom>
            <a:avLst/>
            <a:gdLst>
              <a:gd name="connsiteX0" fmla="*/ 3843085 w 6118772"/>
              <a:gd name="connsiteY0" fmla="*/ 1421339 h 7541232"/>
              <a:gd name="connsiteX1" fmla="*/ 4975384 w 6118772"/>
              <a:gd name="connsiteY1" fmla="*/ 1752590 h 7541232"/>
              <a:gd name="connsiteX2" fmla="*/ 4490081 w 6118772"/>
              <a:gd name="connsiteY2" fmla="*/ 2565452 h 7541232"/>
              <a:gd name="connsiteX3" fmla="*/ 2782642 w 6118772"/>
              <a:gd name="connsiteY3" fmla="*/ 2773550 h 7541232"/>
              <a:gd name="connsiteX4" fmla="*/ 2558818 w 6118772"/>
              <a:gd name="connsiteY4" fmla="*/ 4478999 h 7541232"/>
              <a:gd name="connsiteX5" fmla="*/ 4154738 w 6118772"/>
              <a:gd name="connsiteY5" fmla="*/ 5120632 h 7541232"/>
              <a:gd name="connsiteX6" fmla="*/ 4413857 w 6118772"/>
              <a:gd name="connsiteY6" fmla="*/ 6031192 h 7541232"/>
              <a:gd name="connsiteX7" fmla="*/ 1741519 w 6118772"/>
              <a:gd name="connsiteY7" fmla="*/ 4956789 h 7541232"/>
              <a:gd name="connsiteX8" fmla="*/ 2116309 w 6118772"/>
              <a:gd name="connsiteY8" fmla="*/ 2101047 h 7541232"/>
              <a:gd name="connsiteX9" fmla="*/ 3676143 w 6118772"/>
              <a:gd name="connsiteY9" fmla="*/ 1422168 h 7541232"/>
              <a:gd name="connsiteX10" fmla="*/ 3843085 w 6118772"/>
              <a:gd name="connsiteY10" fmla="*/ 1421339 h 7541232"/>
              <a:gd name="connsiteX11" fmla="*/ 3827519 w 6118772"/>
              <a:gd name="connsiteY11" fmla="*/ 408 h 7541232"/>
              <a:gd name="connsiteX12" fmla="*/ 6115166 w 6118772"/>
              <a:gd name="connsiteY12" fmla="*/ 817658 h 7541232"/>
              <a:gd name="connsiteX13" fmla="*/ 5236175 w 6118772"/>
              <a:gd name="connsiteY13" fmla="*/ 1924722 h 7541232"/>
              <a:gd name="connsiteX14" fmla="*/ 2040983 w 6118772"/>
              <a:gd name="connsiteY14" fmla="*/ 2169399 h 7541232"/>
              <a:gd name="connsiteX15" fmla="*/ 2042940 w 6118772"/>
              <a:gd name="connsiteY15" fmla="*/ 5373945 h 7541232"/>
              <a:gd name="connsiteX16" fmla="*/ 5238429 w 6118772"/>
              <a:gd name="connsiteY16" fmla="*/ 5614719 h 7541232"/>
              <a:gd name="connsiteX17" fmla="*/ 6118772 w 6118772"/>
              <a:gd name="connsiteY17" fmla="*/ 6720710 h 7541232"/>
              <a:gd name="connsiteX18" fmla="*/ 1006807 w 6118772"/>
              <a:gd name="connsiteY18" fmla="*/ 6335533 h 7541232"/>
              <a:gd name="connsiteX19" fmla="*/ 1003676 w 6118772"/>
              <a:gd name="connsiteY19" fmla="*/ 1209079 h 7541232"/>
              <a:gd name="connsiteX20" fmla="*/ 3827519 w 6118772"/>
              <a:gd name="connsiteY20" fmla="*/ 408 h 7541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118772" h="7541232">
                <a:moveTo>
                  <a:pt x="3843085" y="1421339"/>
                </a:moveTo>
                <a:cubicBezTo>
                  <a:pt x="4232895" y="1433229"/>
                  <a:pt x="4622853" y="1542119"/>
                  <a:pt x="4975384" y="1752590"/>
                </a:cubicBezTo>
                <a:lnTo>
                  <a:pt x="4490081" y="2565452"/>
                </a:lnTo>
                <a:cubicBezTo>
                  <a:pt x="3940121" y="2237110"/>
                  <a:pt x="3237639" y="2322727"/>
                  <a:pt x="2782642" y="2773550"/>
                </a:cubicBezTo>
                <a:cubicBezTo>
                  <a:pt x="2327645" y="3224374"/>
                  <a:pt x="2235558" y="3926036"/>
                  <a:pt x="2558818" y="4478999"/>
                </a:cubicBezTo>
                <a:cubicBezTo>
                  <a:pt x="2882078" y="5031961"/>
                  <a:pt x="3538678" y="5295945"/>
                  <a:pt x="4154738" y="5120632"/>
                </a:cubicBezTo>
                <a:lnTo>
                  <a:pt x="4413857" y="6031192"/>
                </a:lnTo>
                <a:cubicBezTo>
                  <a:pt x="3382276" y="6324750"/>
                  <a:pt x="2282812" y="5882715"/>
                  <a:pt x="1741519" y="4956789"/>
                </a:cubicBezTo>
                <a:cubicBezTo>
                  <a:pt x="1200226" y="4030864"/>
                  <a:pt x="1354424" y="2855942"/>
                  <a:pt x="2116309" y="2101047"/>
                </a:cubicBezTo>
                <a:cubicBezTo>
                  <a:pt x="2544869" y="1676418"/>
                  <a:pt x="3104550" y="1445282"/>
                  <a:pt x="3676143" y="1422168"/>
                </a:cubicBezTo>
                <a:cubicBezTo>
                  <a:pt x="3731714" y="1419921"/>
                  <a:pt x="3787398" y="1419640"/>
                  <a:pt x="3843085" y="1421339"/>
                </a:cubicBezTo>
                <a:close/>
                <a:moveTo>
                  <a:pt x="3827519" y="408"/>
                </a:moveTo>
                <a:cubicBezTo>
                  <a:pt x="4633179" y="12226"/>
                  <a:pt x="5439617" y="281282"/>
                  <a:pt x="6115166" y="817658"/>
                </a:cubicBezTo>
                <a:lnTo>
                  <a:pt x="5236175" y="1924722"/>
                </a:lnTo>
                <a:cubicBezTo>
                  <a:pt x="4270950" y="1158348"/>
                  <a:pt x="2878265" y="1264995"/>
                  <a:pt x="2040983" y="2169399"/>
                </a:cubicBezTo>
                <a:cubicBezTo>
                  <a:pt x="1203701" y="3073803"/>
                  <a:pt x="1204554" y="4470565"/>
                  <a:pt x="2042940" y="5373945"/>
                </a:cubicBezTo>
                <a:cubicBezTo>
                  <a:pt x="2881326" y="6277325"/>
                  <a:pt x="4274141" y="6382271"/>
                  <a:pt x="5238429" y="5614719"/>
                </a:cubicBezTo>
                <a:lnTo>
                  <a:pt x="6118772" y="6720710"/>
                </a:lnTo>
                <a:cubicBezTo>
                  <a:pt x="4576158" y="7948597"/>
                  <a:pt x="2348011" y="7780710"/>
                  <a:pt x="1006807" y="6335533"/>
                </a:cubicBezTo>
                <a:cubicBezTo>
                  <a:pt x="-334397" y="4890355"/>
                  <a:pt x="-335761" y="2655893"/>
                  <a:pt x="1003676" y="1209079"/>
                </a:cubicBezTo>
                <a:cubicBezTo>
                  <a:pt x="1757110" y="395246"/>
                  <a:pt x="2791671" y="-14788"/>
                  <a:pt x="3827519" y="408"/>
                </a:cubicBezTo>
                <a:close/>
              </a:path>
            </a:pathLst>
          </a:custGeom>
          <a:solidFill>
            <a:schemeClr val="bg1">
              <a:lumMod val="95000"/>
            </a:schemeClr>
          </a:solidFill>
        </p:spPr>
        <p:txBody>
          <a:bodyPr wrap="square">
            <a:noAutofit/>
          </a:bodyPr>
          <a:lstStyle>
            <a:lvl1pPr>
              <a:defRPr sz="1200">
                <a:solidFill>
                  <a:schemeClr val="tx2"/>
                </a:solidFill>
              </a:defRPr>
            </a:lvl1pPr>
          </a:lstStyle>
          <a:p>
            <a:r>
              <a:rPr lang="en-US"/>
              <a:t>Click icon to add picture</a:t>
            </a:r>
          </a:p>
        </p:txBody>
      </p:sp>
      <p:sp>
        <p:nvSpPr>
          <p:cNvPr id="8" name="Slide Number Placeholder 3">
            <a:extLst>
              <a:ext uri="{FF2B5EF4-FFF2-40B4-BE49-F238E27FC236}">
                <a16:creationId xmlns:a16="http://schemas.microsoft.com/office/drawing/2014/main" id="{746B0C32-829A-4859-91E5-2B0E4EFF2081}"/>
              </a:ext>
            </a:extLst>
          </p:cNvPr>
          <p:cNvSpPr>
            <a:spLocks noGrp="1"/>
          </p:cNvSpPr>
          <p:nvPr>
            <p:ph type="sldNum" sz="quarter" idx="12"/>
          </p:nvPr>
        </p:nvSpPr>
        <p:spPr>
          <a:xfrm>
            <a:off x="11510894" y="301768"/>
            <a:ext cx="681106" cy="331957"/>
          </a:xfrm>
          <a:prstGeom prst="rect">
            <a:avLst/>
          </a:prstGeom>
        </p:spPr>
        <p:txBody>
          <a:bodyPr/>
          <a:lstStyle/>
          <a:p>
            <a:fld id="{F3427122-DD58-4B2A-BC02-A0C1482E4B6E}" type="slidenum">
              <a:rPr lang="en-US" smtClean="0"/>
              <a:t>‹Nº›</a:t>
            </a:fld>
            <a:endParaRPr lang="en-US"/>
          </a:p>
        </p:txBody>
      </p:sp>
    </p:spTree>
    <p:extLst>
      <p:ext uri="{BB962C8B-B14F-4D97-AF65-F5344CB8AC3E}">
        <p14:creationId xmlns:p14="http://schemas.microsoft.com/office/powerpoint/2010/main" val="401616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8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2FA1364-0E22-4066-9A8F-4B553FB6BDDA}"/>
              </a:ext>
            </a:extLst>
          </p:cNvPr>
          <p:cNvSpPr>
            <a:spLocks noGrp="1"/>
          </p:cNvSpPr>
          <p:nvPr>
            <p:ph type="pic" sz="quarter" idx="17" hasCustomPrompt="1"/>
          </p:nvPr>
        </p:nvSpPr>
        <p:spPr>
          <a:xfrm>
            <a:off x="-1849607" y="217238"/>
            <a:ext cx="6140534" cy="6140534"/>
          </a:xfrm>
          <a:custGeom>
            <a:avLst/>
            <a:gdLst>
              <a:gd name="connsiteX0" fmla="*/ 3070267 w 6140534"/>
              <a:gd name="connsiteY0" fmla="*/ 0 h 6140534"/>
              <a:gd name="connsiteX1" fmla="*/ 6140534 w 6140534"/>
              <a:gd name="connsiteY1" fmla="*/ 3070267 h 6140534"/>
              <a:gd name="connsiteX2" fmla="*/ 3070267 w 6140534"/>
              <a:gd name="connsiteY2" fmla="*/ 6140534 h 6140534"/>
              <a:gd name="connsiteX3" fmla="*/ 0 w 6140534"/>
              <a:gd name="connsiteY3" fmla="*/ 3070267 h 6140534"/>
              <a:gd name="connsiteX4" fmla="*/ 3070267 w 6140534"/>
              <a:gd name="connsiteY4" fmla="*/ 0 h 6140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40534" h="6140534">
                <a:moveTo>
                  <a:pt x="3070267" y="0"/>
                </a:moveTo>
                <a:cubicBezTo>
                  <a:pt x="4765929" y="0"/>
                  <a:pt x="6140534" y="1374605"/>
                  <a:pt x="6140534" y="3070267"/>
                </a:cubicBezTo>
                <a:cubicBezTo>
                  <a:pt x="6140534" y="4765929"/>
                  <a:pt x="4765929" y="6140534"/>
                  <a:pt x="3070267" y="6140534"/>
                </a:cubicBezTo>
                <a:cubicBezTo>
                  <a:pt x="1374605" y="6140534"/>
                  <a:pt x="0" y="4765929"/>
                  <a:pt x="0" y="3070267"/>
                </a:cubicBezTo>
                <a:cubicBezTo>
                  <a:pt x="0" y="1374605"/>
                  <a:pt x="1374605" y="0"/>
                  <a:pt x="3070267" y="0"/>
                </a:cubicBez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8" name="Slide Number Placeholder 3">
            <a:extLst>
              <a:ext uri="{FF2B5EF4-FFF2-40B4-BE49-F238E27FC236}">
                <a16:creationId xmlns:a16="http://schemas.microsoft.com/office/drawing/2014/main" id="{746B0C32-829A-4859-91E5-2B0E4EFF2081}"/>
              </a:ext>
            </a:extLst>
          </p:cNvPr>
          <p:cNvSpPr>
            <a:spLocks noGrp="1"/>
          </p:cNvSpPr>
          <p:nvPr>
            <p:ph type="sldNum" sz="quarter" idx="12"/>
          </p:nvPr>
        </p:nvSpPr>
        <p:spPr>
          <a:xfrm>
            <a:off x="11510894" y="301768"/>
            <a:ext cx="681106" cy="331957"/>
          </a:xfrm>
          <a:prstGeom prst="rect">
            <a:avLst/>
          </a:prstGeom>
        </p:spPr>
        <p:txBody>
          <a:bodyPr/>
          <a:lstStyle/>
          <a:p>
            <a:fld id="{F3427122-DD58-4B2A-BC02-A0C1482E4B6E}" type="slidenum">
              <a:rPr lang="en-US" smtClean="0"/>
              <a:t>‹Nº›</a:t>
            </a:fld>
            <a:endParaRPr lang="en-US"/>
          </a:p>
        </p:txBody>
      </p:sp>
    </p:spTree>
    <p:extLst>
      <p:ext uri="{BB962C8B-B14F-4D97-AF65-F5344CB8AC3E}">
        <p14:creationId xmlns:p14="http://schemas.microsoft.com/office/powerpoint/2010/main" val="3194752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9_Blank">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377728B-9B64-4E44-9DA1-38DF240F80B1}"/>
              </a:ext>
            </a:extLst>
          </p:cNvPr>
          <p:cNvSpPr>
            <a:spLocks noGrp="1"/>
          </p:cNvSpPr>
          <p:nvPr>
            <p:ph type="pic" sz="quarter" idx="17" hasCustomPrompt="1"/>
          </p:nvPr>
        </p:nvSpPr>
        <p:spPr>
          <a:xfrm>
            <a:off x="623541" y="61367"/>
            <a:ext cx="7202093" cy="6552671"/>
          </a:xfrm>
          <a:custGeom>
            <a:avLst/>
            <a:gdLst>
              <a:gd name="connsiteX0" fmla="*/ 6872771 w 7202093"/>
              <a:gd name="connsiteY0" fmla="*/ 3841648 h 6552671"/>
              <a:gd name="connsiteX1" fmla="*/ 7105637 w 7202093"/>
              <a:gd name="connsiteY1" fmla="*/ 3938104 h 6552671"/>
              <a:gd name="connsiteX2" fmla="*/ 7105637 w 7202093"/>
              <a:gd name="connsiteY2" fmla="*/ 4403835 h 6552671"/>
              <a:gd name="connsiteX3" fmla="*/ 5485075 w 7202093"/>
              <a:gd name="connsiteY3" fmla="*/ 6024398 h 6552671"/>
              <a:gd name="connsiteX4" fmla="*/ 5019343 w 7202093"/>
              <a:gd name="connsiteY4" fmla="*/ 6024398 h 6552671"/>
              <a:gd name="connsiteX5" fmla="*/ 5019342 w 7202093"/>
              <a:gd name="connsiteY5" fmla="*/ 5558665 h 6552671"/>
              <a:gd name="connsiteX6" fmla="*/ 6639905 w 7202093"/>
              <a:gd name="connsiteY6" fmla="*/ 3938104 h 6552671"/>
              <a:gd name="connsiteX7" fmla="*/ 6872771 w 7202093"/>
              <a:gd name="connsiteY7" fmla="*/ 3841648 h 6552671"/>
              <a:gd name="connsiteX8" fmla="*/ 5903991 w 7202093"/>
              <a:gd name="connsiteY8" fmla="*/ 3443448 h 6552671"/>
              <a:gd name="connsiteX9" fmla="*/ 6213843 w 7202093"/>
              <a:gd name="connsiteY9" fmla="*/ 3571792 h 6552671"/>
              <a:gd name="connsiteX10" fmla="*/ 6213843 w 7202093"/>
              <a:gd name="connsiteY10" fmla="*/ 4191498 h 6552671"/>
              <a:gd name="connsiteX11" fmla="*/ 4057515 w 7202093"/>
              <a:gd name="connsiteY11" fmla="*/ 6347824 h 6552671"/>
              <a:gd name="connsiteX12" fmla="*/ 3437810 w 7202093"/>
              <a:gd name="connsiteY12" fmla="*/ 6347824 h 6552671"/>
              <a:gd name="connsiteX13" fmla="*/ 3437811 w 7202093"/>
              <a:gd name="connsiteY13" fmla="*/ 5728120 h 6552671"/>
              <a:gd name="connsiteX14" fmla="*/ 5594138 w 7202093"/>
              <a:gd name="connsiteY14" fmla="*/ 3571793 h 6552671"/>
              <a:gd name="connsiteX15" fmla="*/ 5903991 w 7202093"/>
              <a:gd name="connsiteY15" fmla="*/ 3443448 h 6552671"/>
              <a:gd name="connsiteX16" fmla="*/ 6475528 w 7202093"/>
              <a:gd name="connsiteY16" fmla="*/ 1459833 h 6552671"/>
              <a:gd name="connsiteX17" fmla="*/ 6785380 w 7202093"/>
              <a:gd name="connsiteY17" fmla="*/ 1588177 h 6552671"/>
              <a:gd name="connsiteX18" fmla="*/ 6785380 w 7202093"/>
              <a:gd name="connsiteY18" fmla="*/ 2207883 h 6552671"/>
              <a:gd name="connsiteX19" fmla="*/ 2568936 w 7202093"/>
              <a:gd name="connsiteY19" fmla="*/ 6424326 h 6552671"/>
              <a:gd name="connsiteX20" fmla="*/ 1949231 w 7202093"/>
              <a:gd name="connsiteY20" fmla="*/ 6424326 h 6552671"/>
              <a:gd name="connsiteX21" fmla="*/ 1949231 w 7202093"/>
              <a:gd name="connsiteY21" fmla="*/ 5804621 h 6552671"/>
              <a:gd name="connsiteX22" fmla="*/ 6165675 w 7202093"/>
              <a:gd name="connsiteY22" fmla="*/ 1588177 h 6552671"/>
              <a:gd name="connsiteX23" fmla="*/ 6475528 w 7202093"/>
              <a:gd name="connsiteY23" fmla="*/ 1459833 h 6552671"/>
              <a:gd name="connsiteX24" fmla="*/ 1884428 w 7202093"/>
              <a:gd name="connsiteY24" fmla="*/ 518962 h 6552671"/>
              <a:gd name="connsiteX25" fmla="*/ 2160206 w 7202093"/>
              <a:gd name="connsiteY25" fmla="*/ 633193 h 6552671"/>
              <a:gd name="connsiteX26" fmla="*/ 2160207 w 7202093"/>
              <a:gd name="connsiteY26" fmla="*/ 633192 h 6552671"/>
              <a:gd name="connsiteX27" fmla="*/ 2160206 w 7202093"/>
              <a:gd name="connsiteY27" fmla="*/ 1184749 h 6552671"/>
              <a:gd name="connsiteX28" fmla="*/ 928760 w 7202093"/>
              <a:gd name="connsiteY28" fmla="*/ 2416194 h 6552671"/>
              <a:gd name="connsiteX29" fmla="*/ 438385 w 7202093"/>
              <a:gd name="connsiteY29" fmla="*/ 2466170 h 6552671"/>
              <a:gd name="connsiteX30" fmla="*/ 377203 w 7202093"/>
              <a:gd name="connsiteY30" fmla="*/ 2416194 h 6552671"/>
              <a:gd name="connsiteX31" fmla="*/ 327227 w 7202093"/>
              <a:gd name="connsiteY31" fmla="*/ 2355012 h 6552671"/>
              <a:gd name="connsiteX32" fmla="*/ 377204 w 7202093"/>
              <a:gd name="connsiteY32" fmla="*/ 1864638 h 6552671"/>
              <a:gd name="connsiteX33" fmla="*/ 1608650 w 7202093"/>
              <a:gd name="connsiteY33" fmla="*/ 633193 h 6552671"/>
              <a:gd name="connsiteX34" fmla="*/ 1884428 w 7202093"/>
              <a:gd name="connsiteY34" fmla="*/ 518962 h 6552671"/>
              <a:gd name="connsiteX35" fmla="*/ 4600892 w 7202093"/>
              <a:gd name="connsiteY35" fmla="*/ 510315 h 6552671"/>
              <a:gd name="connsiteX36" fmla="*/ 4910744 w 7202093"/>
              <a:gd name="connsiteY36" fmla="*/ 638659 h 6552671"/>
              <a:gd name="connsiteX37" fmla="*/ 4910744 w 7202093"/>
              <a:gd name="connsiteY37" fmla="*/ 1258365 h 6552671"/>
              <a:gd name="connsiteX38" fmla="*/ 976762 w 7202093"/>
              <a:gd name="connsiteY38" fmla="*/ 5192347 h 6552671"/>
              <a:gd name="connsiteX39" fmla="*/ 357056 w 7202093"/>
              <a:gd name="connsiteY39" fmla="*/ 5192347 h 6552671"/>
              <a:gd name="connsiteX40" fmla="*/ 357056 w 7202093"/>
              <a:gd name="connsiteY40" fmla="*/ 4572642 h 6552671"/>
              <a:gd name="connsiteX41" fmla="*/ 4291039 w 7202093"/>
              <a:gd name="connsiteY41" fmla="*/ 638659 h 6552671"/>
              <a:gd name="connsiteX42" fmla="*/ 4600892 w 7202093"/>
              <a:gd name="connsiteY42" fmla="*/ 510315 h 6552671"/>
              <a:gd name="connsiteX43" fmla="*/ 6192511 w 7202093"/>
              <a:gd name="connsiteY43" fmla="*/ 330774 h 6552671"/>
              <a:gd name="connsiteX44" fmla="*/ 6502362 w 7202093"/>
              <a:gd name="connsiteY44" fmla="*/ 459118 h 6552671"/>
              <a:gd name="connsiteX45" fmla="*/ 6502362 w 7202093"/>
              <a:gd name="connsiteY45" fmla="*/ 1078824 h 6552671"/>
              <a:gd name="connsiteX46" fmla="*/ 1326096 w 7202093"/>
              <a:gd name="connsiteY46" fmla="*/ 6255089 h 6552671"/>
              <a:gd name="connsiteX47" fmla="*/ 706390 w 7202093"/>
              <a:gd name="connsiteY47" fmla="*/ 6255089 h 6552671"/>
              <a:gd name="connsiteX48" fmla="*/ 706390 w 7202093"/>
              <a:gd name="connsiteY48" fmla="*/ 5635385 h 6552671"/>
              <a:gd name="connsiteX49" fmla="*/ 5882658 w 7202093"/>
              <a:gd name="connsiteY49" fmla="*/ 459118 h 6552671"/>
              <a:gd name="connsiteX50" fmla="*/ 6192511 w 7202093"/>
              <a:gd name="connsiteY50" fmla="*/ 330774 h 6552671"/>
              <a:gd name="connsiteX51" fmla="*/ 3699126 w 7202093"/>
              <a:gd name="connsiteY51" fmla="*/ 0 h 6552671"/>
              <a:gd name="connsiteX52" fmla="*/ 4008979 w 7202093"/>
              <a:gd name="connsiteY52" fmla="*/ 128346 h 6552671"/>
              <a:gd name="connsiteX53" fmla="*/ 4008979 w 7202093"/>
              <a:gd name="connsiteY53" fmla="*/ 748051 h 6552671"/>
              <a:gd name="connsiteX54" fmla="*/ 748050 w 7202093"/>
              <a:gd name="connsiteY54" fmla="*/ 4008979 h 6552671"/>
              <a:gd name="connsiteX55" fmla="*/ 128345 w 7202093"/>
              <a:gd name="connsiteY55" fmla="*/ 4008978 h 6552671"/>
              <a:gd name="connsiteX56" fmla="*/ 128345 w 7202093"/>
              <a:gd name="connsiteY56" fmla="*/ 3389274 h 6552671"/>
              <a:gd name="connsiteX57" fmla="*/ 3389273 w 7202093"/>
              <a:gd name="connsiteY57" fmla="*/ 128346 h 6552671"/>
              <a:gd name="connsiteX58" fmla="*/ 3699126 w 7202093"/>
              <a:gd name="connsiteY58" fmla="*/ 0 h 655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202093" h="6552671">
                <a:moveTo>
                  <a:pt x="6872771" y="3841648"/>
                </a:moveTo>
                <a:cubicBezTo>
                  <a:pt x="6957051" y="3841648"/>
                  <a:pt x="7041333" y="3873799"/>
                  <a:pt x="7105637" y="3938104"/>
                </a:cubicBezTo>
                <a:cubicBezTo>
                  <a:pt x="7234246" y="4066712"/>
                  <a:pt x="7234246" y="4275227"/>
                  <a:pt x="7105637" y="4403835"/>
                </a:cubicBezTo>
                <a:lnTo>
                  <a:pt x="5485075" y="6024398"/>
                </a:lnTo>
                <a:cubicBezTo>
                  <a:pt x="5356467" y="6153006"/>
                  <a:pt x="5147951" y="6153005"/>
                  <a:pt x="5019343" y="6024398"/>
                </a:cubicBezTo>
                <a:cubicBezTo>
                  <a:pt x="4890734" y="5895788"/>
                  <a:pt x="4890734" y="5687273"/>
                  <a:pt x="5019342" y="5558665"/>
                </a:cubicBezTo>
                <a:lnTo>
                  <a:pt x="6639905" y="3938104"/>
                </a:lnTo>
                <a:cubicBezTo>
                  <a:pt x="6704208" y="3873800"/>
                  <a:pt x="6788490" y="3841647"/>
                  <a:pt x="6872771" y="3841648"/>
                </a:cubicBezTo>
                <a:close/>
                <a:moveTo>
                  <a:pt x="5903991" y="3443448"/>
                </a:moveTo>
                <a:cubicBezTo>
                  <a:pt x="6016135" y="3443448"/>
                  <a:pt x="6128280" y="3486228"/>
                  <a:pt x="6213843" y="3571792"/>
                </a:cubicBezTo>
                <a:cubicBezTo>
                  <a:pt x="6384971" y="3742919"/>
                  <a:pt x="6384971" y="4020371"/>
                  <a:pt x="6213843" y="4191498"/>
                </a:cubicBezTo>
                <a:lnTo>
                  <a:pt x="4057515" y="6347824"/>
                </a:lnTo>
                <a:cubicBezTo>
                  <a:pt x="3886388" y="6518952"/>
                  <a:pt x="3608937" y="6518952"/>
                  <a:pt x="3437810" y="6347824"/>
                </a:cubicBezTo>
                <a:cubicBezTo>
                  <a:pt x="3266683" y="6176697"/>
                  <a:pt x="3266684" y="5899247"/>
                  <a:pt x="3437811" y="5728120"/>
                </a:cubicBezTo>
                <a:lnTo>
                  <a:pt x="5594138" y="3571793"/>
                </a:lnTo>
                <a:cubicBezTo>
                  <a:pt x="5679702" y="3486229"/>
                  <a:pt x="5791845" y="3443448"/>
                  <a:pt x="5903991" y="3443448"/>
                </a:cubicBezTo>
                <a:close/>
                <a:moveTo>
                  <a:pt x="6475528" y="1459833"/>
                </a:moveTo>
                <a:cubicBezTo>
                  <a:pt x="6587672" y="1459833"/>
                  <a:pt x="6699817" y="1502614"/>
                  <a:pt x="6785380" y="1588177"/>
                </a:cubicBezTo>
                <a:cubicBezTo>
                  <a:pt x="6956507" y="1759304"/>
                  <a:pt x="6956507" y="2036756"/>
                  <a:pt x="6785380" y="2207883"/>
                </a:cubicBezTo>
                <a:lnTo>
                  <a:pt x="2568936" y="6424326"/>
                </a:lnTo>
                <a:cubicBezTo>
                  <a:pt x="2397810" y="6595453"/>
                  <a:pt x="2120358" y="6595453"/>
                  <a:pt x="1949231" y="6424326"/>
                </a:cubicBezTo>
                <a:cubicBezTo>
                  <a:pt x="1778104" y="6253199"/>
                  <a:pt x="1778104" y="5975747"/>
                  <a:pt x="1949231" y="5804621"/>
                </a:cubicBezTo>
                <a:lnTo>
                  <a:pt x="6165675" y="1588177"/>
                </a:lnTo>
                <a:cubicBezTo>
                  <a:pt x="6251238" y="1502614"/>
                  <a:pt x="6363383" y="1459833"/>
                  <a:pt x="6475528" y="1459833"/>
                </a:cubicBezTo>
                <a:close/>
                <a:moveTo>
                  <a:pt x="1884428" y="518962"/>
                </a:moveTo>
                <a:cubicBezTo>
                  <a:pt x="1984240" y="518962"/>
                  <a:pt x="2084052" y="557040"/>
                  <a:pt x="2160206" y="633193"/>
                </a:cubicBezTo>
                <a:lnTo>
                  <a:pt x="2160207" y="633192"/>
                </a:lnTo>
                <a:cubicBezTo>
                  <a:pt x="2312513" y="785500"/>
                  <a:pt x="2312513" y="1032441"/>
                  <a:pt x="2160206" y="1184749"/>
                </a:cubicBezTo>
                <a:lnTo>
                  <a:pt x="928760" y="2416194"/>
                </a:lnTo>
                <a:cubicBezTo>
                  <a:pt x="795491" y="2549464"/>
                  <a:pt x="589768" y="2566122"/>
                  <a:pt x="438385" y="2466170"/>
                </a:cubicBezTo>
                <a:lnTo>
                  <a:pt x="377203" y="2416194"/>
                </a:lnTo>
                <a:lnTo>
                  <a:pt x="327227" y="2355012"/>
                </a:lnTo>
                <a:cubicBezTo>
                  <a:pt x="227275" y="2203629"/>
                  <a:pt x="243935" y="1997907"/>
                  <a:pt x="377204" y="1864638"/>
                </a:cubicBezTo>
                <a:lnTo>
                  <a:pt x="1608650" y="633193"/>
                </a:lnTo>
                <a:cubicBezTo>
                  <a:pt x="1684803" y="557038"/>
                  <a:pt x="1784616" y="518962"/>
                  <a:pt x="1884428" y="518962"/>
                </a:cubicBezTo>
                <a:close/>
                <a:moveTo>
                  <a:pt x="4600892" y="510315"/>
                </a:moveTo>
                <a:cubicBezTo>
                  <a:pt x="4713036" y="510314"/>
                  <a:pt x="4825181" y="553096"/>
                  <a:pt x="4910744" y="638659"/>
                </a:cubicBezTo>
                <a:cubicBezTo>
                  <a:pt x="5081871" y="809786"/>
                  <a:pt x="5081871" y="1087238"/>
                  <a:pt x="4910744" y="1258365"/>
                </a:cubicBezTo>
                <a:lnTo>
                  <a:pt x="976762" y="5192347"/>
                </a:lnTo>
                <a:cubicBezTo>
                  <a:pt x="805635" y="5363474"/>
                  <a:pt x="528183" y="5363474"/>
                  <a:pt x="357056" y="5192347"/>
                </a:cubicBezTo>
                <a:cubicBezTo>
                  <a:pt x="185929" y="5021220"/>
                  <a:pt x="185929" y="4743769"/>
                  <a:pt x="357056" y="4572642"/>
                </a:cubicBezTo>
                <a:lnTo>
                  <a:pt x="4291039" y="638659"/>
                </a:lnTo>
                <a:cubicBezTo>
                  <a:pt x="4376602" y="553096"/>
                  <a:pt x="4488748" y="510314"/>
                  <a:pt x="4600892" y="510315"/>
                </a:cubicBezTo>
                <a:close/>
                <a:moveTo>
                  <a:pt x="6192511" y="330774"/>
                </a:moveTo>
                <a:cubicBezTo>
                  <a:pt x="6304654" y="330774"/>
                  <a:pt x="6416799" y="373555"/>
                  <a:pt x="6502362" y="459118"/>
                </a:cubicBezTo>
                <a:cubicBezTo>
                  <a:pt x="6673489" y="630245"/>
                  <a:pt x="6673489" y="907697"/>
                  <a:pt x="6502362" y="1078824"/>
                </a:cubicBezTo>
                <a:lnTo>
                  <a:pt x="1326096" y="6255089"/>
                </a:lnTo>
                <a:cubicBezTo>
                  <a:pt x="1154969" y="6426217"/>
                  <a:pt x="877517" y="6426216"/>
                  <a:pt x="706390" y="6255089"/>
                </a:cubicBezTo>
                <a:cubicBezTo>
                  <a:pt x="535265" y="6083963"/>
                  <a:pt x="535263" y="5806511"/>
                  <a:pt x="706390" y="5635385"/>
                </a:cubicBezTo>
                <a:lnTo>
                  <a:pt x="5882658" y="459118"/>
                </a:lnTo>
                <a:cubicBezTo>
                  <a:pt x="5968221" y="373555"/>
                  <a:pt x="6080365" y="330774"/>
                  <a:pt x="6192511" y="330774"/>
                </a:cubicBezTo>
                <a:close/>
                <a:moveTo>
                  <a:pt x="3699126" y="0"/>
                </a:moveTo>
                <a:cubicBezTo>
                  <a:pt x="3811270" y="1"/>
                  <a:pt x="3923416" y="42783"/>
                  <a:pt x="4008979" y="128346"/>
                </a:cubicBezTo>
                <a:cubicBezTo>
                  <a:pt x="4180106" y="299473"/>
                  <a:pt x="4180106" y="576924"/>
                  <a:pt x="4008979" y="748051"/>
                </a:cubicBezTo>
                <a:lnTo>
                  <a:pt x="748050" y="4008979"/>
                </a:lnTo>
                <a:cubicBezTo>
                  <a:pt x="576924" y="4180106"/>
                  <a:pt x="299472" y="4180106"/>
                  <a:pt x="128345" y="4008978"/>
                </a:cubicBezTo>
                <a:cubicBezTo>
                  <a:pt x="-42782" y="3837852"/>
                  <a:pt x="-42781" y="3560400"/>
                  <a:pt x="128345" y="3389274"/>
                </a:cubicBezTo>
                <a:lnTo>
                  <a:pt x="3389273" y="128346"/>
                </a:lnTo>
                <a:cubicBezTo>
                  <a:pt x="3474837" y="42783"/>
                  <a:pt x="3586982" y="1"/>
                  <a:pt x="3699126" y="0"/>
                </a:cubicBez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8" name="Slide Number Placeholder 3">
            <a:extLst>
              <a:ext uri="{FF2B5EF4-FFF2-40B4-BE49-F238E27FC236}">
                <a16:creationId xmlns:a16="http://schemas.microsoft.com/office/drawing/2014/main" id="{746B0C32-829A-4859-91E5-2B0E4EFF2081}"/>
              </a:ext>
            </a:extLst>
          </p:cNvPr>
          <p:cNvSpPr>
            <a:spLocks noGrp="1"/>
          </p:cNvSpPr>
          <p:nvPr>
            <p:ph type="sldNum" sz="quarter" idx="12"/>
          </p:nvPr>
        </p:nvSpPr>
        <p:spPr>
          <a:xfrm>
            <a:off x="11510894" y="301768"/>
            <a:ext cx="681106" cy="331957"/>
          </a:xfrm>
          <a:prstGeom prst="rect">
            <a:avLst/>
          </a:prstGeom>
        </p:spPr>
        <p:txBody>
          <a:bodyPr/>
          <a:lstStyle/>
          <a:p>
            <a:fld id="{F3427122-DD58-4B2A-BC02-A0C1482E4B6E}" type="slidenum">
              <a:rPr lang="en-US" smtClean="0"/>
              <a:t>‹Nº›</a:t>
            </a:fld>
            <a:endParaRPr lang="en-US"/>
          </a:p>
        </p:txBody>
      </p:sp>
    </p:spTree>
    <p:extLst>
      <p:ext uri="{BB962C8B-B14F-4D97-AF65-F5344CB8AC3E}">
        <p14:creationId xmlns:p14="http://schemas.microsoft.com/office/powerpoint/2010/main" val="26604932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2_Blank">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746B0C32-829A-4859-91E5-2B0E4EFF2081}"/>
              </a:ext>
            </a:extLst>
          </p:cNvPr>
          <p:cNvSpPr>
            <a:spLocks noGrp="1"/>
          </p:cNvSpPr>
          <p:nvPr>
            <p:ph type="sldNum" sz="quarter" idx="12"/>
          </p:nvPr>
        </p:nvSpPr>
        <p:spPr>
          <a:xfrm>
            <a:off x="11510894" y="301768"/>
            <a:ext cx="681106" cy="331957"/>
          </a:xfrm>
          <a:prstGeom prst="rect">
            <a:avLst/>
          </a:prstGeom>
        </p:spPr>
        <p:txBody>
          <a:bodyPr/>
          <a:lstStyle/>
          <a:p>
            <a:fld id="{F3427122-DD58-4B2A-BC02-A0C1482E4B6E}" type="slidenum">
              <a:rPr lang="en-US" smtClean="0"/>
              <a:t>‹Nº›</a:t>
            </a:fld>
            <a:endParaRPr lang="en-US"/>
          </a:p>
        </p:txBody>
      </p:sp>
      <p:sp>
        <p:nvSpPr>
          <p:cNvPr id="7" name="Picture Placeholder 6">
            <a:extLst>
              <a:ext uri="{FF2B5EF4-FFF2-40B4-BE49-F238E27FC236}">
                <a16:creationId xmlns:a16="http://schemas.microsoft.com/office/drawing/2014/main" id="{B80596DF-EC7D-4222-9AFC-FBBAC413E601}"/>
              </a:ext>
            </a:extLst>
          </p:cNvPr>
          <p:cNvSpPr>
            <a:spLocks noGrp="1"/>
          </p:cNvSpPr>
          <p:nvPr>
            <p:ph type="pic" sz="quarter" idx="17" hasCustomPrompt="1"/>
          </p:nvPr>
        </p:nvSpPr>
        <p:spPr>
          <a:xfrm>
            <a:off x="3461661" y="2"/>
            <a:ext cx="8730341" cy="6858001"/>
          </a:xfrm>
          <a:custGeom>
            <a:avLst/>
            <a:gdLst>
              <a:gd name="connsiteX0" fmla="*/ 5095779 w 8730341"/>
              <a:gd name="connsiteY0" fmla="*/ 4635220 h 6858001"/>
              <a:gd name="connsiteX1" fmla="*/ 5673812 w 8730341"/>
              <a:gd name="connsiteY1" fmla="*/ 4874649 h 6858001"/>
              <a:gd name="connsiteX2" fmla="*/ 5673812 w 8730341"/>
              <a:gd name="connsiteY2" fmla="*/ 6030712 h 6858001"/>
              <a:gd name="connsiteX3" fmla="*/ 4846523 w 8730341"/>
              <a:gd name="connsiteY3" fmla="*/ 6858001 h 6858001"/>
              <a:gd name="connsiteX4" fmla="*/ 2534397 w 8730341"/>
              <a:gd name="connsiteY4" fmla="*/ 6858001 h 6858001"/>
              <a:gd name="connsiteX5" fmla="*/ 4517749 w 8730341"/>
              <a:gd name="connsiteY5" fmla="*/ 4874649 h 6858001"/>
              <a:gd name="connsiteX6" fmla="*/ 5095779 w 8730341"/>
              <a:gd name="connsiteY6" fmla="*/ 4635220 h 6858001"/>
              <a:gd name="connsiteX7" fmla="*/ 8730340 w 8730341"/>
              <a:gd name="connsiteY7" fmla="*/ 3229341 h 6858001"/>
              <a:gd name="connsiteX8" fmla="*/ 8730340 w 8730341"/>
              <a:gd name="connsiteY8" fmla="*/ 5541467 h 6858001"/>
              <a:gd name="connsiteX9" fmla="*/ 7413808 w 8730341"/>
              <a:gd name="connsiteY9" fmla="*/ 6857999 h 6858001"/>
              <a:gd name="connsiteX10" fmla="*/ 5405687 w 8730341"/>
              <a:gd name="connsiteY10" fmla="*/ 6857999 h 6858001"/>
              <a:gd name="connsiteX11" fmla="*/ 5416983 w 8730341"/>
              <a:gd name="connsiteY11" fmla="*/ 6740135 h 6858001"/>
              <a:gd name="connsiteX12" fmla="*/ 5641448 w 8730341"/>
              <a:gd name="connsiteY12" fmla="*/ 6318233 h 6858001"/>
              <a:gd name="connsiteX13" fmla="*/ 5229964 w 8730341"/>
              <a:gd name="connsiteY13" fmla="*/ 1966639 h 6858001"/>
              <a:gd name="connsiteX14" fmla="*/ 5807995 w 8730341"/>
              <a:gd name="connsiteY14" fmla="*/ 2206067 h 6858001"/>
              <a:gd name="connsiteX15" fmla="*/ 5807995 w 8730341"/>
              <a:gd name="connsiteY15" fmla="*/ 3362130 h 6858001"/>
              <a:gd name="connsiteX16" fmla="*/ 2312126 w 8730341"/>
              <a:gd name="connsiteY16" fmla="*/ 6857999 h 6858001"/>
              <a:gd name="connsiteX17" fmla="*/ 0 w 8730341"/>
              <a:gd name="connsiteY17" fmla="*/ 6857999 h 6858001"/>
              <a:gd name="connsiteX18" fmla="*/ 4651932 w 8730341"/>
              <a:gd name="connsiteY18" fmla="*/ 2206067 h 6858001"/>
              <a:gd name="connsiteX19" fmla="*/ 5229964 w 8730341"/>
              <a:gd name="connsiteY19" fmla="*/ 1966639 h 6858001"/>
              <a:gd name="connsiteX20" fmla="*/ 8730339 w 8730341"/>
              <a:gd name="connsiteY20" fmla="*/ 694947 h 6858001"/>
              <a:gd name="connsiteX21" fmla="*/ 8730339 w 8730341"/>
              <a:gd name="connsiteY21" fmla="*/ 3007073 h 6858001"/>
              <a:gd name="connsiteX22" fmla="*/ 6931694 w 8730341"/>
              <a:gd name="connsiteY22" fmla="*/ 4805718 h 6858001"/>
              <a:gd name="connsiteX23" fmla="*/ 5775631 w 8730341"/>
              <a:gd name="connsiteY23" fmla="*/ 4805718 h 6858001"/>
              <a:gd name="connsiteX24" fmla="*/ 5775631 w 8730341"/>
              <a:gd name="connsiteY24" fmla="*/ 3649655 h 6858001"/>
              <a:gd name="connsiteX25" fmla="*/ 6890893 w 8730341"/>
              <a:gd name="connsiteY25" fmla="*/ 1 h 6858001"/>
              <a:gd name="connsiteX26" fmla="*/ 8730341 w 8730341"/>
              <a:gd name="connsiteY26" fmla="*/ 1 h 6858001"/>
              <a:gd name="connsiteX27" fmla="*/ 8730341 w 8730341"/>
              <a:gd name="connsiteY27" fmla="*/ 472678 h 6858001"/>
              <a:gd name="connsiteX28" fmla="*/ 8596158 w 8730341"/>
              <a:gd name="connsiteY28" fmla="*/ 606860 h 6858001"/>
              <a:gd name="connsiteX29" fmla="*/ 8596158 w 8730341"/>
              <a:gd name="connsiteY29" fmla="*/ 633725 h 6858001"/>
              <a:gd name="connsiteX30" fmla="*/ 8569294 w 8730341"/>
              <a:gd name="connsiteY30" fmla="*/ 633725 h 6858001"/>
              <a:gd name="connsiteX31" fmla="*/ 7065879 w 8730341"/>
              <a:gd name="connsiteY31" fmla="*/ 2137139 h 6858001"/>
              <a:gd name="connsiteX32" fmla="*/ 5909815 w 8730341"/>
              <a:gd name="connsiteY32" fmla="*/ 2137139 h 6858001"/>
              <a:gd name="connsiteX33" fmla="*/ 5909816 w 8730341"/>
              <a:gd name="connsiteY33" fmla="*/ 981077 h 6858001"/>
              <a:gd name="connsiteX34" fmla="*/ 4380139 w 8730341"/>
              <a:gd name="connsiteY34" fmla="*/ 0 h 6858001"/>
              <a:gd name="connsiteX35" fmla="*/ 6692265 w 8730341"/>
              <a:gd name="connsiteY35" fmla="*/ 0 h 6858001"/>
              <a:gd name="connsiteX36" fmla="*/ 3387178 w 8730341"/>
              <a:gd name="connsiteY36" fmla="*/ 3305085 h 6858001"/>
              <a:gd name="connsiteX37" fmla="*/ 2231115 w 8730341"/>
              <a:gd name="connsiteY37" fmla="*/ 3305085 h 6858001"/>
              <a:gd name="connsiteX38" fmla="*/ 2231115 w 8730341"/>
              <a:gd name="connsiteY38" fmla="*/ 2149022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730341" h="6858001">
                <a:moveTo>
                  <a:pt x="5095779" y="4635220"/>
                </a:moveTo>
                <a:cubicBezTo>
                  <a:pt x="5304985" y="4635220"/>
                  <a:pt x="5514192" y="4715029"/>
                  <a:pt x="5673812" y="4874649"/>
                </a:cubicBezTo>
                <a:cubicBezTo>
                  <a:pt x="5993050" y="5193886"/>
                  <a:pt x="5993048" y="5711473"/>
                  <a:pt x="5673812" y="6030712"/>
                </a:cubicBezTo>
                <a:lnTo>
                  <a:pt x="4846523" y="6858001"/>
                </a:lnTo>
                <a:lnTo>
                  <a:pt x="2534397" y="6858001"/>
                </a:lnTo>
                <a:lnTo>
                  <a:pt x="4517749" y="4874649"/>
                </a:lnTo>
                <a:cubicBezTo>
                  <a:pt x="4677369" y="4715030"/>
                  <a:pt x="4886575" y="4635220"/>
                  <a:pt x="5095779" y="4635220"/>
                </a:cubicBezTo>
                <a:close/>
                <a:moveTo>
                  <a:pt x="8730340" y="3229341"/>
                </a:moveTo>
                <a:lnTo>
                  <a:pt x="8730340" y="5541467"/>
                </a:lnTo>
                <a:lnTo>
                  <a:pt x="7413808" y="6857999"/>
                </a:lnTo>
                <a:lnTo>
                  <a:pt x="5405687" y="6857999"/>
                </a:lnTo>
                <a:lnTo>
                  <a:pt x="5416983" y="6740135"/>
                </a:lnTo>
                <a:cubicBezTo>
                  <a:pt x="5446913" y="6585555"/>
                  <a:pt x="5521733" y="6437948"/>
                  <a:pt x="5641448" y="6318233"/>
                </a:cubicBezTo>
                <a:close/>
                <a:moveTo>
                  <a:pt x="5229964" y="1966639"/>
                </a:moveTo>
                <a:cubicBezTo>
                  <a:pt x="5439170" y="1966639"/>
                  <a:pt x="5648375" y="2046449"/>
                  <a:pt x="5807995" y="2206067"/>
                </a:cubicBezTo>
                <a:cubicBezTo>
                  <a:pt x="6127232" y="2525306"/>
                  <a:pt x="6127232" y="3042893"/>
                  <a:pt x="5807995" y="3362130"/>
                </a:cubicBezTo>
                <a:lnTo>
                  <a:pt x="2312126" y="6857999"/>
                </a:lnTo>
                <a:lnTo>
                  <a:pt x="0" y="6857999"/>
                </a:lnTo>
                <a:lnTo>
                  <a:pt x="4651932" y="2206067"/>
                </a:lnTo>
                <a:cubicBezTo>
                  <a:pt x="4811551" y="2046448"/>
                  <a:pt x="5020755" y="1966639"/>
                  <a:pt x="5229964" y="1966639"/>
                </a:cubicBezTo>
                <a:close/>
                <a:moveTo>
                  <a:pt x="8730339" y="694947"/>
                </a:moveTo>
                <a:lnTo>
                  <a:pt x="8730339" y="3007073"/>
                </a:lnTo>
                <a:lnTo>
                  <a:pt x="6931694" y="4805718"/>
                </a:lnTo>
                <a:cubicBezTo>
                  <a:pt x="6612457" y="5124957"/>
                  <a:pt x="6094870" y="5124957"/>
                  <a:pt x="5775631" y="4805718"/>
                </a:cubicBezTo>
                <a:cubicBezTo>
                  <a:pt x="5456394" y="4486480"/>
                  <a:pt x="5456393" y="3968893"/>
                  <a:pt x="5775631" y="3649655"/>
                </a:cubicBezTo>
                <a:close/>
                <a:moveTo>
                  <a:pt x="6890893" y="1"/>
                </a:moveTo>
                <a:lnTo>
                  <a:pt x="8730341" y="1"/>
                </a:lnTo>
                <a:lnTo>
                  <a:pt x="8730341" y="472678"/>
                </a:lnTo>
                <a:lnTo>
                  <a:pt x="8596158" y="606860"/>
                </a:lnTo>
                <a:lnTo>
                  <a:pt x="8596158" y="633725"/>
                </a:lnTo>
                <a:lnTo>
                  <a:pt x="8569294" y="633725"/>
                </a:lnTo>
                <a:lnTo>
                  <a:pt x="7065879" y="2137139"/>
                </a:lnTo>
                <a:cubicBezTo>
                  <a:pt x="6746640" y="2456378"/>
                  <a:pt x="6229054" y="2456377"/>
                  <a:pt x="5909815" y="2137139"/>
                </a:cubicBezTo>
                <a:cubicBezTo>
                  <a:pt x="5590578" y="1817901"/>
                  <a:pt x="5590578" y="1300316"/>
                  <a:pt x="5909816" y="981077"/>
                </a:cubicBezTo>
                <a:close/>
                <a:moveTo>
                  <a:pt x="4380139" y="0"/>
                </a:moveTo>
                <a:lnTo>
                  <a:pt x="6692265" y="0"/>
                </a:lnTo>
                <a:lnTo>
                  <a:pt x="3387178" y="3305085"/>
                </a:lnTo>
                <a:cubicBezTo>
                  <a:pt x="3067940" y="3624323"/>
                  <a:pt x="2550353" y="3624323"/>
                  <a:pt x="2231115" y="3305085"/>
                </a:cubicBezTo>
                <a:cubicBezTo>
                  <a:pt x="1911877" y="2985847"/>
                  <a:pt x="1911877" y="2468260"/>
                  <a:pt x="2231115" y="2149022"/>
                </a:cubicBez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Tree>
    <p:extLst>
      <p:ext uri="{BB962C8B-B14F-4D97-AF65-F5344CB8AC3E}">
        <p14:creationId xmlns:p14="http://schemas.microsoft.com/office/powerpoint/2010/main" val="18184735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3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583CC79-8353-4D6B-B1B1-72C6FD81B32C}"/>
              </a:ext>
            </a:extLst>
          </p:cNvPr>
          <p:cNvSpPr>
            <a:spLocks noGrp="1"/>
          </p:cNvSpPr>
          <p:nvPr>
            <p:ph type="pic" sz="quarter" idx="13"/>
          </p:nvPr>
        </p:nvSpPr>
        <p:spPr>
          <a:xfrm>
            <a:off x="-61723" y="1"/>
            <a:ext cx="12253723" cy="3200399"/>
          </a:xfrm>
          <a:custGeom>
            <a:avLst/>
            <a:gdLst>
              <a:gd name="connsiteX0" fmla="*/ 0 w 12253723"/>
              <a:gd name="connsiteY0" fmla="*/ 0 h 3200399"/>
              <a:gd name="connsiteX1" fmla="*/ 12253723 w 12253723"/>
              <a:gd name="connsiteY1" fmla="*/ 0 h 3200399"/>
              <a:gd name="connsiteX2" fmla="*/ 12253723 w 12253723"/>
              <a:gd name="connsiteY2" fmla="*/ 3200399 h 3200399"/>
              <a:gd name="connsiteX3" fmla="*/ 0 w 12253723"/>
              <a:gd name="connsiteY3" fmla="*/ 3200399 h 3200399"/>
            </a:gdLst>
            <a:ahLst/>
            <a:cxnLst>
              <a:cxn ang="0">
                <a:pos x="connsiteX0" y="connsiteY0"/>
              </a:cxn>
              <a:cxn ang="0">
                <a:pos x="connsiteX1" y="connsiteY1"/>
              </a:cxn>
              <a:cxn ang="0">
                <a:pos x="connsiteX2" y="connsiteY2"/>
              </a:cxn>
              <a:cxn ang="0">
                <a:pos x="connsiteX3" y="connsiteY3"/>
              </a:cxn>
            </a:cxnLst>
            <a:rect l="l" t="t" r="r" b="b"/>
            <a:pathLst>
              <a:path w="12253723" h="3200399">
                <a:moveTo>
                  <a:pt x="0" y="0"/>
                </a:moveTo>
                <a:lnTo>
                  <a:pt x="12253723" y="0"/>
                </a:lnTo>
                <a:lnTo>
                  <a:pt x="12253723" y="3200399"/>
                </a:lnTo>
                <a:lnTo>
                  <a:pt x="0" y="3200399"/>
                </a:lnTo>
                <a:close/>
              </a:path>
            </a:pathLst>
          </a:custGeom>
          <a:solidFill>
            <a:schemeClr val="bg1">
              <a:lumMod val="95000"/>
            </a:schemeClr>
          </a:solidFill>
        </p:spPr>
        <p:txBody>
          <a:bodyPr wrap="square">
            <a:noAutofit/>
          </a:bodyPr>
          <a:lstStyle>
            <a:lvl1pPr>
              <a:defRPr sz="1200">
                <a:solidFill>
                  <a:schemeClr val="tx2"/>
                </a:solidFill>
              </a:defRPr>
            </a:lvl1pPr>
          </a:lstStyle>
          <a:p>
            <a:r>
              <a:rPr lang="en-US"/>
              <a:t>Click icon to add picture</a:t>
            </a:r>
          </a:p>
        </p:txBody>
      </p:sp>
      <p:sp>
        <p:nvSpPr>
          <p:cNvPr id="8" name="Slide Number Placeholder 3">
            <a:extLst>
              <a:ext uri="{FF2B5EF4-FFF2-40B4-BE49-F238E27FC236}">
                <a16:creationId xmlns:a16="http://schemas.microsoft.com/office/drawing/2014/main" id="{746B0C32-829A-4859-91E5-2B0E4EFF2081}"/>
              </a:ext>
            </a:extLst>
          </p:cNvPr>
          <p:cNvSpPr>
            <a:spLocks noGrp="1"/>
          </p:cNvSpPr>
          <p:nvPr>
            <p:ph type="sldNum" sz="quarter" idx="12"/>
          </p:nvPr>
        </p:nvSpPr>
        <p:spPr>
          <a:xfrm>
            <a:off x="11510894" y="301768"/>
            <a:ext cx="681106" cy="331957"/>
          </a:xfrm>
          <a:prstGeom prst="rect">
            <a:avLst/>
          </a:prstGeom>
        </p:spPr>
        <p:txBody>
          <a:bodyPr/>
          <a:lstStyle/>
          <a:p>
            <a:fld id="{F3427122-DD58-4B2A-BC02-A0C1482E4B6E}" type="slidenum">
              <a:rPr lang="en-US" smtClean="0"/>
              <a:t>‹Nº›</a:t>
            </a:fld>
            <a:endParaRPr lang="en-US"/>
          </a:p>
        </p:txBody>
      </p:sp>
    </p:spTree>
    <p:extLst>
      <p:ext uri="{BB962C8B-B14F-4D97-AF65-F5344CB8AC3E}">
        <p14:creationId xmlns:p14="http://schemas.microsoft.com/office/powerpoint/2010/main" val="655649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176F4-4A7F-4D2A-B4D6-19299E9EBB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180793-28A5-4086-97BA-15A0F4514A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69E56C-B88F-483C-A680-0F4A5254FD45}"/>
              </a:ext>
            </a:extLst>
          </p:cNvPr>
          <p:cNvSpPr>
            <a:spLocks noGrp="1"/>
          </p:cNvSpPr>
          <p:nvPr>
            <p:ph type="dt" sz="half" idx="10"/>
          </p:nvPr>
        </p:nvSpPr>
        <p:spPr>
          <a:xfrm>
            <a:off x="838200" y="6356350"/>
            <a:ext cx="2743200" cy="365125"/>
          </a:xfrm>
          <a:prstGeom prst="rect">
            <a:avLst/>
          </a:prstGeom>
        </p:spPr>
        <p:txBody>
          <a:bodyPr/>
          <a:lstStyle/>
          <a:p>
            <a:fld id="{A53690DC-D4E5-4FC4-8A4A-C237916A8003}" type="datetime1">
              <a:rPr lang="en-US" smtClean="0"/>
              <a:t>3/12/2021</a:t>
            </a:fld>
            <a:endParaRPr lang="en-US"/>
          </a:p>
        </p:txBody>
      </p:sp>
      <p:sp>
        <p:nvSpPr>
          <p:cNvPr id="5" name="Footer Placeholder 4">
            <a:extLst>
              <a:ext uri="{FF2B5EF4-FFF2-40B4-BE49-F238E27FC236}">
                <a16:creationId xmlns:a16="http://schemas.microsoft.com/office/drawing/2014/main" id="{7A5F9405-C8A4-4B37-B359-3329F9715BD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37D91A4-B262-4EF2-B2C6-735314C8D83B}"/>
              </a:ext>
            </a:extLst>
          </p:cNvPr>
          <p:cNvSpPr>
            <a:spLocks noGrp="1"/>
          </p:cNvSpPr>
          <p:nvPr>
            <p:ph type="sldNum" sz="quarter" idx="12"/>
          </p:nvPr>
        </p:nvSpPr>
        <p:spPr>
          <a:xfrm>
            <a:off x="11565215" y="285184"/>
            <a:ext cx="572464" cy="365125"/>
          </a:xfrm>
          <a:prstGeom prst="rect">
            <a:avLst/>
          </a:prstGeom>
        </p:spPr>
        <p:txBody>
          <a:bodyPr/>
          <a:lstStyle/>
          <a:p>
            <a:fld id="{3C6DF47B-3BED-4C75-ACAB-4344E1B376FE}" type="slidenum">
              <a:rPr lang="en-US" smtClean="0"/>
              <a:t>‹Nº›</a:t>
            </a:fld>
            <a:endParaRPr lang="en-US"/>
          </a:p>
        </p:txBody>
      </p:sp>
    </p:spTree>
    <p:extLst>
      <p:ext uri="{BB962C8B-B14F-4D97-AF65-F5344CB8AC3E}">
        <p14:creationId xmlns:p14="http://schemas.microsoft.com/office/powerpoint/2010/main" val="8651762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7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11510894" y="301768"/>
            <a:ext cx="681106" cy="331957"/>
          </a:xfrm>
          <a:prstGeom prst="rect">
            <a:avLst/>
          </a:prstGeom>
        </p:spPr>
        <p:txBody>
          <a:bodyPr/>
          <a:lstStyle/>
          <a:p>
            <a:fld id="{F3427122-DD58-4B2A-BC02-A0C1482E4B6E}" type="slidenum">
              <a:rPr lang="en-US" smtClean="0"/>
              <a:t>‹Nº›</a:t>
            </a:fld>
            <a:endParaRPr lang="en-US"/>
          </a:p>
        </p:txBody>
      </p:sp>
      <p:sp>
        <p:nvSpPr>
          <p:cNvPr id="7" name="Picture Placeholder 6">
            <a:extLst>
              <a:ext uri="{FF2B5EF4-FFF2-40B4-BE49-F238E27FC236}">
                <a16:creationId xmlns:a16="http://schemas.microsoft.com/office/drawing/2014/main" id="{CAAA6EAB-A164-4571-B239-A2A05F443E3D}"/>
              </a:ext>
            </a:extLst>
          </p:cNvPr>
          <p:cNvSpPr>
            <a:spLocks noGrp="1"/>
          </p:cNvSpPr>
          <p:nvPr>
            <p:ph type="pic" sz="quarter" idx="17" hasCustomPrompt="1"/>
          </p:nvPr>
        </p:nvSpPr>
        <p:spPr>
          <a:xfrm>
            <a:off x="5193458" y="1"/>
            <a:ext cx="6998543" cy="6857999"/>
          </a:xfrm>
          <a:custGeom>
            <a:avLst/>
            <a:gdLst>
              <a:gd name="connsiteX0" fmla="*/ 1970396 w 6998543"/>
              <a:gd name="connsiteY0" fmla="*/ 0 h 6857999"/>
              <a:gd name="connsiteX1" fmla="*/ 6998543 w 6998543"/>
              <a:gd name="connsiteY1" fmla="*/ 0 h 6857999"/>
              <a:gd name="connsiteX2" fmla="*/ 6998543 w 6998543"/>
              <a:gd name="connsiteY2" fmla="*/ 6857999 h 6857999"/>
              <a:gd name="connsiteX3" fmla="*/ 0 w 6998543"/>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6998543" h="6857999">
                <a:moveTo>
                  <a:pt x="1970396" y="0"/>
                </a:moveTo>
                <a:lnTo>
                  <a:pt x="6998543" y="0"/>
                </a:lnTo>
                <a:lnTo>
                  <a:pt x="6998543" y="6857999"/>
                </a:lnTo>
                <a:lnTo>
                  <a:pt x="0" y="6857999"/>
                </a:ln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Tree>
    <p:extLst>
      <p:ext uri="{BB962C8B-B14F-4D97-AF65-F5344CB8AC3E}">
        <p14:creationId xmlns:p14="http://schemas.microsoft.com/office/powerpoint/2010/main" val="16559948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57CAEE0-C0EA-48D1-AF4B-18A5A44D57D7}"/>
              </a:ext>
            </a:extLst>
          </p:cNvPr>
          <p:cNvSpPr>
            <a:spLocks noGrp="1"/>
          </p:cNvSpPr>
          <p:nvPr>
            <p:ph type="pic" sz="quarter" idx="13"/>
          </p:nvPr>
        </p:nvSpPr>
        <p:spPr>
          <a:xfrm>
            <a:off x="4450452" y="903634"/>
            <a:ext cx="7741548" cy="5954366"/>
          </a:xfrm>
          <a:custGeom>
            <a:avLst/>
            <a:gdLst>
              <a:gd name="connsiteX0" fmla="*/ 0 w 8640958"/>
              <a:gd name="connsiteY0" fmla="*/ 0 h 5954366"/>
              <a:gd name="connsiteX1" fmla="*/ 8640958 w 8640958"/>
              <a:gd name="connsiteY1" fmla="*/ 0 h 5954366"/>
              <a:gd name="connsiteX2" fmla="*/ 8640958 w 8640958"/>
              <a:gd name="connsiteY2" fmla="*/ 5954366 h 5954366"/>
              <a:gd name="connsiteX3" fmla="*/ 0 w 8640958"/>
              <a:gd name="connsiteY3" fmla="*/ 5954366 h 5954366"/>
            </a:gdLst>
            <a:ahLst/>
            <a:cxnLst>
              <a:cxn ang="0">
                <a:pos x="connsiteX0" y="connsiteY0"/>
              </a:cxn>
              <a:cxn ang="0">
                <a:pos x="connsiteX1" y="connsiteY1"/>
              </a:cxn>
              <a:cxn ang="0">
                <a:pos x="connsiteX2" y="connsiteY2"/>
              </a:cxn>
              <a:cxn ang="0">
                <a:pos x="connsiteX3" y="connsiteY3"/>
              </a:cxn>
            </a:cxnLst>
            <a:rect l="l" t="t" r="r" b="b"/>
            <a:pathLst>
              <a:path w="8640958" h="5954366">
                <a:moveTo>
                  <a:pt x="0" y="0"/>
                </a:moveTo>
                <a:lnTo>
                  <a:pt x="8640958" y="0"/>
                </a:lnTo>
                <a:lnTo>
                  <a:pt x="8640958" y="5954366"/>
                </a:lnTo>
                <a:lnTo>
                  <a:pt x="0" y="5954366"/>
                </a:lnTo>
                <a:close/>
              </a:path>
            </a:pathLst>
          </a:custGeom>
          <a:noFill/>
        </p:spPr>
        <p:txBody>
          <a:bodyPr wrap="square">
            <a:noAutofit/>
          </a:bodyPr>
          <a:lstStyle>
            <a:lvl1pPr>
              <a:defRPr sz="1200">
                <a:solidFill>
                  <a:schemeClr val="tx2"/>
                </a:solidFill>
              </a:defRPr>
            </a:lvl1pPr>
          </a:lstStyle>
          <a:p>
            <a:r>
              <a:rPr lang="en-US"/>
              <a:t>Click icon to add picture</a:t>
            </a:r>
          </a:p>
        </p:txBody>
      </p:sp>
      <p:sp>
        <p:nvSpPr>
          <p:cNvPr id="5" name="Footer Placeholder 4">
            <a:extLst>
              <a:ext uri="{FF2B5EF4-FFF2-40B4-BE49-F238E27FC236}">
                <a16:creationId xmlns:a16="http://schemas.microsoft.com/office/drawing/2014/main" id="{B325CBF0-AA1B-498A-B683-B4E07B0A9FA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ED92D5D-44B8-4D96-AEC4-1B105C40BEB9}"/>
              </a:ext>
            </a:extLst>
          </p:cNvPr>
          <p:cNvSpPr>
            <a:spLocks noGrp="1"/>
          </p:cNvSpPr>
          <p:nvPr>
            <p:ph type="sldNum" sz="quarter" idx="12"/>
          </p:nvPr>
        </p:nvSpPr>
        <p:spPr>
          <a:xfrm>
            <a:off x="11510894" y="301768"/>
            <a:ext cx="681106" cy="331957"/>
          </a:xfrm>
          <a:prstGeom prst="rect">
            <a:avLst/>
          </a:prstGeom>
        </p:spPr>
        <p:txBody>
          <a:bodyPr/>
          <a:lstStyle/>
          <a:p>
            <a:fld id="{768E7328-87B1-429D-83D1-230DDF05660F}" type="slidenum">
              <a:rPr lang="en-US" smtClean="0"/>
              <a:t>‹Nº›</a:t>
            </a:fld>
            <a:endParaRPr lang="en-US"/>
          </a:p>
        </p:txBody>
      </p:sp>
    </p:spTree>
    <p:extLst>
      <p:ext uri="{BB962C8B-B14F-4D97-AF65-F5344CB8AC3E}">
        <p14:creationId xmlns:p14="http://schemas.microsoft.com/office/powerpoint/2010/main" val="4889790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4_Blan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F6806A0-A64F-4095-BDE3-4C0234A4F177}"/>
              </a:ext>
            </a:extLst>
          </p:cNvPr>
          <p:cNvSpPr>
            <a:spLocks noGrp="1"/>
          </p:cNvSpPr>
          <p:nvPr>
            <p:ph type="pic" sz="quarter" idx="17" hasCustomPrompt="1"/>
          </p:nvPr>
        </p:nvSpPr>
        <p:spPr>
          <a:xfrm>
            <a:off x="5517419" y="1012590"/>
            <a:ext cx="6435594" cy="4832820"/>
          </a:xfrm>
          <a:custGeom>
            <a:avLst/>
            <a:gdLst>
              <a:gd name="connsiteX0" fmla="*/ 2812994 w 6435594"/>
              <a:gd name="connsiteY0" fmla="*/ 2233 h 4832820"/>
              <a:gd name="connsiteX1" fmla="*/ 4516590 w 6435594"/>
              <a:gd name="connsiteY1" fmla="*/ 490036 h 4832820"/>
              <a:gd name="connsiteX2" fmla="*/ 4595331 w 6435594"/>
              <a:gd name="connsiteY2" fmla="*/ 535497 h 4832820"/>
              <a:gd name="connsiteX3" fmla="*/ 5576319 w 6435594"/>
              <a:gd name="connsiteY3" fmla="*/ 1283017 h 4832820"/>
              <a:gd name="connsiteX4" fmla="*/ 6416449 w 6435594"/>
              <a:gd name="connsiteY4" fmla="*/ 2654727 h 4832820"/>
              <a:gd name="connsiteX5" fmla="*/ 5771365 w 6435594"/>
              <a:gd name="connsiteY5" fmla="*/ 4036545 h 4832820"/>
              <a:gd name="connsiteX6" fmla="*/ 4000087 w 6435594"/>
              <a:gd name="connsiteY6" fmla="*/ 3814752 h 4832820"/>
              <a:gd name="connsiteX7" fmla="*/ 2550246 w 6435594"/>
              <a:gd name="connsiteY7" fmla="*/ 4722409 h 4832820"/>
              <a:gd name="connsiteX8" fmla="*/ 955993 w 6435594"/>
              <a:gd name="connsiteY8" fmla="*/ 4574221 h 4832820"/>
              <a:gd name="connsiteX9" fmla="*/ 611562 w 6435594"/>
              <a:gd name="connsiteY9" fmla="*/ 4327694 h 4832820"/>
              <a:gd name="connsiteX10" fmla="*/ 73597 w 6435594"/>
              <a:gd name="connsiteY10" fmla="*/ 2234241 h 4832820"/>
              <a:gd name="connsiteX11" fmla="*/ 1415119 w 6435594"/>
              <a:gd name="connsiteY11" fmla="*/ 472724 h 4832820"/>
              <a:gd name="connsiteX12" fmla="*/ 2812994 w 6435594"/>
              <a:gd name="connsiteY12" fmla="*/ 2233 h 4832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35594" h="4832820">
                <a:moveTo>
                  <a:pt x="2812994" y="2233"/>
                </a:moveTo>
                <a:cubicBezTo>
                  <a:pt x="3410654" y="-24534"/>
                  <a:pt x="4001194" y="192472"/>
                  <a:pt x="4516590" y="490036"/>
                </a:cubicBezTo>
                <a:cubicBezTo>
                  <a:pt x="4545223" y="506568"/>
                  <a:pt x="4573857" y="523099"/>
                  <a:pt x="4595331" y="535497"/>
                </a:cubicBezTo>
                <a:cubicBezTo>
                  <a:pt x="4949117" y="749290"/>
                  <a:pt x="5275103" y="994701"/>
                  <a:pt x="5576319" y="1283017"/>
                </a:cubicBezTo>
                <a:cubicBezTo>
                  <a:pt x="5972523" y="1654775"/>
                  <a:pt x="6326346" y="2116473"/>
                  <a:pt x="6416449" y="2654727"/>
                </a:cubicBezTo>
                <a:cubicBezTo>
                  <a:pt x="6506551" y="3192982"/>
                  <a:pt x="6276500" y="3822881"/>
                  <a:pt x="5771365" y="4036545"/>
                </a:cubicBezTo>
                <a:cubicBezTo>
                  <a:pt x="5326795" y="4227969"/>
                  <a:pt x="4641795" y="3794349"/>
                  <a:pt x="4000087" y="3814752"/>
                </a:cubicBezTo>
                <a:cubicBezTo>
                  <a:pt x="3361408" y="3846439"/>
                  <a:pt x="2985464" y="4563719"/>
                  <a:pt x="2550246" y="4722409"/>
                </a:cubicBezTo>
                <a:cubicBezTo>
                  <a:pt x="2027767" y="4916523"/>
                  <a:pt x="1428440" y="4846988"/>
                  <a:pt x="955993" y="4574221"/>
                </a:cubicBezTo>
                <a:cubicBezTo>
                  <a:pt x="834302" y="4503962"/>
                  <a:pt x="716740" y="4426554"/>
                  <a:pt x="611562" y="4327694"/>
                </a:cubicBezTo>
                <a:cubicBezTo>
                  <a:pt x="65298" y="3802561"/>
                  <a:pt x="-117898" y="2962673"/>
                  <a:pt x="73597" y="2234241"/>
                </a:cubicBezTo>
                <a:cubicBezTo>
                  <a:pt x="257934" y="1501676"/>
                  <a:pt x="780075" y="878337"/>
                  <a:pt x="1415119" y="472724"/>
                </a:cubicBezTo>
                <a:cubicBezTo>
                  <a:pt x="1834352" y="209467"/>
                  <a:pt x="2315814" y="20274"/>
                  <a:pt x="2812994" y="2233"/>
                </a:cubicBez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11510894" y="301768"/>
            <a:ext cx="681106" cy="331957"/>
          </a:xfrm>
          <a:prstGeom prst="rect">
            <a:avLst/>
          </a:prstGeom>
        </p:spPr>
        <p:txBody>
          <a:bodyPr/>
          <a:lstStyle/>
          <a:p>
            <a:fld id="{F3427122-DD58-4B2A-BC02-A0C1482E4B6E}" type="slidenum">
              <a:rPr lang="en-US" smtClean="0"/>
              <a:t>‹Nº›</a:t>
            </a:fld>
            <a:endParaRPr lang="en-US"/>
          </a:p>
        </p:txBody>
      </p:sp>
    </p:spTree>
    <p:extLst>
      <p:ext uri="{BB962C8B-B14F-4D97-AF65-F5344CB8AC3E}">
        <p14:creationId xmlns:p14="http://schemas.microsoft.com/office/powerpoint/2010/main" val="10620079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5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0E12740-4A50-4A1A-91B5-BF6C2667708A}"/>
              </a:ext>
            </a:extLst>
          </p:cNvPr>
          <p:cNvSpPr>
            <a:spLocks noGrp="1"/>
          </p:cNvSpPr>
          <p:nvPr>
            <p:ph type="pic" sz="quarter" idx="17" hasCustomPrompt="1"/>
          </p:nvPr>
        </p:nvSpPr>
        <p:spPr>
          <a:xfrm>
            <a:off x="7758334" y="1057089"/>
            <a:ext cx="4290644" cy="4290642"/>
          </a:xfrm>
          <a:custGeom>
            <a:avLst/>
            <a:gdLst>
              <a:gd name="connsiteX0" fmla="*/ 2145322 w 4290644"/>
              <a:gd name="connsiteY0" fmla="*/ 0 h 4290642"/>
              <a:gd name="connsiteX1" fmla="*/ 4290644 w 4290644"/>
              <a:gd name="connsiteY1" fmla="*/ 2145321 h 4290642"/>
              <a:gd name="connsiteX2" fmla="*/ 2145322 w 4290644"/>
              <a:gd name="connsiteY2" fmla="*/ 4290642 h 4290642"/>
              <a:gd name="connsiteX3" fmla="*/ 0 w 4290644"/>
              <a:gd name="connsiteY3" fmla="*/ 2145321 h 4290642"/>
              <a:gd name="connsiteX4" fmla="*/ 2145322 w 4290644"/>
              <a:gd name="connsiteY4" fmla="*/ 0 h 4290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0644" h="4290642">
                <a:moveTo>
                  <a:pt x="2145322" y="0"/>
                </a:moveTo>
                <a:cubicBezTo>
                  <a:pt x="3330151" y="0"/>
                  <a:pt x="4290644" y="960493"/>
                  <a:pt x="4290644" y="2145321"/>
                </a:cubicBezTo>
                <a:cubicBezTo>
                  <a:pt x="4290644" y="3330149"/>
                  <a:pt x="3330151" y="4290642"/>
                  <a:pt x="2145322" y="4290642"/>
                </a:cubicBezTo>
                <a:cubicBezTo>
                  <a:pt x="960493" y="4290642"/>
                  <a:pt x="0" y="3330149"/>
                  <a:pt x="0" y="2145321"/>
                </a:cubicBezTo>
                <a:cubicBezTo>
                  <a:pt x="0" y="960493"/>
                  <a:pt x="960493" y="0"/>
                  <a:pt x="2145322" y="0"/>
                </a:cubicBez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11510894" y="301768"/>
            <a:ext cx="681106" cy="331957"/>
          </a:xfrm>
          <a:prstGeom prst="rect">
            <a:avLst/>
          </a:prstGeom>
        </p:spPr>
        <p:txBody>
          <a:bodyPr/>
          <a:lstStyle/>
          <a:p>
            <a:fld id="{F3427122-DD58-4B2A-BC02-A0C1482E4B6E}" type="slidenum">
              <a:rPr lang="en-US" smtClean="0"/>
              <a:t>‹Nº›</a:t>
            </a:fld>
            <a:endParaRPr lang="en-US"/>
          </a:p>
        </p:txBody>
      </p:sp>
    </p:spTree>
    <p:extLst>
      <p:ext uri="{BB962C8B-B14F-4D97-AF65-F5344CB8AC3E}">
        <p14:creationId xmlns:p14="http://schemas.microsoft.com/office/powerpoint/2010/main" val="40116151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7_Blank">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702F0AF0-810F-4826-81B1-898183639F02}"/>
              </a:ext>
            </a:extLst>
          </p:cNvPr>
          <p:cNvSpPr>
            <a:spLocks noGrp="1"/>
          </p:cNvSpPr>
          <p:nvPr>
            <p:ph type="pic" sz="quarter" idx="24" hasCustomPrompt="1"/>
          </p:nvPr>
        </p:nvSpPr>
        <p:spPr>
          <a:xfrm>
            <a:off x="250777" y="2446028"/>
            <a:ext cx="7068479" cy="4411973"/>
          </a:xfrm>
          <a:custGeom>
            <a:avLst/>
            <a:gdLst>
              <a:gd name="connsiteX0" fmla="*/ 4921287 w 7068479"/>
              <a:gd name="connsiteY0" fmla="*/ 0 h 4411973"/>
              <a:gd name="connsiteX1" fmla="*/ 7068479 w 7068479"/>
              <a:gd name="connsiteY1" fmla="*/ 4411973 h 4411973"/>
              <a:gd name="connsiteX2" fmla="*/ 0 w 7068479"/>
              <a:gd name="connsiteY2" fmla="*/ 4411973 h 4411973"/>
            </a:gdLst>
            <a:ahLst/>
            <a:cxnLst>
              <a:cxn ang="0">
                <a:pos x="connsiteX0" y="connsiteY0"/>
              </a:cxn>
              <a:cxn ang="0">
                <a:pos x="connsiteX1" y="connsiteY1"/>
              </a:cxn>
              <a:cxn ang="0">
                <a:pos x="connsiteX2" y="connsiteY2"/>
              </a:cxn>
            </a:cxnLst>
            <a:rect l="l" t="t" r="r" b="b"/>
            <a:pathLst>
              <a:path w="7068479" h="4411973">
                <a:moveTo>
                  <a:pt x="4921287" y="0"/>
                </a:moveTo>
                <a:lnTo>
                  <a:pt x="7068479" y="4411973"/>
                </a:lnTo>
                <a:lnTo>
                  <a:pt x="0" y="4411973"/>
                </a:ln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13" name="Picture Placeholder 12">
            <a:extLst>
              <a:ext uri="{FF2B5EF4-FFF2-40B4-BE49-F238E27FC236}">
                <a16:creationId xmlns:a16="http://schemas.microsoft.com/office/drawing/2014/main" id="{82EF23AC-17F6-4926-B465-89F43AF9E1DA}"/>
              </a:ext>
            </a:extLst>
          </p:cNvPr>
          <p:cNvSpPr>
            <a:spLocks noGrp="1"/>
          </p:cNvSpPr>
          <p:nvPr>
            <p:ph type="pic" sz="quarter" idx="23" hasCustomPrompt="1"/>
          </p:nvPr>
        </p:nvSpPr>
        <p:spPr>
          <a:xfrm>
            <a:off x="-1" y="1708700"/>
            <a:ext cx="2745420" cy="5126817"/>
          </a:xfrm>
          <a:custGeom>
            <a:avLst/>
            <a:gdLst>
              <a:gd name="connsiteX0" fmla="*/ 0 w 2745420"/>
              <a:gd name="connsiteY0" fmla="*/ 0 h 5126817"/>
              <a:gd name="connsiteX1" fmla="*/ 2745420 w 2745420"/>
              <a:gd name="connsiteY1" fmla="*/ 2647785 h 5126817"/>
              <a:gd name="connsiteX2" fmla="*/ 0 w 2745420"/>
              <a:gd name="connsiteY2" fmla="*/ 5126817 h 5126817"/>
            </a:gdLst>
            <a:ahLst/>
            <a:cxnLst>
              <a:cxn ang="0">
                <a:pos x="connsiteX0" y="connsiteY0"/>
              </a:cxn>
              <a:cxn ang="0">
                <a:pos x="connsiteX1" y="connsiteY1"/>
              </a:cxn>
              <a:cxn ang="0">
                <a:pos x="connsiteX2" y="connsiteY2"/>
              </a:cxn>
            </a:cxnLst>
            <a:rect l="l" t="t" r="r" b="b"/>
            <a:pathLst>
              <a:path w="2745420" h="5126817">
                <a:moveTo>
                  <a:pt x="0" y="0"/>
                </a:moveTo>
                <a:lnTo>
                  <a:pt x="2745420" y="2647785"/>
                </a:lnTo>
                <a:lnTo>
                  <a:pt x="0" y="5126817"/>
                </a:ln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12" name="Picture Placeholder 11">
            <a:extLst>
              <a:ext uri="{FF2B5EF4-FFF2-40B4-BE49-F238E27FC236}">
                <a16:creationId xmlns:a16="http://schemas.microsoft.com/office/drawing/2014/main" id="{238FD3D3-7D65-4C8F-A55B-4CFC209BE644}"/>
              </a:ext>
            </a:extLst>
          </p:cNvPr>
          <p:cNvSpPr>
            <a:spLocks noGrp="1"/>
          </p:cNvSpPr>
          <p:nvPr>
            <p:ph type="pic" sz="quarter" idx="22" hasCustomPrompt="1"/>
          </p:nvPr>
        </p:nvSpPr>
        <p:spPr>
          <a:xfrm>
            <a:off x="-1" y="0"/>
            <a:ext cx="7570034" cy="4172414"/>
          </a:xfrm>
          <a:custGeom>
            <a:avLst/>
            <a:gdLst>
              <a:gd name="connsiteX0" fmla="*/ 7570034 w 7570034"/>
              <a:gd name="connsiteY0" fmla="*/ 0 h 4172414"/>
              <a:gd name="connsiteX1" fmla="*/ 2949270 w 7570034"/>
              <a:gd name="connsiteY1" fmla="*/ 4172414 h 4172414"/>
              <a:gd name="connsiteX2" fmla="*/ 0 w 7570034"/>
              <a:gd name="connsiteY2" fmla="*/ 1328029 h 4172414"/>
              <a:gd name="connsiteX3" fmla="*/ 0 w 7570034"/>
              <a:gd name="connsiteY3" fmla="*/ 1 h 4172414"/>
            </a:gdLst>
            <a:ahLst/>
            <a:cxnLst>
              <a:cxn ang="0">
                <a:pos x="connsiteX0" y="connsiteY0"/>
              </a:cxn>
              <a:cxn ang="0">
                <a:pos x="connsiteX1" y="connsiteY1"/>
              </a:cxn>
              <a:cxn ang="0">
                <a:pos x="connsiteX2" y="connsiteY2"/>
              </a:cxn>
              <a:cxn ang="0">
                <a:pos x="connsiteX3" y="connsiteY3"/>
              </a:cxn>
            </a:cxnLst>
            <a:rect l="l" t="t" r="r" b="b"/>
            <a:pathLst>
              <a:path w="7570034" h="4172414">
                <a:moveTo>
                  <a:pt x="7570034" y="0"/>
                </a:moveTo>
                <a:lnTo>
                  <a:pt x="2949270" y="4172414"/>
                </a:lnTo>
                <a:lnTo>
                  <a:pt x="0" y="1328029"/>
                </a:lnTo>
                <a:lnTo>
                  <a:pt x="0" y="1"/>
                </a:ln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2" name="Date Placeholder 1"/>
          <p:cNvSpPr>
            <a:spLocks noGrp="1"/>
          </p:cNvSpPr>
          <p:nvPr>
            <p:ph type="dt" sz="half" idx="10"/>
          </p:nvPr>
        </p:nvSpPr>
        <p:spPr>
          <a:xfrm>
            <a:off x="838200" y="6356350"/>
            <a:ext cx="2743200" cy="365125"/>
          </a:xfrm>
          <a:prstGeom prst="rect">
            <a:avLst/>
          </a:prstGeom>
        </p:spPr>
        <p:txBody>
          <a:bodyPr/>
          <a:lstStyle/>
          <a:p>
            <a:fld id="{A585CEE4-039F-4E72-BD15-4B2DA197923A}" type="datetime1">
              <a:rPr lang="en-US" smtClean="0"/>
              <a:t>3/12/2021</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11510894" y="301768"/>
            <a:ext cx="681106" cy="331957"/>
          </a:xfrm>
          <a:prstGeom prst="rect">
            <a:avLst/>
          </a:prstGeom>
        </p:spPr>
        <p:txBody>
          <a:bodyPr/>
          <a:lstStyle/>
          <a:p>
            <a:fld id="{F3427122-DD58-4B2A-BC02-A0C1482E4B6E}" type="slidenum">
              <a:rPr lang="en-US" smtClean="0"/>
              <a:t>‹Nº›</a:t>
            </a:fld>
            <a:endParaRPr lang="en-US"/>
          </a:p>
        </p:txBody>
      </p:sp>
    </p:spTree>
    <p:extLst>
      <p:ext uri="{BB962C8B-B14F-4D97-AF65-F5344CB8AC3E}">
        <p14:creationId xmlns:p14="http://schemas.microsoft.com/office/powerpoint/2010/main" val="37475624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9_Blank">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ABD1865-7B07-46A6-9877-877BB9EC2864}"/>
              </a:ext>
            </a:extLst>
          </p:cNvPr>
          <p:cNvSpPr>
            <a:spLocks noGrp="1"/>
          </p:cNvSpPr>
          <p:nvPr>
            <p:ph type="pic" sz="quarter" idx="22" hasCustomPrompt="1"/>
          </p:nvPr>
        </p:nvSpPr>
        <p:spPr>
          <a:xfrm>
            <a:off x="5174962" y="1"/>
            <a:ext cx="7017038" cy="6901315"/>
          </a:xfrm>
          <a:custGeom>
            <a:avLst/>
            <a:gdLst>
              <a:gd name="connsiteX0" fmla="*/ 3618268 w 7017038"/>
              <a:gd name="connsiteY0" fmla="*/ 3881895 h 6901315"/>
              <a:gd name="connsiteX1" fmla="*/ 3819612 w 7017038"/>
              <a:gd name="connsiteY1" fmla="*/ 3965294 h 6901315"/>
              <a:gd name="connsiteX2" fmla="*/ 5224488 w 7017038"/>
              <a:gd name="connsiteY2" fmla="*/ 5370170 h 6901315"/>
              <a:gd name="connsiteX3" fmla="*/ 5224488 w 7017038"/>
              <a:gd name="connsiteY3" fmla="*/ 5772858 h 6901315"/>
              <a:gd name="connsiteX4" fmla="*/ 4096031 w 7017038"/>
              <a:gd name="connsiteY4" fmla="*/ 6901315 h 6901315"/>
              <a:gd name="connsiteX5" fmla="*/ 3140504 w 7017038"/>
              <a:gd name="connsiteY5" fmla="*/ 6901315 h 6901315"/>
              <a:gd name="connsiteX6" fmla="*/ 2012048 w 7017038"/>
              <a:gd name="connsiteY6" fmla="*/ 5772858 h 6901315"/>
              <a:gd name="connsiteX7" fmla="*/ 2012048 w 7017038"/>
              <a:gd name="connsiteY7" fmla="*/ 5370170 h 6901315"/>
              <a:gd name="connsiteX8" fmla="*/ 3416924 w 7017038"/>
              <a:gd name="connsiteY8" fmla="*/ 3965294 h 6901315"/>
              <a:gd name="connsiteX9" fmla="*/ 3618268 w 7017038"/>
              <a:gd name="connsiteY9" fmla="*/ 3881895 h 6901315"/>
              <a:gd name="connsiteX10" fmla="*/ 5546918 w 7017038"/>
              <a:gd name="connsiteY10" fmla="*/ 1932228 h 6901315"/>
              <a:gd name="connsiteX11" fmla="*/ 5748261 w 7017038"/>
              <a:gd name="connsiteY11" fmla="*/ 2015628 h 6901315"/>
              <a:gd name="connsiteX12" fmla="*/ 7017038 w 7017038"/>
              <a:gd name="connsiteY12" fmla="*/ 3284402 h 6901315"/>
              <a:gd name="connsiteX13" fmla="*/ 7017038 w 7017038"/>
              <a:gd name="connsiteY13" fmla="*/ 3959291 h 6901315"/>
              <a:gd name="connsiteX14" fmla="*/ 5748261 w 7017038"/>
              <a:gd name="connsiteY14" fmla="*/ 5228068 h 6901315"/>
              <a:gd name="connsiteX15" fmla="*/ 5345573 w 7017038"/>
              <a:gd name="connsiteY15" fmla="*/ 5228067 h 6901315"/>
              <a:gd name="connsiteX16" fmla="*/ 3940697 w 7017038"/>
              <a:gd name="connsiteY16" fmla="*/ 3823192 h 6901315"/>
              <a:gd name="connsiteX17" fmla="*/ 3940697 w 7017038"/>
              <a:gd name="connsiteY17" fmla="*/ 3420503 h 6901315"/>
              <a:gd name="connsiteX18" fmla="*/ 5345573 w 7017038"/>
              <a:gd name="connsiteY18" fmla="*/ 2015628 h 6901315"/>
              <a:gd name="connsiteX19" fmla="*/ 5546918 w 7017038"/>
              <a:gd name="connsiteY19" fmla="*/ 1932228 h 6901315"/>
              <a:gd name="connsiteX20" fmla="*/ 1689620 w 7017038"/>
              <a:gd name="connsiteY20" fmla="*/ 1932227 h 6901315"/>
              <a:gd name="connsiteX21" fmla="*/ 1890965 w 7017038"/>
              <a:gd name="connsiteY21" fmla="*/ 2015626 h 6901315"/>
              <a:gd name="connsiteX22" fmla="*/ 3295840 w 7017038"/>
              <a:gd name="connsiteY22" fmla="*/ 3420502 h 6901315"/>
              <a:gd name="connsiteX23" fmla="*/ 3295840 w 7017038"/>
              <a:gd name="connsiteY23" fmla="*/ 3823191 h 6901315"/>
              <a:gd name="connsiteX24" fmla="*/ 1890965 w 7017038"/>
              <a:gd name="connsiteY24" fmla="*/ 5228066 h 6901315"/>
              <a:gd name="connsiteX25" fmla="*/ 1488276 w 7017038"/>
              <a:gd name="connsiteY25" fmla="*/ 5228066 h 6901315"/>
              <a:gd name="connsiteX26" fmla="*/ 83400 w 7017038"/>
              <a:gd name="connsiteY26" fmla="*/ 3823191 h 6901315"/>
              <a:gd name="connsiteX27" fmla="*/ 83400 w 7017038"/>
              <a:gd name="connsiteY27" fmla="*/ 3420502 h 6901315"/>
              <a:gd name="connsiteX28" fmla="*/ 1488276 w 7017038"/>
              <a:gd name="connsiteY28" fmla="*/ 2015626 h 6901315"/>
              <a:gd name="connsiteX29" fmla="*/ 1689620 w 7017038"/>
              <a:gd name="connsiteY29" fmla="*/ 1932227 h 6901315"/>
              <a:gd name="connsiteX30" fmla="*/ 7017037 w 7017038"/>
              <a:gd name="connsiteY30" fmla="*/ 323146 h 6901315"/>
              <a:gd name="connsiteX31" fmla="*/ 7017037 w 7017038"/>
              <a:gd name="connsiteY31" fmla="*/ 3021212 h 6901315"/>
              <a:gd name="connsiteX32" fmla="*/ 5869347 w 7017038"/>
              <a:gd name="connsiteY32" fmla="*/ 1873524 h 6901315"/>
              <a:gd name="connsiteX33" fmla="*/ 5869347 w 7017038"/>
              <a:gd name="connsiteY33" fmla="*/ 1470835 h 6901315"/>
              <a:gd name="connsiteX34" fmla="*/ 3522621 w 7017038"/>
              <a:gd name="connsiteY34" fmla="*/ 1 h 6901315"/>
              <a:gd name="connsiteX35" fmla="*/ 3713915 w 7017038"/>
              <a:gd name="connsiteY35" fmla="*/ 1 h 6901315"/>
              <a:gd name="connsiteX36" fmla="*/ 3725417 w 7017038"/>
              <a:gd name="connsiteY36" fmla="*/ 3409 h 6901315"/>
              <a:gd name="connsiteX37" fmla="*/ 3819612 w 7017038"/>
              <a:gd name="connsiteY37" fmla="*/ 65958 h 6901315"/>
              <a:gd name="connsiteX38" fmla="*/ 5224489 w 7017038"/>
              <a:gd name="connsiteY38" fmla="*/ 1470834 h 6901315"/>
              <a:gd name="connsiteX39" fmla="*/ 5224489 w 7017038"/>
              <a:gd name="connsiteY39" fmla="*/ 1873524 h 6901315"/>
              <a:gd name="connsiteX40" fmla="*/ 3819612 w 7017038"/>
              <a:gd name="connsiteY40" fmla="*/ 3278399 h 6901315"/>
              <a:gd name="connsiteX41" fmla="*/ 3416924 w 7017038"/>
              <a:gd name="connsiteY41" fmla="*/ 3278399 h 6901315"/>
              <a:gd name="connsiteX42" fmla="*/ 2012049 w 7017038"/>
              <a:gd name="connsiteY42" fmla="*/ 1873524 h 6901315"/>
              <a:gd name="connsiteX43" fmla="*/ 2012048 w 7017038"/>
              <a:gd name="connsiteY43" fmla="*/ 1470835 h 6901315"/>
              <a:gd name="connsiteX44" fmla="*/ 3416924 w 7017038"/>
              <a:gd name="connsiteY44" fmla="*/ 65958 h 6901315"/>
              <a:gd name="connsiteX45" fmla="*/ 3511119 w 7017038"/>
              <a:gd name="connsiteY45" fmla="*/ 3409 h 6901315"/>
              <a:gd name="connsiteX46" fmla="*/ 4016841 w 7017038"/>
              <a:gd name="connsiteY46" fmla="*/ 0 h 6901315"/>
              <a:gd name="connsiteX47" fmla="*/ 7017037 w 7017038"/>
              <a:gd name="connsiteY47" fmla="*/ 0 h 6901315"/>
              <a:gd name="connsiteX48" fmla="*/ 7017037 w 7017038"/>
              <a:gd name="connsiteY48" fmla="*/ 59954 h 6901315"/>
              <a:gd name="connsiteX49" fmla="*/ 5748260 w 7017038"/>
              <a:gd name="connsiteY49" fmla="*/ 1328730 h 6901315"/>
              <a:gd name="connsiteX50" fmla="*/ 5345572 w 7017038"/>
              <a:gd name="connsiteY50" fmla="*/ 1328730 h 690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017038" h="6901315">
                <a:moveTo>
                  <a:pt x="3618268" y="3881895"/>
                </a:moveTo>
                <a:cubicBezTo>
                  <a:pt x="3691140" y="3881894"/>
                  <a:pt x="3764013" y="3909695"/>
                  <a:pt x="3819612" y="3965294"/>
                </a:cubicBezTo>
                <a:lnTo>
                  <a:pt x="5224488" y="5370170"/>
                </a:lnTo>
                <a:cubicBezTo>
                  <a:pt x="5335688" y="5481369"/>
                  <a:pt x="5335688" y="5661659"/>
                  <a:pt x="5224488" y="5772858"/>
                </a:cubicBezTo>
                <a:lnTo>
                  <a:pt x="4096031" y="6901315"/>
                </a:lnTo>
                <a:lnTo>
                  <a:pt x="3140504" y="6901315"/>
                </a:lnTo>
                <a:lnTo>
                  <a:pt x="2012048" y="5772858"/>
                </a:lnTo>
                <a:cubicBezTo>
                  <a:pt x="1900849" y="5661659"/>
                  <a:pt x="1900849" y="5481369"/>
                  <a:pt x="2012048" y="5370170"/>
                </a:cubicBezTo>
                <a:lnTo>
                  <a:pt x="3416924" y="3965294"/>
                </a:lnTo>
                <a:cubicBezTo>
                  <a:pt x="3472523" y="3909694"/>
                  <a:pt x="3545396" y="3881895"/>
                  <a:pt x="3618268" y="3881895"/>
                </a:cubicBezTo>
                <a:close/>
                <a:moveTo>
                  <a:pt x="5546918" y="1932228"/>
                </a:moveTo>
                <a:cubicBezTo>
                  <a:pt x="5619789" y="1932228"/>
                  <a:pt x="5692662" y="1960028"/>
                  <a:pt x="5748261" y="2015628"/>
                </a:cubicBezTo>
                <a:lnTo>
                  <a:pt x="7017038" y="3284402"/>
                </a:lnTo>
                <a:lnTo>
                  <a:pt x="7017038" y="3959291"/>
                </a:lnTo>
                <a:lnTo>
                  <a:pt x="5748261" y="5228068"/>
                </a:lnTo>
                <a:cubicBezTo>
                  <a:pt x="5637062" y="5339266"/>
                  <a:pt x="5456772" y="5339267"/>
                  <a:pt x="5345573" y="5228067"/>
                </a:cubicBezTo>
                <a:lnTo>
                  <a:pt x="3940697" y="3823192"/>
                </a:lnTo>
                <a:cubicBezTo>
                  <a:pt x="3829497" y="3711992"/>
                  <a:pt x="3829497" y="3531703"/>
                  <a:pt x="3940697" y="3420503"/>
                </a:cubicBezTo>
                <a:lnTo>
                  <a:pt x="5345573" y="2015628"/>
                </a:lnTo>
                <a:cubicBezTo>
                  <a:pt x="5401172" y="1960028"/>
                  <a:pt x="5474045" y="1932228"/>
                  <a:pt x="5546918" y="1932228"/>
                </a:cubicBezTo>
                <a:close/>
                <a:moveTo>
                  <a:pt x="1689620" y="1932227"/>
                </a:moveTo>
                <a:cubicBezTo>
                  <a:pt x="1762493" y="1932226"/>
                  <a:pt x="1835366" y="1960027"/>
                  <a:pt x="1890965" y="2015626"/>
                </a:cubicBezTo>
                <a:lnTo>
                  <a:pt x="3295840" y="3420502"/>
                </a:lnTo>
                <a:cubicBezTo>
                  <a:pt x="3407040" y="3531701"/>
                  <a:pt x="3407040" y="3711991"/>
                  <a:pt x="3295840" y="3823191"/>
                </a:cubicBezTo>
                <a:lnTo>
                  <a:pt x="1890965" y="5228066"/>
                </a:lnTo>
                <a:cubicBezTo>
                  <a:pt x="1779765" y="5339266"/>
                  <a:pt x="1599476" y="5339266"/>
                  <a:pt x="1488276" y="5228066"/>
                </a:cubicBezTo>
                <a:lnTo>
                  <a:pt x="83400" y="3823191"/>
                </a:lnTo>
                <a:cubicBezTo>
                  <a:pt x="-27799" y="3711991"/>
                  <a:pt x="-27799" y="3531701"/>
                  <a:pt x="83400" y="3420502"/>
                </a:cubicBezTo>
                <a:lnTo>
                  <a:pt x="1488276" y="2015626"/>
                </a:lnTo>
                <a:cubicBezTo>
                  <a:pt x="1543876" y="1960028"/>
                  <a:pt x="1616748" y="1932226"/>
                  <a:pt x="1689620" y="1932227"/>
                </a:cubicBezTo>
                <a:close/>
                <a:moveTo>
                  <a:pt x="7017037" y="323146"/>
                </a:moveTo>
                <a:lnTo>
                  <a:pt x="7017037" y="3021212"/>
                </a:lnTo>
                <a:lnTo>
                  <a:pt x="5869347" y="1873524"/>
                </a:lnTo>
                <a:cubicBezTo>
                  <a:pt x="5758147" y="1762324"/>
                  <a:pt x="5758147" y="1582034"/>
                  <a:pt x="5869347" y="1470835"/>
                </a:cubicBezTo>
                <a:close/>
                <a:moveTo>
                  <a:pt x="3522621" y="1"/>
                </a:moveTo>
                <a:lnTo>
                  <a:pt x="3713915" y="1"/>
                </a:lnTo>
                <a:lnTo>
                  <a:pt x="3725417" y="3409"/>
                </a:lnTo>
                <a:cubicBezTo>
                  <a:pt x="3759694" y="17310"/>
                  <a:pt x="3791812" y="38159"/>
                  <a:pt x="3819612" y="65958"/>
                </a:cubicBezTo>
                <a:lnTo>
                  <a:pt x="5224489" y="1470834"/>
                </a:lnTo>
                <a:cubicBezTo>
                  <a:pt x="5335688" y="1582034"/>
                  <a:pt x="5335688" y="1762324"/>
                  <a:pt x="5224489" y="1873524"/>
                </a:cubicBezTo>
                <a:lnTo>
                  <a:pt x="3819612" y="3278399"/>
                </a:lnTo>
                <a:cubicBezTo>
                  <a:pt x="3708413" y="3389597"/>
                  <a:pt x="3528123" y="3389597"/>
                  <a:pt x="3416924" y="3278399"/>
                </a:cubicBezTo>
                <a:lnTo>
                  <a:pt x="2012049" y="1873524"/>
                </a:lnTo>
                <a:cubicBezTo>
                  <a:pt x="1900849" y="1762324"/>
                  <a:pt x="1900849" y="1582034"/>
                  <a:pt x="2012048" y="1470835"/>
                </a:cubicBezTo>
                <a:lnTo>
                  <a:pt x="3416924" y="65958"/>
                </a:lnTo>
                <a:cubicBezTo>
                  <a:pt x="3444724" y="38159"/>
                  <a:pt x="3476842" y="17310"/>
                  <a:pt x="3511119" y="3409"/>
                </a:cubicBezTo>
                <a:close/>
                <a:moveTo>
                  <a:pt x="4016841" y="0"/>
                </a:moveTo>
                <a:lnTo>
                  <a:pt x="7017037" y="0"/>
                </a:lnTo>
                <a:lnTo>
                  <a:pt x="7017037" y="59954"/>
                </a:lnTo>
                <a:lnTo>
                  <a:pt x="5748260" y="1328730"/>
                </a:lnTo>
                <a:cubicBezTo>
                  <a:pt x="5637061" y="1439930"/>
                  <a:pt x="5456771" y="1439930"/>
                  <a:pt x="5345572" y="1328730"/>
                </a:cubicBez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2" name="Date Placeholder 1"/>
          <p:cNvSpPr>
            <a:spLocks noGrp="1"/>
          </p:cNvSpPr>
          <p:nvPr>
            <p:ph type="dt" sz="half" idx="10"/>
          </p:nvPr>
        </p:nvSpPr>
        <p:spPr>
          <a:xfrm>
            <a:off x="838200" y="6356350"/>
            <a:ext cx="2743200" cy="365125"/>
          </a:xfrm>
          <a:prstGeom prst="rect">
            <a:avLst/>
          </a:prstGeom>
        </p:spPr>
        <p:txBody>
          <a:bodyPr/>
          <a:lstStyle/>
          <a:p>
            <a:fld id="{A585CEE4-039F-4E72-BD15-4B2DA197923A}" type="datetime1">
              <a:rPr lang="en-US" smtClean="0"/>
              <a:t>3/12/2021</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11510894" y="301768"/>
            <a:ext cx="681106" cy="331957"/>
          </a:xfrm>
          <a:prstGeom prst="rect">
            <a:avLst/>
          </a:prstGeom>
        </p:spPr>
        <p:txBody>
          <a:bodyPr/>
          <a:lstStyle/>
          <a:p>
            <a:fld id="{F3427122-DD58-4B2A-BC02-A0C1482E4B6E}" type="slidenum">
              <a:rPr lang="en-US" smtClean="0"/>
              <a:t>‹Nº›</a:t>
            </a:fld>
            <a:endParaRPr lang="en-US"/>
          </a:p>
        </p:txBody>
      </p:sp>
    </p:spTree>
    <p:extLst>
      <p:ext uri="{BB962C8B-B14F-4D97-AF65-F5344CB8AC3E}">
        <p14:creationId xmlns:p14="http://schemas.microsoft.com/office/powerpoint/2010/main" val="14271788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30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E0C65B0-F37C-47A1-9967-F1EA4F3BC943}"/>
              </a:ext>
            </a:extLst>
          </p:cNvPr>
          <p:cNvSpPr>
            <a:spLocks noGrp="1"/>
          </p:cNvSpPr>
          <p:nvPr>
            <p:ph type="pic" sz="quarter" idx="22" hasCustomPrompt="1"/>
          </p:nvPr>
        </p:nvSpPr>
        <p:spPr>
          <a:xfrm>
            <a:off x="-1932597" y="-643627"/>
            <a:ext cx="8803241" cy="7129004"/>
          </a:xfrm>
          <a:custGeom>
            <a:avLst/>
            <a:gdLst>
              <a:gd name="connsiteX0" fmla="*/ 3751075 w 8803241"/>
              <a:gd name="connsiteY0" fmla="*/ 5599606 h 7129004"/>
              <a:gd name="connsiteX1" fmla="*/ 4517001 w 8803241"/>
              <a:gd name="connsiteY1" fmla="*/ 6365533 h 7129004"/>
              <a:gd name="connsiteX2" fmla="*/ 3751075 w 8803241"/>
              <a:gd name="connsiteY2" fmla="*/ 7129004 h 7129004"/>
              <a:gd name="connsiteX3" fmla="*/ 2980239 w 8803241"/>
              <a:gd name="connsiteY3" fmla="*/ 6365533 h 7129004"/>
              <a:gd name="connsiteX4" fmla="*/ 2474532 w 8803241"/>
              <a:gd name="connsiteY4" fmla="*/ 4325517 h 7129004"/>
              <a:gd name="connsiteX5" fmla="*/ 3689703 w 8803241"/>
              <a:gd name="connsiteY5" fmla="*/ 5538233 h 7129004"/>
              <a:gd name="connsiteX6" fmla="*/ 2474532 w 8803241"/>
              <a:gd name="connsiteY6" fmla="*/ 6750949 h 7129004"/>
              <a:gd name="connsiteX7" fmla="*/ 1264271 w 8803241"/>
              <a:gd name="connsiteY7" fmla="*/ 5538233 h 7129004"/>
              <a:gd name="connsiteX8" fmla="*/ 1210262 w 8803241"/>
              <a:gd name="connsiteY8" fmla="*/ 3063703 h 7129004"/>
              <a:gd name="connsiteX9" fmla="*/ 2422978 w 8803241"/>
              <a:gd name="connsiteY9" fmla="*/ 4276420 h 7129004"/>
              <a:gd name="connsiteX10" fmla="*/ 1210262 w 8803241"/>
              <a:gd name="connsiteY10" fmla="*/ 5484226 h 7129004"/>
              <a:gd name="connsiteX11" fmla="*/ 0 w 8803241"/>
              <a:gd name="connsiteY11" fmla="*/ 4276420 h 7129004"/>
              <a:gd name="connsiteX12" fmla="*/ 8390819 w 8803241"/>
              <a:gd name="connsiteY12" fmla="*/ 2562906 h 7129004"/>
              <a:gd name="connsiteX13" fmla="*/ 8803241 w 8803241"/>
              <a:gd name="connsiteY13" fmla="*/ 2975327 h 7129004"/>
              <a:gd name="connsiteX14" fmla="*/ 6291887 w 8803241"/>
              <a:gd name="connsiteY14" fmla="*/ 5476861 h 7129004"/>
              <a:gd name="connsiteX15" fmla="*/ 5884375 w 8803241"/>
              <a:gd name="connsiteY15" fmla="*/ 5069349 h 7129004"/>
              <a:gd name="connsiteX16" fmla="*/ 2020378 w 8803241"/>
              <a:gd name="connsiteY16" fmla="*/ 1320731 h 7129004"/>
              <a:gd name="connsiteX17" fmla="*/ 6240335 w 8803241"/>
              <a:gd name="connsiteY17" fmla="*/ 5533323 h 7129004"/>
              <a:gd name="connsiteX18" fmla="*/ 5027619 w 8803241"/>
              <a:gd name="connsiteY18" fmla="*/ 6746039 h 7129004"/>
              <a:gd name="connsiteX19" fmla="*/ 805207 w 8803241"/>
              <a:gd name="connsiteY19" fmla="*/ 2533447 h 7129004"/>
              <a:gd name="connsiteX20" fmla="*/ 3265006 w 8803241"/>
              <a:gd name="connsiteY20" fmla="*/ 24548 h 7129004"/>
              <a:gd name="connsiteX21" fmla="*/ 4480177 w 8803241"/>
              <a:gd name="connsiteY21" fmla="*/ 1237264 h 7129004"/>
              <a:gd name="connsiteX22" fmla="*/ 3265006 w 8803241"/>
              <a:gd name="connsiteY22" fmla="*/ 2449980 h 7129004"/>
              <a:gd name="connsiteX23" fmla="*/ 2052289 w 8803241"/>
              <a:gd name="connsiteY23" fmla="*/ 1237264 h 7129004"/>
              <a:gd name="connsiteX24" fmla="*/ 5823002 w 8803241"/>
              <a:gd name="connsiteY24" fmla="*/ 0 h 7129004"/>
              <a:gd name="connsiteX25" fmla="*/ 8329446 w 8803241"/>
              <a:gd name="connsiteY25" fmla="*/ 2501534 h 7129004"/>
              <a:gd name="connsiteX26" fmla="*/ 5823002 w 8803241"/>
              <a:gd name="connsiteY26" fmla="*/ 5010432 h 7129004"/>
              <a:gd name="connsiteX27" fmla="*/ 3311650 w 8803241"/>
              <a:gd name="connsiteY27" fmla="*/ 2501534 h 7129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803241" h="7129004">
                <a:moveTo>
                  <a:pt x="3751075" y="5599606"/>
                </a:moveTo>
                <a:lnTo>
                  <a:pt x="4517001" y="6365533"/>
                </a:lnTo>
                <a:lnTo>
                  <a:pt x="3751075" y="7129004"/>
                </a:lnTo>
                <a:lnTo>
                  <a:pt x="2980239" y="6365533"/>
                </a:lnTo>
                <a:close/>
                <a:moveTo>
                  <a:pt x="2474532" y="4325517"/>
                </a:moveTo>
                <a:lnTo>
                  <a:pt x="3689703" y="5538233"/>
                </a:lnTo>
                <a:lnTo>
                  <a:pt x="2474532" y="6750949"/>
                </a:lnTo>
                <a:lnTo>
                  <a:pt x="1264271" y="5538233"/>
                </a:lnTo>
                <a:close/>
                <a:moveTo>
                  <a:pt x="1210262" y="3063703"/>
                </a:moveTo>
                <a:lnTo>
                  <a:pt x="2422978" y="4276420"/>
                </a:lnTo>
                <a:lnTo>
                  <a:pt x="1210262" y="5484226"/>
                </a:lnTo>
                <a:lnTo>
                  <a:pt x="0" y="4276420"/>
                </a:lnTo>
                <a:close/>
                <a:moveTo>
                  <a:pt x="8390819" y="2562906"/>
                </a:moveTo>
                <a:lnTo>
                  <a:pt x="8803241" y="2975327"/>
                </a:lnTo>
                <a:lnTo>
                  <a:pt x="6291887" y="5476861"/>
                </a:lnTo>
                <a:lnTo>
                  <a:pt x="5884375" y="5069349"/>
                </a:lnTo>
                <a:close/>
                <a:moveTo>
                  <a:pt x="2020378" y="1320731"/>
                </a:moveTo>
                <a:lnTo>
                  <a:pt x="6240335" y="5533323"/>
                </a:lnTo>
                <a:lnTo>
                  <a:pt x="5027619" y="6746039"/>
                </a:lnTo>
                <a:lnTo>
                  <a:pt x="805207" y="2533447"/>
                </a:lnTo>
                <a:close/>
                <a:moveTo>
                  <a:pt x="3265006" y="24548"/>
                </a:moveTo>
                <a:lnTo>
                  <a:pt x="4480177" y="1237264"/>
                </a:lnTo>
                <a:lnTo>
                  <a:pt x="3265006" y="2449980"/>
                </a:lnTo>
                <a:lnTo>
                  <a:pt x="2052289" y="1237264"/>
                </a:lnTo>
                <a:close/>
                <a:moveTo>
                  <a:pt x="5823002" y="0"/>
                </a:moveTo>
                <a:lnTo>
                  <a:pt x="8329446" y="2501534"/>
                </a:lnTo>
                <a:lnTo>
                  <a:pt x="5823002" y="5010432"/>
                </a:lnTo>
                <a:lnTo>
                  <a:pt x="3311650" y="2501534"/>
                </a:ln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2" name="Date Placeholder 1"/>
          <p:cNvSpPr>
            <a:spLocks noGrp="1"/>
          </p:cNvSpPr>
          <p:nvPr>
            <p:ph type="dt" sz="half" idx="10"/>
          </p:nvPr>
        </p:nvSpPr>
        <p:spPr>
          <a:xfrm>
            <a:off x="838200" y="6356350"/>
            <a:ext cx="2743200" cy="365125"/>
          </a:xfrm>
          <a:prstGeom prst="rect">
            <a:avLst/>
          </a:prstGeom>
        </p:spPr>
        <p:txBody>
          <a:bodyPr/>
          <a:lstStyle/>
          <a:p>
            <a:fld id="{A585CEE4-039F-4E72-BD15-4B2DA197923A}" type="datetime1">
              <a:rPr lang="en-US" smtClean="0"/>
              <a:t>3/12/2021</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11510894" y="301768"/>
            <a:ext cx="681106" cy="331957"/>
          </a:xfrm>
          <a:prstGeom prst="rect">
            <a:avLst/>
          </a:prstGeom>
        </p:spPr>
        <p:txBody>
          <a:bodyPr/>
          <a:lstStyle/>
          <a:p>
            <a:fld id="{F3427122-DD58-4B2A-BC02-A0C1482E4B6E}" type="slidenum">
              <a:rPr lang="en-US" smtClean="0"/>
              <a:t>‹Nº›</a:t>
            </a:fld>
            <a:endParaRPr lang="en-US"/>
          </a:p>
        </p:txBody>
      </p:sp>
    </p:spTree>
    <p:extLst>
      <p:ext uri="{BB962C8B-B14F-4D97-AF65-F5344CB8AC3E}">
        <p14:creationId xmlns:p14="http://schemas.microsoft.com/office/powerpoint/2010/main" val="36546790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31_Blank">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2F8E368A-4027-4D03-AD11-CDC09208CC10}"/>
              </a:ext>
            </a:extLst>
          </p:cNvPr>
          <p:cNvSpPr>
            <a:spLocks noGrp="1"/>
          </p:cNvSpPr>
          <p:nvPr>
            <p:ph type="pic" sz="quarter" idx="22" hasCustomPrompt="1"/>
          </p:nvPr>
        </p:nvSpPr>
        <p:spPr>
          <a:xfrm>
            <a:off x="-1375" y="0"/>
            <a:ext cx="5202026" cy="4880610"/>
          </a:xfrm>
          <a:custGeom>
            <a:avLst/>
            <a:gdLst>
              <a:gd name="connsiteX0" fmla="*/ 0 w 5202026"/>
              <a:gd name="connsiteY0" fmla="*/ 0 h 4880610"/>
              <a:gd name="connsiteX1" fmla="*/ 4807210 w 5202026"/>
              <a:gd name="connsiteY1" fmla="*/ 0 h 4880610"/>
              <a:gd name="connsiteX2" fmla="*/ 4941744 w 5202026"/>
              <a:gd name="connsiteY2" fmla="*/ 279276 h 4880610"/>
              <a:gd name="connsiteX3" fmla="*/ 5202026 w 5202026"/>
              <a:gd name="connsiteY3" fmla="*/ 1568499 h 4880610"/>
              <a:gd name="connsiteX4" fmla="*/ 1889915 w 5202026"/>
              <a:gd name="connsiteY4" fmla="*/ 4880610 h 4880610"/>
              <a:gd name="connsiteX5" fmla="*/ 38082 w 5202026"/>
              <a:gd name="connsiteY5" fmla="*/ 4314953 h 4880610"/>
              <a:gd name="connsiteX6" fmla="*/ 0 w 5202026"/>
              <a:gd name="connsiteY6" fmla="*/ 4286476 h 488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02026" h="4880610">
                <a:moveTo>
                  <a:pt x="0" y="0"/>
                </a:moveTo>
                <a:lnTo>
                  <a:pt x="4807210" y="0"/>
                </a:lnTo>
                <a:lnTo>
                  <a:pt x="4941744" y="279276"/>
                </a:lnTo>
                <a:cubicBezTo>
                  <a:pt x="5109346" y="675532"/>
                  <a:pt x="5202026" y="1111192"/>
                  <a:pt x="5202026" y="1568499"/>
                </a:cubicBezTo>
                <a:cubicBezTo>
                  <a:pt x="5202026" y="3397727"/>
                  <a:pt x="3719143" y="4880610"/>
                  <a:pt x="1889915" y="4880610"/>
                </a:cubicBezTo>
                <a:cubicBezTo>
                  <a:pt x="1203955" y="4880610"/>
                  <a:pt x="566699" y="4672080"/>
                  <a:pt x="38082" y="4314953"/>
                </a:cubicBezTo>
                <a:lnTo>
                  <a:pt x="0" y="4286476"/>
                </a:ln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2" name="Date Placeholder 1"/>
          <p:cNvSpPr>
            <a:spLocks noGrp="1"/>
          </p:cNvSpPr>
          <p:nvPr>
            <p:ph type="dt" sz="half" idx="10"/>
          </p:nvPr>
        </p:nvSpPr>
        <p:spPr>
          <a:xfrm>
            <a:off x="838200" y="6356350"/>
            <a:ext cx="2743200" cy="365125"/>
          </a:xfrm>
          <a:prstGeom prst="rect">
            <a:avLst/>
          </a:prstGeom>
        </p:spPr>
        <p:txBody>
          <a:bodyPr/>
          <a:lstStyle/>
          <a:p>
            <a:fld id="{A585CEE4-039F-4E72-BD15-4B2DA197923A}" type="datetime1">
              <a:rPr lang="en-US" smtClean="0"/>
              <a:t>3/12/2021</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11510894" y="301768"/>
            <a:ext cx="681106" cy="331957"/>
          </a:xfrm>
          <a:prstGeom prst="rect">
            <a:avLst/>
          </a:prstGeom>
        </p:spPr>
        <p:txBody>
          <a:bodyPr/>
          <a:lstStyle/>
          <a:p>
            <a:fld id="{F3427122-DD58-4B2A-BC02-A0C1482E4B6E}" type="slidenum">
              <a:rPr lang="en-US" smtClean="0"/>
              <a:t>‹Nº›</a:t>
            </a:fld>
            <a:endParaRPr lang="en-US"/>
          </a:p>
        </p:txBody>
      </p:sp>
    </p:spTree>
    <p:extLst>
      <p:ext uri="{BB962C8B-B14F-4D97-AF65-F5344CB8AC3E}">
        <p14:creationId xmlns:p14="http://schemas.microsoft.com/office/powerpoint/2010/main" val="20766000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2_Blank">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8EE8E84-3500-4A32-AB48-85557D51E34A}"/>
              </a:ext>
            </a:extLst>
          </p:cNvPr>
          <p:cNvSpPr>
            <a:spLocks noGrp="1"/>
          </p:cNvSpPr>
          <p:nvPr>
            <p:ph type="pic" sz="quarter" idx="22" hasCustomPrompt="1"/>
          </p:nvPr>
        </p:nvSpPr>
        <p:spPr>
          <a:xfrm>
            <a:off x="4685651" y="0"/>
            <a:ext cx="2826562" cy="2450560"/>
          </a:xfrm>
          <a:custGeom>
            <a:avLst/>
            <a:gdLst>
              <a:gd name="connsiteX0" fmla="*/ 455685 w 2826562"/>
              <a:gd name="connsiteY0" fmla="*/ 0 h 2450560"/>
              <a:gd name="connsiteX1" fmla="*/ 2370878 w 2826562"/>
              <a:gd name="connsiteY1" fmla="*/ 0 h 2450560"/>
              <a:gd name="connsiteX2" fmla="*/ 2412622 w 2826562"/>
              <a:gd name="connsiteY2" fmla="*/ 37940 h 2450560"/>
              <a:gd name="connsiteX3" fmla="*/ 2826562 w 2826562"/>
              <a:gd name="connsiteY3" fmla="*/ 1037280 h 2450560"/>
              <a:gd name="connsiteX4" fmla="*/ 1413281 w 2826562"/>
              <a:gd name="connsiteY4" fmla="*/ 2450560 h 2450560"/>
              <a:gd name="connsiteX5" fmla="*/ 0 w 2826562"/>
              <a:gd name="connsiteY5" fmla="*/ 1037280 h 2450560"/>
              <a:gd name="connsiteX6" fmla="*/ 413940 w 2826562"/>
              <a:gd name="connsiteY6" fmla="*/ 37940 h 2450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6562" h="2450560">
                <a:moveTo>
                  <a:pt x="455685" y="0"/>
                </a:moveTo>
                <a:lnTo>
                  <a:pt x="2370878" y="0"/>
                </a:lnTo>
                <a:lnTo>
                  <a:pt x="2412622" y="37940"/>
                </a:lnTo>
                <a:cubicBezTo>
                  <a:pt x="2668375" y="293694"/>
                  <a:pt x="2826562" y="647014"/>
                  <a:pt x="2826562" y="1037280"/>
                </a:cubicBezTo>
                <a:cubicBezTo>
                  <a:pt x="2826562" y="1817813"/>
                  <a:pt x="2193815" y="2450560"/>
                  <a:pt x="1413281" y="2450560"/>
                </a:cubicBezTo>
                <a:cubicBezTo>
                  <a:pt x="632747" y="2450560"/>
                  <a:pt x="0" y="1817813"/>
                  <a:pt x="0" y="1037280"/>
                </a:cubicBezTo>
                <a:cubicBezTo>
                  <a:pt x="0" y="647014"/>
                  <a:pt x="158187" y="293694"/>
                  <a:pt x="413940" y="37940"/>
                </a:cubicBez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6" name="Slide Number Placeholder 3">
            <a:extLst>
              <a:ext uri="{FF2B5EF4-FFF2-40B4-BE49-F238E27FC236}">
                <a16:creationId xmlns:a16="http://schemas.microsoft.com/office/drawing/2014/main" id="{9BEE8BC6-05C5-4FFB-A913-321869C255D8}"/>
              </a:ext>
            </a:extLst>
          </p:cNvPr>
          <p:cNvSpPr>
            <a:spLocks noGrp="1"/>
          </p:cNvSpPr>
          <p:nvPr>
            <p:ph type="sldNum" sz="quarter" idx="12"/>
          </p:nvPr>
        </p:nvSpPr>
        <p:spPr>
          <a:xfrm>
            <a:off x="11510894" y="301768"/>
            <a:ext cx="681106" cy="331957"/>
          </a:xfrm>
          <a:prstGeom prst="rect">
            <a:avLst/>
          </a:prstGeom>
        </p:spPr>
        <p:txBody>
          <a:bodyPr/>
          <a:lstStyle/>
          <a:p>
            <a:fld id="{F3427122-DD58-4B2A-BC02-A0C1482E4B6E}" type="slidenum">
              <a:rPr lang="en-US" smtClean="0"/>
              <a:t>‹Nº›</a:t>
            </a:fld>
            <a:endParaRPr lang="en-US"/>
          </a:p>
        </p:txBody>
      </p:sp>
    </p:spTree>
    <p:extLst>
      <p:ext uri="{BB962C8B-B14F-4D97-AF65-F5344CB8AC3E}">
        <p14:creationId xmlns:p14="http://schemas.microsoft.com/office/powerpoint/2010/main" val="31871883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3_Blank">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68A3DB7-2835-4FE6-B475-C43B24D3033D}"/>
              </a:ext>
            </a:extLst>
          </p:cNvPr>
          <p:cNvSpPr>
            <a:spLocks noGrp="1"/>
          </p:cNvSpPr>
          <p:nvPr>
            <p:ph type="pic" sz="quarter" idx="22" hasCustomPrompt="1"/>
          </p:nvPr>
        </p:nvSpPr>
        <p:spPr>
          <a:xfrm>
            <a:off x="2235325" y="2267748"/>
            <a:ext cx="2322510" cy="2322508"/>
          </a:xfrm>
          <a:custGeom>
            <a:avLst/>
            <a:gdLst>
              <a:gd name="connsiteX0" fmla="*/ 1161255 w 2322510"/>
              <a:gd name="connsiteY0" fmla="*/ 0 h 2322508"/>
              <a:gd name="connsiteX1" fmla="*/ 2322510 w 2322510"/>
              <a:gd name="connsiteY1" fmla="*/ 1161254 h 2322508"/>
              <a:gd name="connsiteX2" fmla="*/ 1161255 w 2322510"/>
              <a:gd name="connsiteY2" fmla="*/ 2322508 h 2322508"/>
              <a:gd name="connsiteX3" fmla="*/ 0 w 2322510"/>
              <a:gd name="connsiteY3" fmla="*/ 1161254 h 2322508"/>
              <a:gd name="connsiteX4" fmla="*/ 1161255 w 2322510"/>
              <a:gd name="connsiteY4" fmla="*/ 0 h 2322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2510" h="2322508">
                <a:moveTo>
                  <a:pt x="1161255" y="0"/>
                </a:moveTo>
                <a:cubicBezTo>
                  <a:pt x="1802598" y="0"/>
                  <a:pt x="2322510" y="519911"/>
                  <a:pt x="2322510" y="1161254"/>
                </a:cubicBezTo>
                <a:cubicBezTo>
                  <a:pt x="2322510" y="1802597"/>
                  <a:pt x="1802598" y="2322508"/>
                  <a:pt x="1161255" y="2322508"/>
                </a:cubicBezTo>
                <a:cubicBezTo>
                  <a:pt x="519912" y="2322508"/>
                  <a:pt x="0" y="1802597"/>
                  <a:pt x="0" y="1161254"/>
                </a:cubicBezTo>
                <a:cubicBezTo>
                  <a:pt x="0" y="519911"/>
                  <a:pt x="519912" y="0"/>
                  <a:pt x="1161255" y="0"/>
                </a:cubicBez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6" name="Slide Number Placeholder 3">
            <a:extLst>
              <a:ext uri="{FF2B5EF4-FFF2-40B4-BE49-F238E27FC236}">
                <a16:creationId xmlns:a16="http://schemas.microsoft.com/office/drawing/2014/main" id="{BF934B25-90C1-43E6-8247-5BB38E535D8E}"/>
              </a:ext>
            </a:extLst>
          </p:cNvPr>
          <p:cNvSpPr>
            <a:spLocks noGrp="1"/>
          </p:cNvSpPr>
          <p:nvPr>
            <p:ph type="sldNum" sz="quarter" idx="12"/>
          </p:nvPr>
        </p:nvSpPr>
        <p:spPr>
          <a:xfrm>
            <a:off x="11510894" y="301768"/>
            <a:ext cx="681106" cy="331957"/>
          </a:xfrm>
          <a:prstGeom prst="rect">
            <a:avLst/>
          </a:prstGeom>
        </p:spPr>
        <p:txBody>
          <a:bodyPr/>
          <a:lstStyle/>
          <a:p>
            <a:fld id="{F3427122-DD58-4B2A-BC02-A0C1482E4B6E}" type="slidenum">
              <a:rPr lang="en-US" smtClean="0"/>
              <a:t>‹Nº›</a:t>
            </a:fld>
            <a:endParaRPr lang="en-US"/>
          </a:p>
        </p:txBody>
      </p:sp>
    </p:spTree>
    <p:extLst>
      <p:ext uri="{BB962C8B-B14F-4D97-AF65-F5344CB8AC3E}">
        <p14:creationId xmlns:p14="http://schemas.microsoft.com/office/powerpoint/2010/main" val="3611048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4F481-D230-4C8A-A1A5-65748EE11A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C3F18D-C623-4C60-8382-C022C65680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4A544D-9E69-423E-8EEE-05ABFFCD5D98}"/>
              </a:ext>
            </a:extLst>
          </p:cNvPr>
          <p:cNvSpPr>
            <a:spLocks noGrp="1"/>
          </p:cNvSpPr>
          <p:nvPr>
            <p:ph type="dt" sz="half" idx="10"/>
          </p:nvPr>
        </p:nvSpPr>
        <p:spPr>
          <a:xfrm>
            <a:off x="838200" y="6356350"/>
            <a:ext cx="2743200" cy="365125"/>
          </a:xfrm>
          <a:prstGeom prst="rect">
            <a:avLst/>
          </a:prstGeom>
        </p:spPr>
        <p:txBody>
          <a:bodyPr/>
          <a:lstStyle/>
          <a:p>
            <a:fld id="{C3EF6433-63CA-42E3-8BD9-594535081AB7}" type="datetime1">
              <a:rPr lang="en-US" smtClean="0"/>
              <a:t>3/12/2021</a:t>
            </a:fld>
            <a:endParaRPr lang="en-US"/>
          </a:p>
        </p:txBody>
      </p:sp>
      <p:sp>
        <p:nvSpPr>
          <p:cNvPr id="5" name="Footer Placeholder 4">
            <a:extLst>
              <a:ext uri="{FF2B5EF4-FFF2-40B4-BE49-F238E27FC236}">
                <a16:creationId xmlns:a16="http://schemas.microsoft.com/office/drawing/2014/main" id="{FEAF7CDB-5243-4034-8C81-545A2D1006A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F3EE8A6-C049-481F-B3BE-4538763B564E}"/>
              </a:ext>
            </a:extLst>
          </p:cNvPr>
          <p:cNvSpPr>
            <a:spLocks noGrp="1"/>
          </p:cNvSpPr>
          <p:nvPr>
            <p:ph type="sldNum" sz="quarter" idx="12"/>
          </p:nvPr>
        </p:nvSpPr>
        <p:spPr>
          <a:xfrm>
            <a:off x="11565215" y="285184"/>
            <a:ext cx="572464" cy="365125"/>
          </a:xfrm>
          <a:prstGeom prst="rect">
            <a:avLst/>
          </a:prstGeom>
        </p:spPr>
        <p:txBody>
          <a:bodyPr/>
          <a:lstStyle/>
          <a:p>
            <a:fld id="{3C6DF47B-3BED-4C75-ACAB-4344E1B376FE}" type="slidenum">
              <a:rPr lang="en-US" smtClean="0"/>
              <a:t>‹Nº›</a:t>
            </a:fld>
            <a:endParaRPr lang="en-US"/>
          </a:p>
        </p:txBody>
      </p:sp>
    </p:spTree>
    <p:extLst>
      <p:ext uri="{BB962C8B-B14F-4D97-AF65-F5344CB8AC3E}">
        <p14:creationId xmlns:p14="http://schemas.microsoft.com/office/powerpoint/2010/main" val="31237018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4_Blank">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CA4E05C-03AD-485E-91A3-CE56D2F660CC}"/>
              </a:ext>
            </a:extLst>
          </p:cNvPr>
          <p:cNvSpPr>
            <a:spLocks noGrp="1"/>
          </p:cNvSpPr>
          <p:nvPr>
            <p:ph type="pic" sz="quarter" idx="22" hasCustomPrompt="1"/>
          </p:nvPr>
        </p:nvSpPr>
        <p:spPr>
          <a:xfrm>
            <a:off x="609600" y="937426"/>
            <a:ext cx="2928628" cy="5091596"/>
          </a:xfrm>
          <a:custGeom>
            <a:avLst/>
            <a:gdLst>
              <a:gd name="connsiteX0" fmla="*/ 0 w 2928628"/>
              <a:gd name="connsiteY0" fmla="*/ 0 h 5091596"/>
              <a:gd name="connsiteX1" fmla="*/ 2928628 w 2928628"/>
              <a:gd name="connsiteY1" fmla="*/ 0 h 5091596"/>
              <a:gd name="connsiteX2" fmla="*/ 2928628 w 2928628"/>
              <a:gd name="connsiteY2" fmla="*/ 5091596 h 5091596"/>
              <a:gd name="connsiteX3" fmla="*/ 0 w 2928628"/>
              <a:gd name="connsiteY3" fmla="*/ 5091596 h 5091596"/>
            </a:gdLst>
            <a:ahLst/>
            <a:cxnLst>
              <a:cxn ang="0">
                <a:pos x="connsiteX0" y="connsiteY0"/>
              </a:cxn>
              <a:cxn ang="0">
                <a:pos x="connsiteX1" y="connsiteY1"/>
              </a:cxn>
              <a:cxn ang="0">
                <a:pos x="connsiteX2" y="connsiteY2"/>
              </a:cxn>
              <a:cxn ang="0">
                <a:pos x="connsiteX3" y="connsiteY3"/>
              </a:cxn>
            </a:cxnLst>
            <a:rect l="l" t="t" r="r" b="b"/>
            <a:pathLst>
              <a:path w="2928628" h="5091596">
                <a:moveTo>
                  <a:pt x="0" y="0"/>
                </a:moveTo>
                <a:lnTo>
                  <a:pt x="2928628" y="0"/>
                </a:lnTo>
                <a:lnTo>
                  <a:pt x="2928628" y="5091596"/>
                </a:lnTo>
                <a:lnTo>
                  <a:pt x="0" y="5091596"/>
                </a:lnTo>
                <a:close/>
              </a:path>
            </a:pathLst>
          </a:custGeom>
          <a:noFill/>
        </p:spPr>
        <p:txBody>
          <a:bodyPr wrap="square" anchor="ctr">
            <a:noAutofit/>
          </a:bodyPr>
          <a:lstStyle>
            <a:lvl1pPr marL="0" indent="0" algn="ctr">
              <a:buFontTx/>
              <a:buNone/>
              <a:defRPr sz="1200">
                <a:solidFill>
                  <a:schemeClr val="tx1"/>
                </a:solidFill>
              </a:defRPr>
            </a:lvl1pPr>
          </a:lstStyle>
          <a:p>
            <a:r>
              <a:rPr lang="en-US"/>
              <a:t>Image</a:t>
            </a:r>
          </a:p>
        </p:txBody>
      </p:sp>
      <p:sp>
        <p:nvSpPr>
          <p:cNvPr id="6" name="Slide Number Placeholder 3">
            <a:extLst>
              <a:ext uri="{FF2B5EF4-FFF2-40B4-BE49-F238E27FC236}">
                <a16:creationId xmlns:a16="http://schemas.microsoft.com/office/drawing/2014/main" id="{BF934B25-90C1-43E6-8247-5BB38E535D8E}"/>
              </a:ext>
            </a:extLst>
          </p:cNvPr>
          <p:cNvSpPr>
            <a:spLocks noGrp="1"/>
          </p:cNvSpPr>
          <p:nvPr>
            <p:ph type="sldNum" sz="quarter" idx="12"/>
          </p:nvPr>
        </p:nvSpPr>
        <p:spPr>
          <a:xfrm>
            <a:off x="11510894" y="301768"/>
            <a:ext cx="681106" cy="331957"/>
          </a:xfrm>
          <a:prstGeom prst="rect">
            <a:avLst/>
          </a:prstGeom>
        </p:spPr>
        <p:txBody>
          <a:bodyPr/>
          <a:lstStyle/>
          <a:p>
            <a:fld id="{F3427122-DD58-4B2A-BC02-A0C1482E4B6E}" type="slidenum">
              <a:rPr lang="en-US" smtClean="0"/>
              <a:t>‹Nº›</a:t>
            </a:fld>
            <a:endParaRPr lang="en-US"/>
          </a:p>
        </p:txBody>
      </p:sp>
    </p:spTree>
    <p:extLst>
      <p:ext uri="{BB962C8B-B14F-4D97-AF65-F5344CB8AC3E}">
        <p14:creationId xmlns:p14="http://schemas.microsoft.com/office/powerpoint/2010/main" val="1744219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6_Blank">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9341961-5E16-499F-8522-3D8BF1D300DD}"/>
              </a:ext>
            </a:extLst>
          </p:cNvPr>
          <p:cNvSpPr>
            <a:spLocks noGrp="1"/>
          </p:cNvSpPr>
          <p:nvPr>
            <p:ph type="pic" sz="quarter" idx="17" hasCustomPrompt="1"/>
          </p:nvPr>
        </p:nvSpPr>
        <p:spPr>
          <a:xfrm>
            <a:off x="759968" y="1855053"/>
            <a:ext cx="3957481" cy="4000467"/>
          </a:xfrm>
          <a:custGeom>
            <a:avLst/>
            <a:gdLst>
              <a:gd name="connsiteX0" fmla="*/ 0 w 3957481"/>
              <a:gd name="connsiteY0" fmla="*/ 0 h 4000467"/>
              <a:gd name="connsiteX1" fmla="*/ 3957481 w 3957481"/>
              <a:gd name="connsiteY1" fmla="*/ 0 h 4000467"/>
              <a:gd name="connsiteX2" fmla="*/ 3957481 w 3957481"/>
              <a:gd name="connsiteY2" fmla="*/ 4000467 h 4000467"/>
              <a:gd name="connsiteX3" fmla="*/ 0 w 3957481"/>
              <a:gd name="connsiteY3" fmla="*/ 4000467 h 4000467"/>
            </a:gdLst>
            <a:ahLst/>
            <a:cxnLst>
              <a:cxn ang="0">
                <a:pos x="connsiteX0" y="connsiteY0"/>
              </a:cxn>
              <a:cxn ang="0">
                <a:pos x="connsiteX1" y="connsiteY1"/>
              </a:cxn>
              <a:cxn ang="0">
                <a:pos x="connsiteX2" y="connsiteY2"/>
              </a:cxn>
              <a:cxn ang="0">
                <a:pos x="connsiteX3" y="connsiteY3"/>
              </a:cxn>
            </a:cxnLst>
            <a:rect l="l" t="t" r="r" b="b"/>
            <a:pathLst>
              <a:path w="3957481" h="4000467">
                <a:moveTo>
                  <a:pt x="0" y="0"/>
                </a:moveTo>
                <a:lnTo>
                  <a:pt x="3957481" y="0"/>
                </a:lnTo>
                <a:lnTo>
                  <a:pt x="3957481" y="4000467"/>
                </a:lnTo>
                <a:lnTo>
                  <a:pt x="0" y="4000467"/>
                </a:ln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2" name="Date Placeholder 1"/>
          <p:cNvSpPr>
            <a:spLocks noGrp="1"/>
          </p:cNvSpPr>
          <p:nvPr>
            <p:ph type="dt" sz="half" idx="10"/>
          </p:nvPr>
        </p:nvSpPr>
        <p:spPr>
          <a:xfrm>
            <a:off x="838200" y="6356350"/>
            <a:ext cx="2743200" cy="365125"/>
          </a:xfrm>
          <a:prstGeom prst="rect">
            <a:avLst/>
          </a:prstGeom>
        </p:spPr>
        <p:txBody>
          <a:bodyPr/>
          <a:lstStyle/>
          <a:p>
            <a:fld id="{2A9388F6-85BB-4F31-9C8B-1581E46F88F5}" type="datetime1">
              <a:rPr lang="en-US" smtClean="0"/>
              <a:t>3/12/2021</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11510894" y="301768"/>
            <a:ext cx="681106" cy="331957"/>
          </a:xfrm>
          <a:prstGeom prst="rect">
            <a:avLst/>
          </a:prstGeom>
        </p:spPr>
        <p:txBody>
          <a:bodyPr/>
          <a:lstStyle/>
          <a:p>
            <a:fld id="{F3427122-DD58-4B2A-BC02-A0C1482E4B6E}" type="slidenum">
              <a:rPr lang="en-US" smtClean="0"/>
              <a:t>‹Nº›</a:t>
            </a:fld>
            <a:endParaRPr lang="en-US"/>
          </a:p>
        </p:txBody>
      </p:sp>
    </p:spTree>
    <p:extLst>
      <p:ext uri="{BB962C8B-B14F-4D97-AF65-F5344CB8AC3E}">
        <p14:creationId xmlns:p14="http://schemas.microsoft.com/office/powerpoint/2010/main" val="14307790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5_Blank">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BABCE15E-93A2-4BE5-8FDB-1720A908D686}"/>
              </a:ext>
            </a:extLst>
          </p:cNvPr>
          <p:cNvSpPr>
            <a:spLocks noGrp="1"/>
          </p:cNvSpPr>
          <p:nvPr>
            <p:ph type="pic" sz="quarter" idx="22"/>
          </p:nvPr>
        </p:nvSpPr>
        <p:spPr>
          <a:xfrm>
            <a:off x="0" y="2003617"/>
            <a:ext cx="12192000" cy="2850766"/>
          </a:xfrm>
          <a:custGeom>
            <a:avLst/>
            <a:gdLst>
              <a:gd name="connsiteX0" fmla="*/ 0 w 12192000"/>
              <a:gd name="connsiteY0" fmla="*/ 0 h 2850766"/>
              <a:gd name="connsiteX1" fmla="*/ 12192000 w 12192000"/>
              <a:gd name="connsiteY1" fmla="*/ 0 h 2850766"/>
              <a:gd name="connsiteX2" fmla="*/ 12192000 w 12192000"/>
              <a:gd name="connsiteY2" fmla="*/ 2850766 h 2850766"/>
              <a:gd name="connsiteX3" fmla="*/ 0 w 12192000"/>
              <a:gd name="connsiteY3" fmla="*/ 2850766 h 2850766"/>
            </a:gdLst>
            <a:ahLst/>
            <a:cxnLst>
              <a:cxn ang="0">
                <a:pos x="connsiteX0" y="connsiteY0"/>
              </a:cxn>
              <a:cxn ang="0">
                <a:pos x="connsiteX1" y="connsiteY1"/>
              </a:cxn>
              <a:cxn ang="0">
                <a:pos x="connsiteX2" y="connsiteY2"/>
              </a:cxn>
              <a:cxn ang="0">
                <a:pos x="connsiteX3" y="connsiteY3"/>
              </a:cxn>
            </a:cxnLst>
            <a:rect l="l" t="t" r="r" b="b"/>
            <a:pathLst>
              <a:path w="12192000" h="2850766">
                <a:moveTo>
                  <a:pt x="0" y="0"/>
                </a:moveTo>
                <a:lnTo>
                  <a:pt x="12192000" y="0"/>
                </a:lnTo>
                <a:lnTo>
                  <a:pt x="12192000" y="2850766"/>
                </a:lnTo>
                <a:lnTo>
                  <a:pt x="0" y="2850766"/>
                </a:lnTo>
                <a:close/>
              </a:path>
            </a:pathLst>
          </a:custGeom>
          <a:solidFill>
            <a:schemeClr val="bg1">
              <a:lumMod val="95000"/>
            </a:schemeClr>
          </a:solidFill>
        </p:spPr>
        <p:txBody>
          <a:bodyPr wrap="square" rtlCol="0" anchor="ctr">
            <a:noAutofit/>
          </a:bodyPr>
          <a:lstStyle>
            <a:lvl1pPr marL="0" indent="0" algn="ctr">
              <a:buFontTx/>
              <a:buNone/>
              <a:defRPr sz="1200">
                <a:solidFill>
                  <a:schemeClr val="tx1"/>
                </a:solidFill>
              </a:defRPr>
            </a:lvl1pPr>
          </a:lstStyle>
          <a:p>
            <a:pPr lvl="0"/>
            <a:r>
              <a:rPr lang="en-US" noProof="0"/>
              <a:t>Click icon to add picture</a:t>
            </a:r>
          </a:p>
        </p:txBody>
      </p:sp>
      <p:sp>
        <p:nvSpPr>
          <p:cNvPr id="36" name="Picture Placeholder 35">
            <a:extLst>
              <a:ext uri="{FF2B5EF4-FFF2-40B4-BE49-F238E27FC236}">
                <a16:creationId xmlns:a16="http://schemas.microsoft.com/office/drawing/2014/main" id="{06633BA7-EA54-4C1E-A4D3-2E86F8115015}"/>
              </a:ext>
            </a:extLst>
          </p:cNvPr>
          <p:cNvSpPr>
            <a:spLocks noGrp="1"/>
          </p:cNvSpPr>
          <p:nvPr>
            <p:ph type="pic" sz="quarter" idx="26"/>
          </p:nvPr>
        </p:nvSpPr>
        <p:spPr>
          <a:xfrm>
            <a:off x="8975298" y="2519070"/>
            <a:ext cx="3074087" cy="1819860"/>
          </a:xfrm>
          <a:custGeom>
            <a:avLst/>
            <a:gdLst>
              <a:gd name="connsiteX0" fmla="*/ 0 w 3074087"/>
              <a:gd name="connsiteY0" fmla="*/ 0 h 1819860"/>
              <a:gd name="connsiteX1" fmla="*/ 3074087 w 3074087"/>
              <a:gd name="connsiteY1" fmla="*/ 0 h 1819860"/>
              <a:gd name="connsiteX2" fmla="*/ 3074087 w 3074087"/>
              <a:gd name="connsiteY2" fmla="*/ 1819860 h 1819860"/>
              <a:gd name="connsiteX3" fmla="*/ 0 w 3074087"/>
              <a:gd name="connsiteY3" fmla="*/ 1819860 h 1819860"/>
            </a:gdLst>
            <a:ahLst/>
            <a:cxnLst>
              <a:cxn ang="0">
                <a:pos x="connsiteX0" y="connsiteY0"/>
              </a:cxn>
              <a:cxn ang="0">
                <a:pos x="connsiteX1" y="connsiteY1"/>
              </a:cxn>
              <a:cxn ang="0">
                <a:pos x="connsiteX2" y="connsiteY2"/>
              </a:cxn>
              <a:cxn ang="0">
                <a:pos x="connsiteX3" y="connsiteY3"/>
              </a:cxn>
            </a:cxnLst>
            <a:rect l="l" t="t" r="r" b="b"/>
            <a:pathLst>
              <a:path w="3074087" h="1819860">
                <a:moveTo>
                  <a:pt x="0" y="0"/>
                </a:moveTo>
                <a:lnTo>
                  <a:pt x="3074087" y="0"/>
                </a:lnTo>
                <a:lnTo>
                  <a:pt x="3074087" y="1819860"/>
                </a:lnTo>
                <a:lnTo>
                  <a:pt x="0" y="1819860"/>
                </a:lnTo>
                <a:close/>
              </a:path>
            </a:pathLst>
          </a:custGeom>
          <a:noFill/>
        </p:spPr>
        <p:txBody>
          <a:bodyPr wrap="square" rtlCol="0" anchor="ctr">
            <a:noAutofit/>
          </a:bodyPr>
          <a:lstStyle>
            <a:lvl1pPr marL="0" indent="0" algn="ctr">
              <a:buFontTx/>
              <a:buNone/>
              <a:defRPr sz="1200">
                <a:solidFill>
                  <a:schemeClr val="tx1"/>
                </a:solidFill>
              </a:defRPr>
            </a:lvl1pPr>
          </a:lstStyle>
          <a:p>
            <a:pPr lvl="0"/>
            <a:r>
              <a:rPr lang="en-US" noProof="0"/>
              <a:t>Click icon to add picture</a:t>
            </a:r>
          </a:p>
        </p:txBody>
      </p:sp>
      <p:sp>
        <p:nvSpPr>
          <p:cNvPr id="35" name="Picture Placeholder 34">
            <a:extLst>
              <a:ext uri="{FF2B5EF4-FFF2-40B4-BE49-F238E27FC236}">
                <a16:creationId xmlns:a16="http://schemas.microsoft.com/office/drawing/2014/main" id="{9F58D27B-35A0-4B4F-853E-F28F39DDD807}"/>
              </a:ext>
            </a:extLst>
          </p:cNvPr>
          <p:cNvSpPr>
            <a:spLocks noGrp="1"/>
          </p:cNvSpPr>
          <p:nvPr>
            <p:ph type="pic" sz="quarter" idx="25"/>
          </p:nvPr>
        </p:nvSpPr>
        <p:spPr>
          <a:xfrm>
            <a:off x="6031071" y="2519070"/>
            <a:ext cx="3074087" cy="1819860"/>
          </a:xfrm>
          <a:custGeom>
            <a:avLst/>
            <a:gdLst>
              <a:gd name="connsiteX0" fmla="*/ 0 w 3074087"/>
              <a:gd name="connsiteY0" fmla="*/ 0 h 1819860"/>
              <a:gd name="connsiteX1" fmla="*/ 3074087 w 3074087"/>
              <a:gd name="connsiteY1" fmla="*/ 0 h 1819860"/>
              <a:gd name="connsiteX2" fmla="*/ 3074087 w 3074087"/>
              <a:gd name="connsiteY2" fmla="*/ 1819860 h 1819860"/>
              <a:gd name="connsiteX3" fmla="*/ 0 w 3074087"/>
              <a:gd name="connsiteY3" fmla="*/ 1819860 h 1819860"/>
            </a:gdLst>
            <a:ahLst/>
            <a:cxnLst>
              <a:cxn ang="0">
                <a:pos x="connsiteX0" y="connsiteY0"/>
              </a:cxn>
              <a:cxn ang="0">
                <a:pos x="connsiteX1" y="connsiteY1"/>
              </a:cxn>
              <a:cxn ang="0">
                <a:pos x="connsiteX2" y="connsiteY2"/>
              </a:cxn>
              <a:cxn ang="0">
                <a:pos x="connsiteX3" y="connsiteY3"/>
              </a:cxn>
            </a:cxnLst>
            <a:rect l="l" t="t" r="r" b="b"/>
            <a:pathLst>
              <a:path w="3074087" h="1819860">
                <a:moveTo>
                  <a:pt x="0" y="0"/>
                </a:moveTo>
                <a:lnTo>
                  <a:pt x="3074087" y="0"/>
                </a:lnTo>
                <a:lnTo>
                  <a:pt x="3074087" y="1819860"/>
                </a:lnTo>
                <a:lnTo>
                  <a:pt x="0" y="1819860"/>
                </a:lnTo>
                <a:close/>
              </a:path>
            </a:pathLst>
          </a:custGeom>
          <a:noFill/>
        </p:spPr>
        <p:txBody>
          <a:bodyPr wrap="square" rtlCol="0" anchor="ctr">
            <a:noAutofit/>
          </a:bodyPr>
          <a:lstStyle>
            <a:lvl1pPr marL="0" indent="0" algn="ctr">
              <a:buFontTx/>
              <a:buNone/>
              <a:defRPr sz="1200">
                <a:solidFill>
                  <a:schemeClr val="tx1"/>
                </a:solidFill>
              </a:defRPr>
            </a:lvl1pPr>
          </a:lstStyle>
          <a:p>
            <a:pPr lvl="0"/>
            <a:r>
              <a:rPr lang="en-US" noProof="0"/>
              <a:t>Click icon to add picture</a:t>
            </a:r>
          </a:p>
        </p:txBody>
      </p:sp>
      <p:sp>
        <p:nvSpPr>
          <p:cNvPr id="34" name="Picture Placeholder 33">
            <a:extLst>
              <a:ext uri="{FF2B5EF4-FFF2-40B4-BE49-F238E27FC236}">
                <a16:creationId xmlns:a16="http://schemas.microsoft.com/office/drawing/2014/main" id="{27D733A5-2DE7-4C4B-AA4A-CB20306E2850}"/>
              </a:ext>
            </a:extLst>
          </p:cNvPr>
          <p:cNvSpPr>
            <a:spLocks noGrp="1"/>
          </p:cNvSpPr>
          <p:nvPr>
            <p:ph type="pic" sz="quarter" idx="24"/>
          </p:nvPr>
        </p:nvSpPr>
        <p:spPr>
          <a:xfrm>
            <a:off x="3086844" y="2519070"/>
            <a:ext cx="3074087" cy="1819860"/>
          </a:xfrm>
          <a:custGeom>
            <a:avLst/>
            <a:gdLst>
              <a:gd name="connsiteX0" fmla="*/ 0 w 3074087"/>
              <a:gd name="connsiteY0" fmla="*/ 0 h 1819860"/>
              <a:gd name="connsiteX1" fmla="*/ 3074087 w 3074087"/>
              <a:gd name="connsiteY1" fmla="*/ 0 h 1819860"/>
              <a:gd name="connsiteX2" fmla="*/ 3074087 w 3074087"/>
              <a:gd name="connsiteY2" fmla="*/ 1819860 h 1819860"/>
              <a:gd name="connsiteX3" fmla="*/ 0 w 3074087"/>
              <a:gd name="connsiteY3" fmla="*/ 1819860 h 1819860"/>
            </a:gdLst>
            <a:ahLst/>
            <a:cxnLst>
              <a:cxn ang="0">
                <a:pos x="connsiteX0" y="connsiteY0"/>
              </a:cxn>
              <a:cxn ang="0">
                <a:pos x="connsiteX1" y="connsiteY1"/>
              </a:cxn>
              <a:cxn ang="0">
                <a:pos x="connsiteX2" y="connsiteY2"/>
              </a:cxn>
              <a:cxn ang="0">
                <a:pos x="connsiteX3" y="connsiteY3"/>
              </a:cxn>
            </a:cxnLst>
            <a:rect l="l" t="t" r="r" b="b"/>
            <a:pathLst>
              <a:path w="3074087" h="1819860">
                <a:moveTo>
                  <a:pt x="0" y="0"/>
                </a:moveTo>
                <a:lnTo>
                  <a:pt x="3074087" y="0"/>
                </a:lnTo>
                <a:lnTo>
                  <a:pt x="3074087" y="1819860"/>
                </a:lnTo>
                <a:lnTo>
                  <a:pt x="0" y="1819860"/>
                </a:lnTo>
                <a:close/>
              </a:path>
            </a:pathLst>
          </a:custGeom>
          <a:noFill/>
        </p:spPr>
        <p:txBody>
          <a:bodyPr wrap="square" rtlCol="0" anchor="ctr">
            <a:noAutofit/>
          </a:bodyPr>
          <a:lstStyle>
            <a:lvl1pPr marL="0" indent="0" algn="ctr">
              <a:buFontTx/>
              <a:buNone/>
              <a:defRPr sz="1200">
                <a:solidFill>
                  <a:schemeClr val="tx1"/>
                </a:solidFill>
              </a:defRPr>
            </a:lvl1pPr>
          </a:lstStyle>
          <a:p>
            <a:pPr lvl="0"/>
            <a:r>
              <a:rPr lang="en-US" noProof="0"/>
              <a:t>Click icon to add picture</a:t>
            </a:r>
          </a:p>
        </p:txBody>
      </p:sp>
      <p:sp>
        <p:nvSpPr>
          <p:cNvPr id="33" name="Picture Placeholder 32">
            <a:extLst>
              <a:ext uri="{FF2B5EF4-FFF2-40B4-BE49-F238E27FC236}">
                <a16:creationId xmlns:a16="http://schemas.microsoft.com/office/drawing/2014/main" id="{9D49E0DE-15EB-48C3-9210-7D31D64599EF}"/>
              </a:ext>
            </a:extLst>
          </p:cNvPr>
          <p:cNvSpPr>
            <a:spLocks noGrp="1"/>
          </p:cNvSpPr>
          <p:nvPr>
            <p:ph type="pic" sz="quarter" idx="23"/>
          </p:nvPr>
        </p:nvSpPr>
        <p:spPr>
          <a:xfrm>
            <a:off x="142617" y="2519070"/>
            <a:ext cx="3074087" cy="1819860"/>
          </a:xfrm>
          <a:custGeom>
            <a:avLst/>
            <a:gdLst>
              <a:gd name="connsiteX0" fmla="*/ 0 w 3074087"/>
              <a:gd name="connsiteY0" fmla="*/ 0 h 1819860"/>
              <a:gd name="connsiteX1" fmla="*/ 3074087 w 3074087"/>
              <a:gd name="connsiteY1" fmla="*/ 0 h 1819860"/>
              <a:gd name="connsiteX2" fmla="*/ 3074087 w 3074087"/>
              <a:gd name="connsiteY2" fmla="*/ 1819860 h 1819860"/>
              <a:gd name="connsiteX3" fmla="*/ 0 w 3074087"/>
              <a:gd name="connsiteY3" fmla="*/ 1819860 h 1819860"/>
            </a:gdLst>
            <a:ahLst/>
            <a:cxnLst>
              <a:cxn ang="0">
                <a:pos x="connsiteX0" y="connsiteY0"/>
              </a:cxn>
              <a:cxn ang="0">
                <a:pos x="connsiteX1" y="connsiteY1"/>
              </a:cxn>
              <a:cxn ang="0">
                <a:pos x="connsiteX2" y="connsiteY2"/>
              </a:cxn>
              <a:cxn ang="0">
                <a:pos x="connsiteX3" y="connsiteY3"/>
              </a:cxn>
            </a:cxnLst>
            <a:rect l="l" t="t" r="r" b="b"/>
            <a:pathLst>
              <a:path w="3074087" h="1819860">
                <a:moveTo>
                  <a:pt x="0" y="0"/>
                </a:moveTo>
                <a:lnTo>
                  <a:pt x="3074087" y="0"/>
                </a:lnTo>
                <a:lnTo>
                  <a:pt x="3074087" y="1819860"/>
                </a:lnTo>
                <a:lnTo>
                  <a:pt x="0" y="1819860"/>
                </a:lnTo>
                <a:close/>
              </a:path>
            </a:pathLst>
          </a:custGeom>
          <a:noFill/>
        </p:spPr>
        <p:txBody>
          <a:bodyPr wrap="square" rtlCol="0" anchor="ctr">
            <a:noAutofit/>
          </a:bodyPr>
          <a:lstStyle>
            <a:lvl1pPr marL="0" indent="0" algn="ctr">
              <a:buFontTx/>
              <a:buNone/>
              <a:defRPr sz="1200">
                <a:solidFill>
                  <a:schemeClr val="tx1"/>
                </a:solidFill>
              </a:defRPr>
            </a:lvl1pPr>
          </a:lstStyle>
          <a:p>
            <a:pPr lvl="0"/>
            <a:r>
              <a:rPr lang="en-US" noProof="0"/>
              <a:t>Click icon to add picture</a:t>
            </a:r>
          </a:p>
        </p:txBody>
      </p:sp>
      <p:sp>
        <p:nvSpPr>
          <p:cNvPr id="10" name="Slide Number Placeholder 3">
            <a:extLst>
              <a:ext uri="{FF2B5EF4-FFF2-40B4-BE49-F238E27FC236}">
                <a16:creationId xmlns:a16="http://schemas.microsoft.com/office/drawing/2014/main" id="{B761C2F7-D938-44E2-9281-235B549209B6}"/>
              </a:ext>
            </a:extLst>
          </p:cNvPr>
          <p:cNvSpPr>
            <a:spLocks noGrp="1"/>
          </p:cNvSpPr>
          <p:nvPr>
            <p:ph type="sldNum" sz="quarter" idx="12"/>
          </p:nvPr>
        </p:nvSpPr>
        <p:spPr>
          <a:xfrm>
            <a:off x="11510894" y="301768"/>
            <a:ext cx="681106" cy="331957"/>
          </a:xfrm>
          <a:prstGeom prst="rect">
            <a:avLst/>
          </a:prstGeom>
        </p:spPr>
        <p:txBody>
          <a:bodyPr/>
          <a:lstStyle/>
          <a:p>
            <a:fld id="{F3427122-DD58-4B2A-BC02-A0C1482E4B6E}" type="slidenum">
              <a:rPr lang="en-US" smtClean="0"/>
              <a:t>‹Nº›</a:t>
            </a:fld>
            <a:endParaRPr lang="en-US"/>
          </a:p>
        </p:txBody>
      </p:sp>
    </p:spTree>
    <p:extLst>
      <p:ext uri="{BB962C8B-B14F-4D97-AF65-F5344CB8AC3E}">
        <p14:creationId xmlns:p14="http://schemas.microsoft.com/office/powerpoint/2010/main" val="17655226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8_Blank">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B761C2F7-D938-44E2-9281-235B549209B6}"/>
              </a:ext>
            </a:extLst>
          </p:cNvPr>
          <p:cNvSpPr>
            <a:spLocks noGrp="1"/>
          </p:cNvSpPr>
          <p:nvPr>
            <p:ph type="sldNum" sz="quarter" idx="12"/>
          </p:nvPr>
        </p:nvSpPr>
        <p:spPr>
          <a:xfrm>
            <a:off x="11510894" y="301768"/>
            <a:ext cx="681106" cy="331957"/>
          </a:xfrm>
          <a:prstGeom prst="rect">
            <a:avLst/>
          </a:prstGeom>
        </p:spPr>
        <p:txBody>
          <a:bodyPr/>
          <a:lstStyle/>
          <a:p>
            <a:fld id="{F3427122-DD58-4B2A-BC02-A0C1482E4B6E}" type="slidenum">
              <a:rPr lang="en-US" smtClean="0"/>
              <a:t>‹Nº›</a:t>
            </a:fld>
            <a:endParaRPr lang="en-US"/>
          </a:p>
        </p:txBody>
      </p:sp>
      <p:sp>
        <p:nvSpPr>
          <p:cNvPr id="9" name="Picture Placeholder 8">
            <a:extLst>
              <a:ext uri="{FF2B5EF4-FFF2-40B4-BE49-F238E27FC236}">
                <a16:creationId xmlns:a16="http://schemas.microsoft.com/office/drawing/2014/main" id="{6DAEBD39-75E1-4BD8-8FB7-67884EC5FCE4}"/>
              </a:ext>
            </a:extLst>
          </p:cNvPr>
          <p:cNvSpPr>
            <a:spLocks noGrp="1"/>
          </p:cNvSpPr>
          <p:nvPr>
            <p:ph type="pic" sz="quarter" idx="22"/>
          </p:nvPr>
        </p:nvSpPr>
        <p:spPr>
          <a:xfrm>
            <a:off x="6485206" y="0"/>
            <a:ext cx="5706794" cy="6857554"/>
          </a:xfrm>
          <a:custGeom>
            <a:avLst/>
            <a:gdLst>
              <a:gd name="connsiteX0" fmla="*/ 677550 w 5706794"/>
              <a:gd name="connsiteY0" fmla="*/ 3775667 h 6857554"/>
              <a:gd name="connsiteX1" fmla="*/ 331742 w 5706794"/>
              <a:gd name="connsiteY1" fmla="*/ 3829799 h 6857554"/>
              <a:gd name="connsiteX2" fmla="*/ 223752 w 5706794"/>
              <a:gd name="connsiteY2" fmla="*/ 3997874 h 6857554"/>
              <a:gd name="connsiteX3" fmla="*/ 331742 w 5706794"/>
              <a:gd name="connsiteY3" fmla="*/ 4167618 h 6857554"/>
              <a:gd name="connsiteX4" fmla="*/ 677550 w 5706794"/>
              <a:gd name="connsiteY4" fmla="*/ 4221992 h 6857554"/>
              <a:gd name="connsiteX5" fmla="*/ 1022634 w 5706794"/>
              <a:gd name="connsiteY5" fmla="*/ 4167618 h 6857554"/>
              <a:gd name="connsiteX6" fmla="*/ 1131338 w 5706794"/>
              <a:gd name="connsiteY6" fmla="*/ 3997874 h 6857554"/>
              <a:gd name="connsiteX7" fmla="*/ 1022634 w 5706794"/>
              <a:gd name="connsiteY7" fmla="*/ 3829799 h 6857554"/>
              <a:gd name="connsiteX8" fmla="*/ 677550 w 5706794"/>
              <a:gd name="connsiteY8" fmla="*/ 3775667 h 6857554"/>
              <a:gd name="connsiteX9" fmla="*/ 449754 w 5706794"/>
              <a:gd name="connsiteY9" fmla="*/ 1435177 h 6857554"/>
              <a:gd name="connsiteX10" fmla="*/ 307071 w 5706794"/>
              <a:gd name="connsiteY10" fmla="*/ 1488828 h 6857554"/>
              <a:gd name="connsiteX11" fmla="*/ 242734 w 5706794"/>
              <a:gd name="connsiteY11" fmla="*/ 1659278 h 6857554"/>
              <a:gd name="connsiteX12" fmla="*/ 298527 w 5706794"/>
              <a:gd name="connsiteY12" fmla="*/ 1819987 h 6857554"/>
              <a:gd name="connsiteX13" fmla="*/ 455458 w 5706794"/>
              <a:gd name="connsiteY13" fmla="*/ 1879575 h 6857554"/>
              <a:gd name="connsiteX14" fmla="*/ 605738 w 5706794"/>
              <a:gd name="connsiteY14" fmla="*/ 1823077 h 6857554"/>
              <a:gd name="connsiteX15" fmla="*/ 660577 w 5706794"/>
              <a:gd name="connsiteY15" fmla="*/ 1666876 h 6857554"/>
              <a:gd name="connsiteX16" fmla="*/ 599329 w 5706794"/>
              <a:gd name="connsiteY16" fmla="*/ 1495471 h 6857554"/>
              <a:gd name="connsiteX17" fmla="*/ 449754 w 5706794"/>
              <a:gd name="connsiteY17" fmla="*/ 1435177 h 6857554"/>
              <a:gd name="connsiteX18" fmla="*/ 1334217 w 5706794"/>
              <a:gd name="connsiteY18" fmla="*/ 0 h 6857554"/>
              <a:gd name="connsiteX19" fmla="*/ 5706794 w 5706794"/>
              <a:gd name="connsiteY19" fmla="*/ 0 h 6857554"/>
              <a:gd name="connsiteX20" fmla="*/ 5706794 w 5706794"/>
              <a:gd name="connsiteY20" fmla="*/ 6857554 h 6857554"/>
              <a:gd name="connsiteX21" fmla="*/ 1334217 w 5706794"/>
              <a:gd name="connsiteY21" fmla="*/ 6857554 h 6857554"/>
              <a:gd name="connsiteX22" fmla="*/ 1334217 w 5706794"/>
              <a:gd name="connsiteY22" fmla="*/ 5679590 h 6857554"/>
              <a:gd name="connsiteX23" fmla="*/ 1136994 w 5706794"/>
              <a:gd name="connsiteY23" fmla="*/ 5679590 h 6857554"/>
              <a:gd name="connsiteX24" fmla="*/ 630077 w 5706794"/>
              <a:gd name="connsiteY24" fmla="*/ 5187944 h 6857554"/>
              <a:gd name="connsiteX25" fmla="*/ 501668 w 5706794"/>
              <a:gd name="connsiteY25" fmla="*/ 5083782 h 6857554"/>
              <a:gd name="connsiteX26" fmla="*/ 388930 w 5706794"/>
              <a:gd name="connsiteY26" fmla="*/ 5043684 h 6857554"/>
              <a:gd name="connsiteX27" fmla="*/ 289484 w 5706794"/>
              <a:gd name="connsiteY27" fmla="*/ 5091372 h 6857554"/>
              <a:gd name="connsiteX28" fmla="*/ 254119 w 5706794"/>
              <a:gd name="connsiteY28" fmla="*/ 5225908 h 6857554"/>
              <a:gd name="connsiteX29" fmla="*/ 299216 w 5706794"/>
              <a:gd name="connsiteY29" fmla="*/ 5408856 h 6857554"/>
              <a:gd name="connsiteX30" fmla="*/ 421206 w 5706794"/>
              <a:gd name="connsiteY30" fmla="*/ 5596063 h 6857554"/>
              <a:gd name="connsiteX31" fmla="*/ 197230 w 5706794"/>
              <a:gd name="connsiteY31" fmla="*/ 5713760 h 6857554"/>
              <a:gd name="connsiteX32" fmla="*/ 52389 w 5706794"/>
              <a:gd name="connsiteY32" fmla="*/ 5457258 h 6857554"/>
              <a:gd name="connsiteX33" fmla="*/ 0 w 5706794"/>
              <a:gd name="connsiteY33" fmla="*/ 5182257 h 6857554"/>
              <a:gd name="connsiteX34" fmla="*/ 93409 w 5706794"/>
              <a:gd name="connsiteY34" fmla="*/ 4855912 h 6857554"/>
              <a:gd name="connsiteX35" fmla="*/ 343358 w 5706794"/>
              <a:gd name="connsiteY35" fmla="*/ 4728816 h 6857554"/>
              <a:gd name="connsiteX36" fmla="*/ 561007 w 5706794"/>
              <a:gd name="connsiteY36" fmla="*/ 4801133 h 6857554"/>
              <a:gd name="connsiteX37" fmla="*/ 785771 w 5706794"/>
              <a:gd name="connsiteY37" fmla="*/ 4982984 h 6857554"/>
              <a:gd name="connsiteX38" fmla="*/ 1091481 w 5706794"/>
              <a:gd name="connsiteY38" fmla="*/ 5292347 h 6857554"/>
              <a:gd name="connsiteX39" fmla="*/ 1091481 w 5706794"/>
              <a:gd name="connsiteY39" fmla="*/ 4681361 h 6857554"/>
              <a:gd name="connsiteX40" fmla="*/ 1334217 w 5706794"/>
              <a:gd name="connsiteY40" fmla="*/ 4681361 h 6857554"/>
              <a:gd name="connsiteX41" fmla="*/ 1334217 w 5706794"/>
              <a:gd name="connsiteY41" fmla="*/ 4133470 h 6857554"/>
              <a:gd name="connsiteX42" fmla="*/ 1307167 w 5706794"/>
              <a:gd name="connsiteY42" fmla="*/ 4218393 h 6857554"/>
              <a:gd name="connsiteX43" fmla="*/ 1177473 w 5706794"/>
              <a:gd name="connsiteY43" fmla="*/ 4379612 h 6857554"/>
              <a:gd name="connsiteX44" fmla="*/ 677550 w 5706794"/>
              <a:gd name="connsiteY44" fmla="*/ 4512181 h 6857554"/>
              <a:gd name="connsiteX45" fmla="*/ 178331 w 5706794"/>
              <a:gd name="connsiteY45" fmla="*/ 4379612 h 6857554"/>
              <a:gd name="connsiteX46" fmla="*/ 3795 w 5706794"/>
              <a:gd name="connsiteY46" fmla="*/ 3997874 h 6857554"/>
              <a:gd name="connsiteX47" fmla="*/ 178331 w 5706794"/>
              <a:gd name="connsiteY47" fmla="*/ 3617806 h 6857554"/>
              <a:gd name="connsiteX48" fmla="*/ 677550 w 5706794"/>
              <a:gd name="connsiteY48" fmla="*/ 3485478 h 6857554"/>
              <a:gd name="connsiteX49" fmla="*/ 1177473 w 5706794"/>
              <a:gd name="connsiteY49" fmla="*/ 3617806 h 6857554"/>
              <a:gd name="connsiteX50" fmla="*/ 1307167 w 5706794"/>
              <a:gd name="connsiteY50" fmla="*/ 3778461 h 6857554"/>
              <a:gd name="connsiteX51" fmla="*/ 1334217 w 5706794"/>
              <a:gd name="connsiteY51" fmla="*/ 3862984 h 6857554"/>
              <a:gd name="connsiteX52" fmla="*/ 1334217 w 5706794"/>
              <a:gd name="connsiteY52" fmla="*/ 2946144 h 6857554"/>
              <a:gd name="connsiteX53" fmla="*/ 267413 w 5706794"/>
              <a:gd name="connsiteY53" fmla="*/ 2946144 h 6857554"/>
              <a:gd name="connsiteX54" fmla="*/ 267413 w 5706794"/>
              <a:gd name="connsiteY54" fmla="*/ 3211895 h 6857554"/>
              <a:gd name="connsiteX55" fmla="*/ 13286 w 5706794"/>
              <a:gd name="connsiteY55" fmla="*/ 3211895 h 6857554"/>
              <a:gd name="connsiteX56" fmla="*/ 13286 w 5706794"/>
              <a:gd name="connsiteY56" fmla="*/ 2646463 h 6857554"/>
              <a:gd name="connsiteX57" fmla="*/ 1334217 w 5706794"/>
              <a:gd name="connsiteY57" fmla="*/ 2646463 h 6857554"/>
              <a:gd name="connsiteX58" fmla="*/ 1334217 w 5706794"/>
              <a:gd name="connsiteY58" fmla="*/ 1894150 h 6857554"/>
              <a:gd name="connsiteX59" fmla="*/ 1327837 w 5706794"/>
              <a:gd name="connsiteY59" fmla="*/ 1926234 h 6857554"/>
              <a:gd name="connsiteX60" fmla="*/ 1248902 w 5706794"/>
              <a:gd name="connsiteY60" fmla="*/ 2120441 h 6857554"/>
              <a:gd name="connsiteX61" fmla="*/ 1036344 w 5706794"/>
              <a:gd name="connsiteY61" fmla="*/ 2008540 h 6857554"/>
              <a:gd name="connsiteX62" fmla="*/ 1099759 w 5706794"/>
              <a:gd name="connsiteY62" fmla="*/ 1876677 h 6857554"/>
              <a:gd name="connsiteX63" fmla="*/ 1121847 w 5706794"/>
              <a:gd name="connsiteY63" fmla="*/ 1727643 h 6857554"/>
              <a:gd name="connsiteX64" fmla="*/ 1013583 w 5706794"/>
              <a:gd name="connsiteY64" fmla="*/ 1477194 h 6857554"/>
              <a:gd name="connsiteX65" fmla="*/ 723153 w 5706794"/>
              <a:gd name="connsiteY65" fmla="*/ 1399090 h 6857554"/>
              <a:gd name="connsiteX66" fmla="*/ 842145 w 5706794"/>
              <a:gd name="connsiteY66" fmla="*/ 1531559 h 6857554"/>
              <a:gd name="connsiteX67" fmla="*/ 884336 w 5706794"/>
              <a:gd name="connsiteY67" fmla="*/ 1729544 h 6857554"/>
              <a:gd name="connsiteX68" fmla="*/ 766490 w 5706794"/>
              <a:gd name="connsiteY68" fmla="*/ 2036964 h 6857554"/>
              <a:gd name="connsiteX69" fmla="*/ 453557 w 5706794"/>
              <a:gd name="connsiteY69" fmla="*/ 2150783 h 6857554"/>
              <a:gd name="connsiteX70" fmla="*/ 122114 w 5706794"/>
              <a:gd name="connsiteY70" fmla="*/ 2019891 h 6857554"/>
              <a:gd name="connsiteX71" fmla="*/ 0 w 5706794"/>
              <a:gd name="connsiteY71" fmla="*/ 1672572 h 6857554"/>
              <a:gd name="connsiteX72" fmla="*/ 174312 w 5706794"/>
              <a:gd name="connsiteY72" fmla="*/ 1265899 h 6857554"/>
              <a:gd name="connsiteX73" fmla="*/ 654881 w 5706794"/>
              <a:gd name="connsiteY73" fmla="*/ 1118392 h 6857554"/>
              <a:gd name="connsiteX74" fmla="*/ 1165375 w 5706794"/>
              <a:gd name="connsiteY74" fmla="*/ 1278470 h 6857554"/>
              <a:gd name="connsiteX75" fmla="*/ 1307076 w 5706794"/>
              <a:gd name="connsiteY75" fmla="*/ 1465023 h 6857554"/>
              <a:gd name="connsiteX76" fmla="*/ 1334217 w 5706794"/>
              <a:gd name="connsiteY76" fmla="*/ 1550992 h 685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5706794" h="6857554">
                <a:moveTo>
                  <a:pt x="677550" y="3775667"/>
                </a:moveTo>
                <a:cubicBezTo>
                  <a:pt x="519912" y="3775426"/>
                  <a:pt x="404648" y="3793470"/>
                  <a:pt x="331742" y="3829799"/>
                </a:cubicBezTo>
                <a:cubicBezTo>
                  <a:pt x="258835" y="3866119"/>
                  <a:pt x="222838" y="3922144"/>
                  <a:pt x="223752" y="3997874"/>
                </a:cubicBezTo>
                <a:cubicBezTo>
                  <a:pt x="222838" y="4074518"/>
                  <a:pt x="258835" y="4131098"/>
                  <a:pt x="331742" y="4167618"/>
                </a:cubicBezTo>
                <a:cubicBezTo>
                  <a:pt x="404648" y="4204146"/>
                  <a:pt x="519912" y="4222266"/>
                  <a:pt x="677550" y="4221992"/>
                </a:cubicBezTo>
                <a:cubicBezTo>
                  <a:pt x="834349" y="4222266"/>
                  <a:pt x="949379" y="4204146"/>
                  <a:pt x="1022634" y="4167618"/>
                </a:cubicBezTo>
                <a:cubicBezTo>
                  <a:pt x="1095898" y="4131098"/>
                  <a:pt x="1132127" y="4074518"/>
                  <a:pt x="1131338" y="3997874"/>
                </a:cubicBezTo>
                <a:cubicBezTo>
                  <a:pt x="1132127" y="3922144"/>
                  <a:pt x="1095898" y="3866119"/>
                  <a:pt x="1022634" y="3829799"/>
                </a:cubicBezTo>
                <a:cubicBezTo>
                  <a:pt x="949379" y="3793470"/>
                  <a:pt x="834349" y="3775426"/>
                  <a:pt x="677550" y="3775667"/>
                </a:cubicBezTo>
                <a:close/>
                <a:moveTo>
                  <a:pt x="449754" y="1435177"/>
                </a:moveTo>
                <a:cubicBezTo>
                  <a:pt x="395431" y="1434779"/>
                  <a:pt x="347867" y="1452665"/>
                  <a:pt x="307071" y="1488828"/>
                </a:cubicBezTo>
                <a:cubicBezTo>
                  <a:pt x="266275" y="1524991"/>
                  <a:pt x="244827" y="1581805"/>
                  <a:pt x="242734" y="1659278"/>
                </a:cubicBezTo>
                <a:cubicBezTo>
                  <a:pt x="243166" y="1727443"/>
                  <a:pt x="261766" y="1781019"/>
                  <a:pt x="298527" y="1819987"/>
                </a:cubicBezTo>
                <a:cubicBezTo>
                  <a:pt x="335288" y="1858965"/>
                  <a:pt x="387593" y="1878828"/>
                  <a:pt x="455458" y="1879575"/>
                </a:cubicBezTo>
                <a:cubicBezTo>
                  <a:pt x="519679" y="1879027"/>
                  <a:pt x="569768" y="1860186"/>
                  <a:pt x="605738" y="1823077"/>
                </a:cubicBezTo>
                <a:cubicBezTo>
                  <a:pt x="641702" y="1785967"/>
                  <a:pt x="659987" y="1733895"/>
                  <a:pt x="660577" y="1666876"/>
                </a:cubicBezTo>
                <a:cubicBezTo>
                  <a:pt x="659156" y="1592409"/>
                  <a:pt x="638738" y="1535279"/>
                  <a:pt x="599329" y="1495471"/>
                </a:cubicBezTo>
                <a:cubicBezTo>
                  <a:pt x="559919" y="1455672"/>
                  <a:pt x="510063" y="1435568"/>
                  <a:pt x="449754" y="1435177"/>
                </a:cubicBezTo>
                <a:close/>
                <a:moveTo>
                  <a:pt x="1334217" y="0"/>
                </a:moveTo>
                <a:lnTo>
                  <a:pt x="5706794" y="0"/>
                </a:lnTo>
                <a:lnTo>
                  <a:pt x="5706794" y="6857554"/>
                </a:lnTo>
                <a:lnTo>
                  <a:pt x="1334217" y="6857554"/>
                </a:lnTo>
                <a:lnTo>
                  <a:pt x="1334217" y="5679590"/>
                </a:lnTo>
                <a:lnTo>
                  <a:pt x="1136994" y="5679590"/>
                </a:lnTo>
                <a:lnTo>
                  <a:pt x="630077" y="5187944"/>
                </a:lnTo>
                <a:cubicBezTo>
                  <a:pt x="586682" y="5144565"/>
                  <a:pt x="543877" y="5109848"/>
                  <a:pt x="501668" y="5083782"/>
                </a:cubicBezTo>
                <a:cubicBezTo>
                  <a:pt x="459461" y="5057726"/>
                  <a:pt x="421878" y="5044356"/>
                  <a:pt x="388930" y="5043684"/>
                </a:cubicBezTo>
                <a:cubicBezTo>
                  <a:pt x="345932" y="5044041"/>
                  <a:pt x="312784" y="5059934"/>
                  <a:pt x="289484" y="5091372"/>
                </a:cubicBezTo>
                <a:cubicBezTo>
                  <a:pt x="266184" y="5122818"/>
                  <a:pt x="254401" y="5167658"/>
                  <a:pt x="254119" y="5225908"/>
                </a:cubicBezTo>
                <a:cubicBezTo>
                  <a:pt x="254675" y="5283686"/>
                  <a:pt x="269705" y="5344668"/>
                  <a:pt x="299216" y="5408856"/>
                </a:cubicBezTo>
                <a:cubicBezTo>
                  <a:pt x="328728" y="5473035"/>
                  <a:pt x="369391" y="5535445"/>
                  <a:pt x="421206" y="5596063"/>
                </a:cubicBezTo>
                <a:lnTo>
                  <a:pt x="197230" y="5713760"/>
                </a:lnTo>
                <a:cubicBezTo>
                  <a:pt x="135077" y="5631934"/>
                  <a:pt x="86799" y="5546432"/>
                  <a:pt x="52389" y="5457258"/>
                </a:cubicBezTo>
                <a:cubicBezTo>
                  <a:pt x="17969" y="5368085"/>
                  <a:pt x="507" y="5276411"/>
                  <a:pt x="0" y="5182257"/>
                </a:cubicBezTo>
                <a:cubicBezTo>
                  <a:pt x="1262" y="5047138"/>
                  <a:pt x="32394" y="4938351"/>
                  <a:pt x="93409" y="4855912"/>
                </a:cubicBezTo>
                <a:cubicBezTo>
                  <a:pt x="154424" y="4773473"/>
                  <a:pt x="237744" y="4731107"/>
                  <a:pt x="343358" y="4728816"/>
                </a:cubicBezTo>
                <a:cubicBezTo>
                  <a:pt x="414605" y="4730278"/>
                  <a:pt x="487154" y="4754383"/>
                  <a:pt x="561007" y="4801133"/>
                </a:cubicBezTo>
                <a:cubicBezTo>
                  <a:pt x="634860" y="4847875"/>
                  <a:pt x="709785" y="4908499"/>
                  <a:pt x="785771" y="4982984"/>
                </a:cubicBezTo>
                <a:lnTo>
                  <a:pt x="1091481" y="5292347"/>
                </a:lnTo>
                <a:lnTo>
                  <a:pt x="1091481" y="4681361"/>
                </a:lnTo>
                <a:lnTo>
                  <a:pt x="1334217" y="4681361"/>
                </a:lnTo>
                <a:lnTo>
                  <a:pt x="1334217" y="4133470"/>
                </a:lnTo>
                <a:lnTo>
                  <a:pt x="1307167" y="4218393"/>
                </a:lnTo>
                <a:cubicBezTo>
                  <a:pt x="1278195" y="4282017"/>
                  <a:pt x="1234965" y="4335756"/>
                  <a:pt x="1177473" y="4379612"/>
                </a:cubicBezTo>
                <a:cubicBezTo>
                  <a:pt x="1062492" y="4467324"/>
                  <a:pt x="895845" y="4511516"/>
                  <a:pt x="677550" y="4512181"/>
                </a:cubicBezTo>
                <a:cubicBezTo>
                  <a:pt x="460076" y="4511516"/>
                  <a:pt x="293669" y="4467324"/>
                  <a:pt x="178331" y="4379612"/>
                </a:cubicBezTo>
                <a:cubicBezTo>
                  <a:pt x="62984" y="4291900"/>
                  <a:pt x="4808" y="4164654"/>
                  <a:pt x="3795" y="3997874"/>
                </a:cubicBezTo>
                <a:cubicBezTo>
                  <a:pt x="4808" y="3832016"/>
                  <a:pt x="62984" y="3705318"/>
                  <a:pt x="178331" y="3617806"/>
                </a:cubicBezTo>
                <a:cubicBezTo>
                  <a:pt x="293669" y="3530293"/>
                  <a:pt x="460076" y="3486183"/>
                  <a:pt x="677550" y="3485478"/>
                </a:cubicBezTo>
                <a:cubicBezTo>
                  <a:pt x="895845" y="3486183"/>
                  <a:pt x="1062492" y="3530293"/>
                  <a:pt x="1177473" y="3617806"/>
                </a:cubicBezTo>
                <a:cubicBezTo>
                  <a:pt x="1234965" y="3661562"/>
                  <a:pt x="1278195" y="3715114"/>
                  <a:pt x="1307167" y="3778461"/>
                </a:cubicBezTo>
                <a:lnTo>
                  <a:pt x="1334217" y="3862984"/>
                </a:lnTo>
                <a:lnTo>
                  <a:pt x="1334217" y="2946144"/>
                </a:lnTo>
                <a:lnTo>
                  <a:pt x="267413" y="2946144"/>
                </a:lnTo>
                <a:lnTo>
                  <a:pt x="267413" y="3211895"/>
                </a:lnTo>
                <a:lnTo>
                  <a:pt x="13286" y="3211895"/>
                </a:lnTo>
                <a:lnTo>
                  <a:pt x="13286" y="2646463"/>
                </a:lnTo>
                <a:lnTo>
                  <a:pt x="1334217" y="2646463"/>
                </a:lnTo>
                <a:lnTo>
                  <a:pt x="1334217" y="1894150"/>
                </a:lnTo>
                <a:lnTo>
                  <a:pt x="1327837" y="1926234"/>
                </a:lnTo>
                <a:cubicBezTo>
                  <a:pt x="1308755" y="1999166"/>
                  <a:pt x="1282440" y="2063901"/>
                  <a:pt x="1248902" y="2120441"/>
                </a:cubicBezTo>
                <a:lnTo>
                  <a:pt x="1036344" y="2008540"/>
                </a:lnTo>
                <a:cubicBezTo>
                  <a:pt x="1064012" y="1969105"/>
                  <a:pt x="1085153" y="1925155"/>
                  <a:pt x="1099759" y="1876677"/>
                </a:cubicBezTo>
                <a:cubicBezTo>
                  <a:pt x="1114365" y="1828200"/>
                  <a:pt x="1121731" y="1778527"/>
                  <a:pt x="1121847" y="1727643"/>
                </a:cubicBezTo>
                <a:cubicBezTo>
                  <a:pt x="1120419" y="1614845"/>
                  <a:pt x="1084331" y="1531359"/>
                  <a:pt x="1013583" y="1477194"/>
                </a:cubicBezTo>
                <a:cubicBezTo>
                  <a:pt x="942836" y="1423029"/>
                  <a:pt x="846031" y="1396998"/>
                  <a:pt x="723153" y="1399090"/>
                </a:cubicBezTo>
                <a:cubicBezTo>
                  <a:pt x="774669" y="1432321"/>
                  <a:pt x="814328" y="1476480"/>
                  <a:pt x="842145" y="1531559"/>
                </a:cubicBezTo>
                <a:cubicBezTo>
                  <a:pt x="869955" y="1586629"/>
                  <a:pt x="884021" y="1652627"/>
                  <a:pt x="884336" y="1729544"/>
                </a:cubicBezTo>
                <a:cubicBezTo>
                  <a:pt x="882643" y="1860028"/>
                  <a:pt x="843357" y="1962504"/>
                  <a:pt x="766490" y="2036964"/>
                </a:cubicBezTo>
                <a:cubicBezTo>
                  <a:pt x="689614" y="2111431"/>
                  <a:pt x="585304" y="2149370"/>
                  <a:pt x="453557" y="2150783"/>
                </a:cubicBezTo>
                <a:cubicBezTo>
                  <a:pt x="312552" y="2148897"/>
                  <a:pt x="202071" y="2105261"/>
                  <a:pt x="122114" y="2019891"/>
                </a:cubicBezTo>
                <a:cubicBezTo>
                  <a:pt x="42159" y="1934512"/>
                  <a:pt x="1454" y="1818742"/>
                  <a:pt x="0" y="1672572"/>
                </a:cubicBezTo>
                <a:cubicBezTo>
                  <a:pt x="1761" y="1498302"/>
                  <a:pt x="59862" y="1362744"/>
                  <a:pt x="174312" y="1265899"/>
                </a:cubicBezTo>
                <a:cubicBezTo>
                  <a:pt x="288754" y="1169052"/>
                  <a:pt x="448940" y="1119886"/>
                  <a:pt x="654881" y="1118392"/>
                </a:cubicBezTo>
                <a:cubicBezTo>
                  <a:pt x="870145" y="1120393"/>
                  <a:pt x="1040313" y="1173752"/>
                  <a:pt x="1165375" y="1278470"/>
                </a:cubicBezTo>
                <a:cubicBezTo>
                  <a:pt x="1227907" y="1330825"/>
                  <a:pt x="1275140" y="1393010"/>
                  <a:pt x="1307076" y="1465023"/>
                </a:cubicBezTo>
                <a:lnTo>
                  <a:pt x="1334217" y="1550992"/>
                </a:lnTo>
                <a:close/>
              </a:path>
            </a:pathLst>
          </a:custGeom>
          <a:solidFill>
            <a:schemeClr val="bg1">
              <a:lumMod val="95000"/>
            </a:schemeClr>
          </a:solidFill>
        </p:spPr>
        <p:txBody>
          <a:bodyPr wrap="square" rtlCol="0" anchor="ctr">
            <a:noAutofit/>
          </a:bodyPr>
          <a:lstStyle>
            <a:lvl1pPr marL="0" indent="0" algn="ctr">
              <a:buFontTx/>
              <a:buNone/>
              <a:defRPr sz="1200">
                <a:solidFill>
                  <a:schemeClr val="tx1"/>
                </a:solidFill>
              </a:defRPr>
            </a:lvl1pPr>
          </a:lstStyle>
          <a:p>
            <a:pPr lvl="0"/>
            <a:r>
              <a:rPr lang="en-US" noProof="0"/>
              <a:t>Click icon to add picture</a:t>
            </a:r>
          </a:p>
        </p:txBody>
      </p:sp>
    </p:spTree>
    <p:extLst>
      <p:ext uri="{BB962C8B-B14F-4D97-AF65-F5344CB8AC3E}">
        <p14:creationId xmlns:p14="http://schemas.microsoft.com/office/powerpoint/2010/main" val="5312885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9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76E6BB5-B53E-4E7F-B4B2-8095B02F7E72}"/>
              </a:ext>
            </a:extLst>
          </p:cNvPr>
          <p:cNvSpPr>
            <a:spLocks noGrp="1"/>
          </p:cNvSpPr>
          <p:nvPr>
            <p:ph type="pic" sz="quarter" idx="22"/>
          </p:nvPr>
        </p:nvSpPr>
        <p:spPr>
          <a:xfrm>
            <a:off x="0" y="0"/>
            <a:ext cx="5706794" cy="6876525"/>
          </a:xfrm>
          <a:custGeom>
            <a:avLst/>
            <a:gdLst>
              <a:gd name="connsiteX0" fmla="*/ 5039839 w 5706794"/>
              <a:gd name="connsiteY0" fmla="*/ 4977832 h 6876525"/>
              <a:gd name="connsiteX1" fmla="*/ 4700150 w 5706794"/>
              <a:gd name="connsiteY1" fmla="*/ 5031345 h 6876525"/>
              <a:gd name="connsiteX2" fmla="*/ 4593146 w 5706794"/>
              <a:gd name="connsiteY2" fmla="*/ 5198436 h 6876525"/>
              <a:gd name="connsiteX3" fmla="*/ 4700150 w 5706794"/>
              <a:gd name="connsiteY3" fmla="*/ 5363891 h 6876525"/>
              <a:gd name="connsiteX4" fmla="*/ 5039839 w 5706794"/>
              <a:gd name="connsiteY4" fmla="*/ 5417168 h 6876525"/>
              <a:gd name="connsiteX5" fmla="*/ 5380240 w 5706794"/>
              <a:gd name="connsiteY5" fmla="*/ 5363891 h 6876525"/>
              <a:gd name="connsiteX6" fmla="*/ 5486541 w 5706794"/>
              <a:gd name="connsiteY6" fmla="*/ 5198436 h 6876525"/>
              <a:gd name="connsiteX7" fmla="*/ 5380240 w 5706794"/>
              <a:gd name="connsiteY7" fmla="*/ 5031345 h 6876525"/>
              <a:gd name="connsiteX8" fmla="*/ 5039839 w 5706794"/>
              <a:gd name="connsiteY8" fmla="*/ 4977832 h 6876525"/>
              <a:gd name="connsiteX9" fmla="*/ 5039839 w 5706794"/>
              <a:gd name="connsiteY9" fmla="*/ 2642149 h 6876525"/>
              <a:gd name="connsiteX10" fmla="*/ 4700150 w 5706794"/>
              <a:gd name="connsiteY10" fmla="*/ 2695664 h 6876525"/>
              <a:gd name="connsiteX11" fmla="*/ 4593146 w 5706794"/>
              <a:gd name="connsiteY11" fmla="*/ 2862754 h 6876525"/>
              <a:gd name="connsiteX12" fmla="*/ 4700150 w 5706794"/>
              <a:gd name="connsiteY12" fmla="*/ 3028210 h 6876525"/>
              <a:gd name="connsiteX13" fmla="*/ 5039839 w 5706794"/>
              <a:gd name="connsiteY13" fmla="*/ 3081487 h 6876525"/>
              <a:gd name="connsiteX14" fmla="*/ 5380240 w 5706794"/>
              <a:gd name="connsiteY14" fmla="*/ 3028210 h 6876525"/>
              <a:gd name="connsiteX15" fmla="*/ 5486541 w 5706794"/>
              <a:gd name="connsiteY15" fmla="*/ 2862754 h 6876525"/>
              <a:gd name="connsiteX16" fmla="*/ 5380240 w 5706794"/>
              <a:gd name="connsiteY16" fmla="*/ 2695664 h 6876525"/>
              <a:gd name="connsiteX17" fmla="*/ 5039839 w 5706794"/>
              <a:gd name="connsiteY17" fmla="*/ 2642149 h 6876525"/>
              <a:gd name="connsiteX18" fmla="*/ 0 w 5706794"/>
              <a:gd name="connsiteY18" fmla="*/ 0 h 6876525"/>
              <a:gd name="connsiteX19" fmla="*/ 4390331 w 5706794"/>
              <a:gd name="connsiteY19" fmla="*/ 0 h 6876525"/>
              <a:gd name="connsiteX20" fmla="*/ 4390331 w 5706794"/>
              <a:gd name="connsiteY20" fmla="*/ 1207333 h 6876525"/>
              <a:gd name="connsiteX21" fmla="*/ 4587580 w 5706794"/>
              <a:gd name="connsiteY21" fmla="*/ 1207333 h 6876525"/>
              <a:gd name="connsiteX22" fmla="*/ 5086569 w 5706794"/>
              <a:gd name="connsiteY22" fmla="*/ 1691292 h 6876525"/>
              <a:gd name="connsiteX23" fmla="*/ 5212970 w 5706794"/>
              <a:gd name="connsiteY23" fmla="*/ 1793825 h 6876525"/>
              <a:gd name="connsiteX24" fmla="*/ 5323946 w 5706794"/>
              <a:gd name="connsiteY24" fmla="*/ 1833296 h 6876525"/>
              <a:gd name="connsiteX25" fmla="*/ 5421837 w 5706794"/>
              <a:gd name="connsiteY25" fmla="*/ 1786354 h 6876525"/>
              <a:gd name="connsiteX26" fmla="*/ 5456649 w 5706794"/>
              <a:gd name="connsiteY26" fmla="*/ 1653920 h 6876525"/>
              <a:gd name="connsiteX27" fmla="*/ 5412257 w 5706794"/>
              <a:gd name="connsiteY27" fmla="*/ 1473834 h 6876525"/>
              <a:gd name="connsiteX28" fmla="*/ 5292175 w 5706794"/>
              <a:gd name="connsiteY28" fmla="*/ 1289554 h 6876525"/>
              <a:gd name="connsiteX29" fmla="*/ 5512648 w 5706794"/>
              <a:gd name="connsiteY29" fmla="*/ 1173706 h 6876525"/>
              <a:gd name="connsiteX30" fmla="*/ 5655225 w 5706794"/>
              <a:gd name="connsiteY30" fmla="*/ 1426189 h 6876525"/>
              <a:gd name="connsiteX31" fmla="*/ 5706794 w 5706794"/>
              <a:gd name="connsiteY31" fmla="*/ 1696899 h 6876525"/>
              <a:gd name="connsiteX32" fmla="*/ 5614846 w 5706794"/>
              <a:gd name="connsiteY32" fmla="*/ 2018132 h 6876525"/>
              <a:gd name="connsiteX33" fmla="*/ 5368805 w 5706794"/>
              <a:gd name="connsiteY33" fmla="*/ 2143241 h 6876525"/>
              <a:gd name="connsiteX34" fmla="*/ 5154560 w 5706794"/>
              <a:gd name="connsiteY34" fmla="*/ 2072063 h 6876525"/>
              <a:gd name="connsiteX35" fmla="*/ 4933310 w 5706794"/>
              <a:gd name="connsiteY35" fmla="*/ 1893048 h 6876525"/>
              <a:gd name="connsiteX36" fmla="*/ 4632380 w 5706794"/>
              <a:gd name="connsiteY36" fmla="*/ 1588522 h 6876525"/>
              <a:gd name="connsiteX37" fmla="*/ 4632380 w 5706794"/>
              <a:gd name="connsiteY37" fmla="*/ 2189954 h 6876525"/>
              <a:gd name="connsiteX38" fmla="*/ 4390331 w 5706794"/>
              <a:gd name="connsiteY38" fmla="*/ 2189954 h 6876525"/>
              <a:gd name="connsiteX39" fmla="*/ 4390331 w 5706794"/>
              <a:gd name="connsiteY39" fmla="*/ 2739036 h 6876525"/>
              <a:gd name="connsiteX40" fmla="*/ 4420067 w 5706794"/>
              <a:gd name="connsiteY40" fmla="*/ 2645683 h 6876525"/>
              <a:gd name="connsiteX41" fmla="*/ 4547732 w 5706794"/>
              <a:gd name="connsiteY41" fmla="*/ 2486985 h 6876525"/>
              <a:gd name="connsiteX42" fmla="*/ 5039839 w 5706794"/>
              <a:gd name="connsiteY42" fmla="*/ 2356489 h 6876525"/>
              <a:gd name="connsiteX43" fmla="*/ 5531252 w 5706794"/>
              <a:gd name="connsiteY43" fmla="*/ 2486985 h 6876525"/>
              <a:gd name="connsiteX44" fmla="*/ 5703059 w 5706794"/>
              <a:gd name="connsiteY44" fmla="*/ 2862754 h 6876525"/>
              <a:gd name="connsiteX45" fmla="*/ 5531252 w 5706794"/>
              <a:gd name="connsiteY45" fmla="*/ 3236880 h 6876525"/>
              <a:gd name="connsiteX46" fmla="*/ 5039839 w 5706794"/>
              <a:gd name="connsiteY46" fmla="*/ 3367138 h 6876525"/>
              <a:gd name="connsiteX47" fmla="*/ 4547732 w 5706794"/>
              <a:gd name="connsiteY47" fmla="*/ 3236880 h 6876525"/>
              <a:gd name="connsiteX48" fmla="*/ 4420067 w 5706794"/>
              <a:gd name="connsiteY48" fmla="*/ 3078741 h 6876525"/>
              <a:gd name="connsiteX49" fmla="*/ 4390331 w 5706794"/>
              <a:gd name="connsiteY49" fmla="*/ 2985825 h 6876525"/>
              <a:gd name="connsiteX50" fmla="*/ 4390331 w 5706794"/>
              <a:gd name="connsiteY50" fmla="*/ 3543015 h 6876525"/>
              <a:gd name="connsiteX51" fmla="*/ 4587580 w 5706794"/>
              <a:gd name="connsiteY51" fmla="*/ 3543015 h 6876525"/>
              <a:gd name="connsiteX52" fmla="*/ 5086569 w 5706794"/>
              <a:gd name="connsiteY52" fmla="*/ 4026974 h 6876525"/>
              <a:gd name="connsiteX53" fmla="*/ 5212970 w 5706794"/>
              <a:gd name="connsiteY53" fmla="*/ 4129507 h 6876525"/>
              <a:gd name="connsiteX54" fmla="*/ 5323946 w 5706794"/>
              <a:gd name="connsiteY54" fmla="*/ 4168979 h 6876525"/>
              <a:gd name="connsiteX55" fmla="*/ 5421837 w 5706794"/>
              <a:gd name="connsiteY55" fmla="*/ 4122035 h 6876525"/>
              <a:gd name="connsiteX56" fmla="*/ 5456649 w 5706794"/>
              <a:gd name="connsiteY56" fmla="*/ 3989603 h 6876525"/>
              <a:gd name="connsiteX57" fmla="*/ 5412257 w 5706794"/>
              <a:gd name="connsiteY57" fmla="*/ 3809516 h 6876525"/>
              <a:gd name="connsiteX58" fmla="*/ 5292175 w 5706794"/>
              <a:gd name="connsiteY58" fmla="*/ 3625237 h 6876525"/>
              <a:gd name="connsiteX59" fmla="*/ 5512648 w 5706794"/>
              <a:gd name="connsiteY59" fmla="*/ 3509388 h 6876525"/>
              <a:gd name="connsiteX60" fmla="*/ 5655225 w 5706794"/>
              <a:gd name="connsiteY60" fmla="*/ 3761871 h 6876525"/>
              <a:gd name="connsiteX61" fmla="*/ 5706794 w 5706794"/>
              <a:gd name="connsiteY61" fmla="*/ 4032581 h 6876525"/>
              <a:gd name="connsiteX62" fmla="*/ 5614846 w 5706794"/>
              <a:gd name="connsiteY62" fmla="*/ 4353815 h 6876525"/>
              <a:gd name="connsiteX63" fmla="*/ 5368805 w 5706794"/>
              <a:gd name="connsiteY63" fmla="*/ 4478923 h 6876525"/>
              <a:gd name="connsiteX64" fmla="*/ 5154560 w 5706794"/>
              <a:gd name="connsiteY64" fmla="*/ 4407745 h 6876525"/>
              <a:gd name="connsiteX65" fmla="*/ 4933310 w 5706794"/>
              <a:gd name="connsiteY65" fmla="*/ 4228729 h 6876525"/>
              <a:gd name="connsiteX66" fmla="*/ 4632380 w 5706794"/>
              <a:gd name="connsiteY66" fmla="*/ 3924204 h 6876525"/>
              <a:gd name="connsiteX67" fmla="*/ 4632380 w 5706794"/>
              <a:gd name="connsiteY67" fmla="*/ 4525637 h 6876525"/>
              <a:gd name="connsiteX68" fmla="*/ 4390331 w 5706794"/>
              <a:gd name="connsiteY68" fmla="*/ 4525637 h 6876525"/>
              <a:gd name="connsiteX69" fmla="*/ 4390331 w 5706794"/>
              <a:gd name="connsiteY69" fmla="*/ 5074720 h 6876525"/>
              <a:gd name="connsiteX70" fmla="*/ 4420067 w 5706794"/>
              <a:gd name="connsiteY70" fmla="*/ 4981365 h 6876525"/>
              <a:gd name="connsiteX71" fmla="*/ 4547732 w 5706794"/>
              <a:gd name="connsiteY71" fmla="*/ 4822667 h 6876525"/>
              <a:gd name="connsiteX72" fmla="*/ 5039839 w 5706794"/>
              <a:gd name="connsiteY72" fmla="*/ 4692172 h 6876525"/>
              <a:gd name="connsiteX73" fmla="*/ 5531252 w 5706794"/>
              <a:gd name="connsiteY73" fmla="*/ 4822667 h 6876525"/>
              <a:gd name="connsiteX74" fmla="*/ 5703059 w 5706794"/>
              <a:gd name="connsiteY74" fmla="*/ 5198436 h 6876525"/>
              <a:gd name="connsiteX75" fmla="*/ 5531252 w 5706794"/>
              <a:gd name="connsiteY75" fmla="*/ 5572562 h 6876525"/>
              <a:gd name="connsiteX76" fmla="*/ 5039839 w 5706794"/>
              <a:gd name="connsiteY76" fmla="*/ 5702820 h 6876525"/>
              <a:gd name="connsiteX77" fmla="*/ 4547732 w 5706794"/>
              <a:gd name="connsiteY77" fmla="*/ 5572562 h 6876525"/>
              <a:gd name="connsiteX78" fmla="*/ 4420067 w 5706794"/>
              <a:gd name="connsiteY78" fmla="*/ 5414422 h 6876525"/>
              <a:gd name="connsiteX79" fmla="*/ 4390331 w 5706794"/>
              <a:gd name="connsiteY79" fmla="*/ 5321507 h 6876525"/>
              <a:gd name="connsiteX80" fmla="*/ 4390331 w 5706794"/>
              <a:gd name="connsiteY80" fmla="*/ 6876525 h 6876525"/>
              <a:gd name="connsiteX81" fmla="*/ 0 w 5706794"/>
              <a:gd name="connsiteY81" fmla="*/ 6876525 h 687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706794" h="6876525">
                <a:moveTo>
                  <a:pt x="5039839" y="4977832"/>
                </a:moveTo>
                <a:cubicBezTo>
                  <a:pt x="4885492" y="4977553"/>
                  <a:pt x="4772260" y="4995397"/>
                  <a:pt x="4700150" y="5031345"/>
                </a:cubicBezTo>
                <a:cubicBezTo>
                  <a:pt x="4628032" y="5067295"/>
                  <a:pt x="4592369" y="5122991"/>
                  <a:pt x="4593146" y="5198436"/>
                </a:cubicBezTo>
                <a:cubicBezTo>
                  <a:pt x="4592369" y="5272982"/>
                  <a:pt x="4628032" y="5328131"/>
                  <a:pt x="4700150" y="5363891"/>
                </a:cubicBezTo>
                <a:cubicBezTo>
                  <a:pt x="4772260" y="5399644"/>
                  <a:pt x="4885492" y="5417406"/>
                  <a:pt x="5039839" y="5417168"/>
                </a:cubicBezTo>
                <a:cubicBezTo>
                  <a:pt x="5195012" y="5417406"/>
                  <a:pt x="5308482" y="5399644"/>
                  <a:pt x="5380240" y="5363891"/>
                </a:cubicBezTo>
                <a:cubicBezTo>
                  <a:pt x="5452007" y="5328131"/>
                  <a:pt x="5487441" y="5272982"/>
                  <a:pt x="5486541" y="5198436"/>
                </a:cubicBezTo>
                <a:cubicBezTo>
                  <a:pt x="5487441" y="5122991"/>
                  <a:pt x="5452007" y="5067295"/>
                  <a:pt x="5380240" y="5031345"/>
                </a:cubicBezTo>
                <a:cubicBezTo>
                  <a:pt x="5308482" y="4995397"/>
                  <a:pt x="5195012" y="4977553"/>
                  <a:pt x="5039839" y="4977832"/>
                </a:cubicBezTo>
                <a:close/>
                <a:moveTo>
                  <a:pt x="5039839" y="2642149"/>
                </a:moveTo>
                <a:cubicBezTo>
                  <a:pt x="4885492" y="2641872"/>
                  <a:pt x="4772260" y="2659714"/>
                  <a:pt x="4700150" y="2695664"/>
                </a:cubicBezTo>
                <a:cubicBezTo>
                  <a:pt x="4628032" y="2731612"/>
                  <a:pt x="4592369" y="2787309"/>
                  <a:pt x="4593146" y="2862754"/>
                </a:cubicBezTo>
                <a:cubicBezTo>
                  <a:pt x="4592369" y="2937299"/>
                  <a:pt x="4628032" y="2992449"/>
                  <a:pt x="4700150" y="3028210"/>
                </a:cubicBezTo>
                <a:cubicBezTo>
                  <a:pt x="4772260" y="3063962"/>
                  <a:pt x="4885492" y="3081723"/>
                  <a:pt x="5039839" y="3081487"/>
                </a:cubicBezTo>
                <a:cubicBezTo>
                  <a:pt x="5195012" y="3081723"/>
                  <a:pt x="5308482" y="3063962"/>
                  <a:pt x="5380240" y="3028210"/>
                </a:cubicBezTo>
                <a:cubicBezTo>
                  <a:pt x="5452007" y="2992449"/>
                  <a:pt x="5487441" y="2937299"/>
                  <a:pt x="5486541" y="2862754"/>
                </a:cubicBezTo>
                <a:cubicBezTo>
                  <a:pt x="5487441" y="2787309"/>
                  <a:pt x="5452007" y="2731612"/>
                  <a:pt x="5380240" y="2695664"/>
                </a:cubicBezTo>
                <a:cubicBezTo>
                  <a:pt x="5308482" y="2659714"/>
                  <a:pt x="5195012" y="2641872"/>
                  <a:pt x="5039839" y="2642149"/>
                </a:cubicBezTo>
                <a:close/>
                <a:moveTo>
                  <a:pt x="0" y="0"/>
                </a:moveTo>
                <a:lnTo>
                  <a:pt x="4390331" y="0"/>
                </a:lnTo>
                <a:lnTo>
                  <a:pt x="4390331" y="1207333"/>
                </a:lnTo>
                <a:lnTo>
                  <a:pt x="4587580" y="1207333"/>
                </a:lnTo>
                <a:lnTo>
                  <a:pt x="5086569" y="1691292"/>
                </a:lnTo>
                <a:cubicBezTo>
                  <a:pt x="5129285" y="1733992"/>
                  <a:pt x="5171423" y="1768175"/>
                  <a:pt x="5212970" y="1793825"/>
                </a:cubicBezTo>
                <a:cubicBezTo>
                  <a:pt x="5254517" y="1819483"/>
                  <a:pt x="5291512" y="1832634"/>
                  <a:pt x="5323946" y="1833296"/>
                </a:cubicBezTo>
                <a:cubicBezTo>
                  <a:pt x="5366271" y="1832945"/>
                  <a:pt x="5398900" y="1817300"/>
                  <a:pt x="5421837" y="1786354"/>
                </a:cubicBezTo>
                <a:cubicBezTo>
                  <a:pt x="5444773" y="1755407"/>
                  <a:pt x="5456371" y="1711260"/>
                  <a:pt x="5456649" y="1653920"/>
                </a:cubicBezTo>
                <a:cubicBezTo>
                  <a:pt x="5456102" y="1597046"/>
                  <a:pt x="5441307" y="1537018"/>
                  <a:pt x="5412257" y="1473834"/>
                </a:cubicBezTo>
                <a:cubicBezTo>
                  <a:pt x="5383207" y="1410658"/>
                  <a:pt x="5343180" y="1349231"/>
                  <a:pt x="5292175" y="1289554"/>
                </a:cubicBezTo>
                <a:lnTo>
                  <a:pt x="5512648" y="1173706"/>
                </a:lnTo>
                <a:cubicBezTo>
                  <a:pt x="5573830" y="1254243"/>
                  <a:pt x="5621352" y="1338410"/>
                  <a:pt x="5655225" y="1426189"/>
                </a:cubicBezTo>
                <a:cubicBezTo>
                  <a:pt x="5689106" y="1513976"/>
                  <a:pt x="5706295" y="1604207"/>
                  <a:pt x="5706794" y="1696899"/>
                </a:cubicBezTo>
                <a:cubicBezTo>
                  <a:pt x="5705551" y="1829904"/>
                  <a:pt x="5674907" y="1936982"/>
                  <a:pt x="5614846" y="2018132"/>
                </a:cubicBezTo>
                <a:cubicBezTo>
                  <a:pt x="5554784" y="2099290"/>
                  <a:pt x="5472776" y="2140994"/>
                  <a:pt x="5368805" y="2143241"/>
                </a:cubicBezTo>
                <a:cubicBezTo>
                  <a:pt x="5298673" y="2141803"/>
                  <a:pt x="5227258" y="2118074"/>
                  <a:pt x="5154560" y="2072063"/>
                </a:cubicBezTo>
                <a:cubicBezTo>
                  <a:pt x="5081862" y="2026044"/>
                  <a:pt x="5008108" y="1966375"/>
                  <a:pt x="4933310" y="1893048"/>
                </a:cubicBezTo>
                <a:lnTo>
                  <a:pt x="4632380" y="1588522"/>
                </a:lnTo>
                <a:lnTo>
                  <a:pt x="4632380" y="2189954"/>
                </a:lnTo>
                <a:lnTo>
                  <a:pt x="4390331" y="2189954"/>
                </a:lnTo>
                <a:lnTo>
                  <a:pt x="4390331" y="2739036"/>
                </a:lnTo>
                <a:lnTo>
                  <a:pt x="4420067" y="2645683"/>
                </a:lnTo>
                <a:cubicBezTo>
                  <a:pt x="4448585" y="2583055"/>
                  <a:pt x="4491140" y="2530155"/>
                  <a:pt x="4547732" y="2486985"/>
                </a:cubicBezTo>
                <a:cubicBezTo>
                  <a:pt x="4660915" y="2400644"/>
                  <a:pt x="4824957" y="2357143"/>
                  <a:pt x="5039839" y="2356489"/>
                </a:cubicBezTo>
                <a:cubicBezTo>
                  <a:pt x="5253913" y="2357143"/>
                  <a:pt x="5417717" y="2400644"/>
                  <a:pt x="5531252" y="2486985"/>
                </a:cubicBezTo>
                <a:cubicBezTo>
                  <a:pt x="5644795" y="2573325"/>
                  <a:pt x="5702061" y="2698581"/>
                  <a:pt x="5703059" y="2862754"/>
                </a:cubicBezTo>
                <a:cubicBezTo>
                  <a:pt x="5702061" y="3026027"/>
                  <a:pt x="5644795" y="3150735"/>
                  <a:pt x="5531252" y="3236880"/>
                </a:cubicBezTo>
                <a:cubicBezTo>
                  <a:pt x="5417717" y="3323025"/>
                  <a:pt x="5253913" y="3366443"/>
                  <a:pt x="5039839" y="3367138"/>
                </a:cubicBezTo>
                <a:cubicBezTo>
                  <a:pt x="4824957" y="3366443"/>
                  <a:pt x="4660915" y="3323025"/>
                  <a:pt x="4547732" y="3236880"/>
                </a:cubicBezTo>
                <a:cubicBezTo>
                  <a:pt x="4491140" y="3193808"/>
                  <a:pt x="4448585" y="3141094"/>
                  <a:pt x="4420067" y="3078741"/>
                </a:cubicBezTo>
                <a:lnTo>
                  <a:pt x="4390331" y="2985825"/>
                </a:lnTo>
                <a:lnTo>
                  <a:pt x="4390331" y="3543015"/>
                </a:lnTo>
                <a:lnTo>
                  <a:pt x="4587580" y="3543015"/>
                </a:lnTo>
                <a:lnTo>
                  <a:pt x="5086569" y="4026974"/>
                </a:lnTo>
                <a:cubicBezTo>
                  <a:pt x="5129285" y="4069674"/>
                  <a:pt x="5171423" y="4103858"/>
                  <a:pt x="5212970" y="4129507"/>
                </a:cubicBezTo>
                <a:cubicBezTo>
                  <a:pt x="5254517" y="4155164"/>
                  <a:pt x="5291512" y="4168316"/>
                  <a:pt x="5323946" y="4168979"/>
                </a:cubicBezTo>
                <a:cubicBezTo>
                  <a:pt x="5366271" y="4168627"/>
                  <a:pt x="5398900" y="4152982"/>
                  <a:pt x="5421837" y="4122035"/>
                </a:cubicBezTo>
                <a:cubicBezTo>
                  <a:pt x="5444773" y="4091089"/>
                  <a:pt x="5456371" y="4046943"/>
                  <a:pt x="5456649" y="3989603"/>
                </a:cubicBezTo>
                <a:cubicBezTo>
                  <a:pt x="5456102" y="3932729"/>
                  <a:pt x="5441307" y="3872700"/>
                  <a:pt x="5412257" y="3809516"/>
                </a:cubicBezTo>
                <a:cubicBezTo>
                  <a:pt x="5383207" y="3746341"/>
                  <a:pt x="5343180" y="3684914"/>
                  <a:pt x="5292175" y="3625237"/>
                </a:cubicBezTo>
                <a:lnTo>
                  <a:pt x="5512648" y="3509388"/>
                </a:lnTo>
                <a:cubicBezTo>
                  <a:pt x="5573830" y="3589925"/>
                  <a:pt x="5621352" y="3674092"/>
                  <a:pt x="5655225" y="3761871"/>
                </a:cubicBezTo>
                <a:cubicBezTo>
                  <a:pt x="5689106" y="3849658"/>
                  <a:pt x="5706295" y="3939890"/>
                  <a:pt x="5706794" y="4032581"/>
                </a:cubicBezTo>
                <a:cubicBezTo>
                  <a:pt x="5705551" y="4165586"/>
                  <a:pt x="5674907" y="4272664"/>
                  <a:pt x="5614846" y="4353815"/>
                </a:cubicBezTo>
                <a:cubicBezTo>
                  <a:pt x="5554784" y="4434964"/>
                  <a:pt x="5472776" y="4476675"/>
                  <a:pt x="5368805" y="4478923"/>
                </a:cubicBezTo>
                <a:cubicBezTo>
                  <a:pt x="5298673" y="4477485"/>
                  <a:pt x="5227258" y="4453756"/>
                  <a:pt x="5154560" y="4407745"/>
                </a:cubicBezTo>
                <a:cubicBezTo>
                  <a:pt x="5081862" y="4361727"/>
                  <a:pt x="5008108" y="4302057"/>
                  <a:pt x="4933310" y="4228729"/>
                </a:cubicBezTo>
                <a:lnTo>
                  <a:pt x="4632380" y="3924204"/>
                </a:lnTo>
                <a:lnTo>
                  <a:pt x="4632380" y="4525637"/>
                </a:lnTo>
                <a:lnTo>
                  <a:pt x="4390331" y="4525637"/>
                </a:lnTo>
                <a:lnTo>
                  <a:pt x="4390331" y="5074720"/>
                </a:lnTo>
                <a:lnTo>
                  <a:pt x="4420067" y="4981365"/>
                </a:lnTo>
                <a:cubicBezTo>
                  <a:pt x="4448585" y="4918737"/>
                  <a:pt x="4491140" y="4865837"/>
                  <a:pt x="4547732" y="4822667"/>
                </a:cubicBezTo>
                <a:cubicBezTo>
                  <a:pt x="4660915" y="4736326"/>
                  <a:pt x="4824957" y="4692825"/>
                  <a:pt x="5039839" y="4692172"/>
                </a:cubicBezTo>
                <a:cubicBezTo>
                  <a:pt x="5253913" y="4692825"/>
                  <a:pt x="5417717" y="4736326"/>
                  <a:pt x="5531252" y="4822667"/>
                </a:cubicBezTo>
                <a:cubicBezTo>
                  <a:pt x="5644795" y="4909007"/>
                  <a:pt x="5702061" y="5034264"/>
                  <a:pt x="5703059" y="5198436"/>
                </a:cubicBezTo>
                <a:cubicBezTo>
                  <a:pt x="5702061" y="5361709"/>
                  <a:pt x="5644795" y="5486417"/>
                  <a:pt x="5531252" y="5572562"/>
                </a:cubicBezTo>
                <a:cubicBezTo>
                  <a:pt x="5417717" y="5658706"/>
                  <a:pt x="5253913" y="5702126"/>
                  <a:pt x="5039839" y="5702820"/>
                </a:cubicBezTo>
                <a:cubicBezTo>
                  <a:pt x="4824957" y="5702126"/>
                  <a:pt x="4660915" y="5658706"/>
                  <a:pt x="4547732" y="5572562"/>
                </a:cubicBezTo>
                <a:cubicBezTo>
                  <a:pt x="4491140" y="5529490"/>
                  <a:pt x="4448585" y="5476776"/>
                  <a:pt x="4420067" y="5414422"/>
                </a:cubicBezTo>
                <a:lnTo>
                  <a:pt x="4390331" y="5321507"/>
                </a:lnTo>
                <a:lnTo>
                  <a:pt x="4390331" y="6876525"/>
                </a:lnTo>
                <a:lnTo>
                  <a:pt x="0" y="6876525"/>
                </a:lnTo>
                <a:close/>
              </a:path>
            </a:pathLst>
          </a:custGeom>
          <a:solidFill>
            <a:schemeClr val="bg1">
              <a:lumMod val="95000"/>
            </a:schemeClr>
          </a:solidFill>
        </p:spPr>
        <p:txBody>
          <a:bodyPr wrap="square" rtlCol="0" anchor="ctr">
            <a:noAutofit/>
          </a:bodyPr>
          <a:lstStyle>
            <a:lvl1pPr marL="0" indent="0" algn="ctr">
              <a:buFontTx/>
              <a:buNone/>
              <a:defRPr sz="1200">
                <a:solidFill>
                  <a:schemeClr val="tx1"/>
                </a:solidFill>
              </a:defRPr>
            </a:lvl1pPr>
          </a:lstStyle>
          <a:p>
            <a:pPr lvl="0"/>
            <a:r>
              <a:rPr lang="en-US" noProof="0"/>
              <a:t>Click icon to add picture</a:t>
            </a:r>
          </a:p>
        </p:txBody>
      </p:sp>
      <p:sp>
        <p:nvSpPr>
          <p:cNvPr id="10" name="Slide Number Placeholder 3">
            <a:extLst>
              <a:ext uri="{FF2B5EF4-FFF2-40B4-BE49-F238E27FC236}">
                <a16:creationId xmlns:a16="http://schemas.microsoft.com/office/drawing/2014/main" id="{B761C2F7-D938-44E2-9281-235B549209B6}"/>
              </a:ext>
            </a:extLst>
          </p:cNvPr>
          <p:cNvSpPr>
            <a:spLocks noGrp="1"/>
          </p:cNvSpPr>
          <p:nvPr>
            <p:ph type="sldNum" sz="quarter" idx="12"/>
          </p:nvPr>
        </p:nvSpPr>
        <p:spPr>
          <a:xfrm>
            <a:off x="11510894" y="301768"/>
            <a:ext cx="681106" cy="331957"/>
          </a:xfrm>
          <a:prstGeom prst="rect">
            <a:avLst/>
          </a:prstGeom>
        </p:spPr>
        <p:txBody>
          <a:bodyPr/>
          <a:lstStyle/>
          <a:p>
            <a:fld id="{F3427122-DD58-4B2A-BC02-A0C1482E4B6E}" type="slidenum">
              <a:rPr lang="en-US" smtClean="0"/>
              <a:t>‹Nº›</a:t>
            </a:fld>
            <a:endParaRPr lang="en-US"/>
          </a:p>
        </p:txBody>
      </p:sp>
    </p:spTree>
    <p:extLst>
      <p:ext uri="{BB962C8B-B14F-4D97-AF65-F5344CB8AC3E}">
        <p14:creationId xmlns:p14="http://schemas.microsoft.com/office/powerpoint/2010/main" val="29127164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11_Blan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9AB9A102-247E-4F43-94B3-DF656980F20B}"/>
              </a:ext>
            </a:extLst>
          </p:cNvPr>
          <p:cNvSpPr>
            <a:spLocks noGrp="1"/>
          </p:cNvSpPr>
          <p:nvPr>
            <p:ph type="pic" sz="quarter" idx="22" hasCustomPrompt="1"/>
          </p:nvPr>
        </p:nvSpPr>
        <p:spPr>
          <a:xfrm>
            <a:off x="723900" y="723900"/>
            <a:ext cx="10744200" cy="5410200"/>
          </a:xfrm>
          <a:custGeom>
            <a:avLst/>
            <a:gdLst>
              <a:gd name="connsiteX0" fmla="*/ 0 w 10744200"/>
              <a:gd name="connsiteY0" fmla="*/ 0 h 5410200"/>
              <a:gd name="connsiteX1" fmla="*/ 10744200 w 10744200"/>
              <a:gd name="connsiteY1" fmla="*/ 0 h 5410200"/>
              <a:gd name="connsiteX2" fmla="*/ 10744200 w 10744200"/>
              <a:gd name="connsiteY2" fmla="*/ 5410200 h 5410200"/>
              <a:gd name="connsiteX3" fmla="*/ 0 w 10744200"/>
              <a:gd name="connsiteY3" fmla="*/ 5410200 h 5410200"/>
            </a:gdLst>
            <a:ahLst/>
            <a:cxnLst>
              <a:cxn ang="0">
                <a:pos x="connsiteX0" y="connsiteY0"/>
              </a:cxn>
              <a:cxn ang="0">
                <a:pos x="connsiteX1" y="connsiteY1"/>
              </a:cxn>
              <a:cxn ang="0">
                <a:pos x="connsiteX2" y="connsiteY2"/>
              </a:cxn>
              <a:cxn ang="0">
                <a:pos x="connsiteX3" y="connsiteY3"/>
              </a:cxn>
            </a:cxnLst>
            <a:rect l="l" t="t" r="r" b="b"/>
            <a:pathLst>
              <a:path w="10744200" h="5410200">
                <a:moveTo>
                  <a:pt x="0" y="0"/>
                </a:moveTo>
                <a:lnTo>
                  <a:pt x="10744200" y="0"/>
                </a:lnTo>
                <a:lnTo>
                  <a:pt x="10744200" y="5410200"/>
                </a:lnTo>
                <a:lnTo>
                  <a:pt x="0" y="5410200"/>
                </a:ln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2" name="Date Placeholder 1"/>
          <p:cNvSpPr>
            <a:spLocks noGrp="1"/>
          </p:cNvSpPr>
          <p:nvPr>
            <p:ph type="dt" sz="half" idx="10"/>
          </p:nvPr>
        </p:nvSpPr>
        <p:spPr>
          <a:xfrm>
            <a:off x="838200" y="6356350"/>
            <a:ext cx="2743200" cy="365125"/>
          </a:xfrm>
          <a:prstGeom prst="rect">
            <a:avLst/>
          </a:prstGeom>
        </p:spPr>
        <p:txBody>
          <a:bodyPr/>
          <a:lstStyle/>
          <a:p>
            <a:fld id="{FA5B3657-EB1E-42B0-8F4B-C278DCB3673C}" type="datetime1">
              <a:rPr lang="en-US" smtClean="0"/>
              <a:t>3/12/2021</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11510894" y="301768"/>
            <a:ext cx="681106" cy="331957"/>
          </a:xfrm>
          <a:prstGeom prst="rect">
            <a:avLst/>
          </a:prstGeom>
        </p:spPr>
        <p:txBody>
          <a:bodyPr/>
          <a:lstStyle/>
          <a:p>
            <a:fld id="{F3427122-DD58-4B2A-BC02-A0C1482E4B6E}" type="slidenum">
              <a:rPr lang="en-US" smtClean="0"/>
              <a:t>‹Nº›</a:t>
            </a:fld>
            <a:endParaRPr lang="en-US"/>
          </a:p>
        </p:txBody>
      </p:sp>
    </p:spTree>
    <p:extLst>
      <p:ext uri="{BB962C8B-B14F-4D97-AF65-F5344CB8AC3E}">
        <p14:creationId xmlns:p14="http://schemas.microsoft.com/office/powerpoint/2010/main" val="23100498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EF317018-1619-450A-A92E-4F9F1CC6EA4F}"/>
              </a:ext>
            </a:extLst>
          </p:cNvPr>
          <p:cNvSpPr>
            <a:spLocks noGrp="1"/>
          </p:cNvSpPr>
          <p:nvPr>
            <p:ph type="pic" sz="quarter" idx="27" hasCustomPrompt="1"/>
          </p:nvPr>
        </p:nvSpPr>
        <p:spPr>
          <a:xfrm>
            <a:off x="5036923" y="3449385"/>
            <a:ext cx="4272377" cy="2697731"/>
          </a:xfrm>
          <a:custGeom>
            <a:avLst/>
            <a:gdLst>
              <a:gd name="connsiteX0" fmla="*/ 0 w 4272377"/>
              <a:gd name="connsiteY0" fmla="*/ 0 h 2697731"/>
              <a:gd name="connsiteX1" fmla="*/ 4272377 w 4272377"/>
              <a:gd name="connsiteY1" fmla="*/ 0 h 2697731"/>
              <a:gd name="connsiteX2" fmla="*/ 4272377 w 4272377"/>
              <a:gd name="connsiteY2" fmla="*/ 2697731 h 2697731"/>
              <a:gd name="connsiteX3" fmla="*/ 0 w 4272377"/>
              <a:gd name="connsiteY3" fmla="*/ 2697731 h 2697731"/>
            </a:gdLst>
            <a:ahLst/>
            <a:cxnLst>
              <a:cxn ang="0">
                <a:pos x="connsiteX0" y="connsiteY0"/>
              </a:cxn>
              <a:cxn ang="0">
                <a:pos x="connsiteX1" y="connsiteY1"/>
              </a:cxn>
              <a:cxn ang="0">
                <a:pos x="connsiteX2" y="connsiteY2"/>
              </a:cxn>
              <a:cxn ang="0">
                <a:pos x="connsiteX3" y="connsiteY3"/>
              </a:cxn>
            </a:cxnLst>
            <a:rect l="l" t="t" r="r" b="b"/>
            <a:pathLst>
              <a:path w="4272377" h="2697731">
                <a:moveTo>
                  <a:pt x="0" y="0"/>
                </a:moveTo>
                <a:lnTo>
                  <a:pt x="4272377" y="0"/>
                </a:lnTo>
                <a:lnTo>
                  <a:pt x="4272377" y="2697731"/>
                </a:lnTo>
                <a:lnTo>
                  <a:pt x="0" y="2697731"/>
                </a:ln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27" name="Picture Placeholder 26">
            <a:extLst>
              <a:ext uri="{FF2B5EF4-FFF2-40B4-BE49-F238E27FC236}">
                <a16:creationId xmlns:a16="http://schemas.microsoft.com/office/drawing/2014/main" id="{751F63E6-6B49-4D7D-8008-F0D85733FB9C}"/>
              </a:ext>
            </a:extLst>
          </p:cNvPr>
          <p:cNvSpPr>
            <a:spLocks noGrp="1"/>
          </p:cNvSpPr>
          <p:nvPr>
            <p:ph type="pic" sz="quarter" idx="28" hasCustomPrompt="1"/>
          </p:nvPr>
        </p:nvSpPr>
        <p:spPr>
          <a:xfrm>
            <a:off x="723901" y="3449385"/>
            <a:ext cx="4272377" cy="2697731"/>
          </a:xfrm>
          <a:custGeom>
            <a:avLst/>
            <a:gdLst>
              <a:gd name="connsiteX0" fmla="*/ 0 w 4272377"/>
              <a:gd name="connsiteY0" fmla="*/ 0 h 2697731"/>
              <a:gd name="connsiteX1" fmla="*/ 4272377 w 4272377"/>
              <a:gd name="connsiteY1" fmla="*/ 0 h 2697731"/>
              <a:gd name="connsiteX2" fmla="*/ 4272377 w 4272377"/>
              <a:gd name="connsiteY2" fmla="*/ 2697731 h 2697731"/>
              <a:gd name="connsiteX3" fmla="*/ 0 w 4272377"/>
              <a:gd name="connsiteY3" fmla="*/ 2697731 h 2697731"/>
            </a:gdLst>
            <a:ahLst/>
            <a:cxnLst>
              <a:cxn ang="0">
                <a:pos x="connsiteX0" y="connsiteY0"/>
              </a:cxn>
              <a:cxn ang="0">
                <a:pos x="connsiteX1" y="connsiteY1"/>
              </a:cxn>
              <a:cxn ang="0">
                <a:pos x="connsiteX2" y="connsiteY2"/>
              </a:cxn>
              <a:cxn ang="0">
                <a:pos x="connsiteX3" y="connsiteY3"/>
              </a:cxn>
            </a:cxnLst>
            <a:rect l="l" t="t" r="r" b="b"/>
            <a:pathLst>
              <a:path w="4272377" h="2697731">
                <a:moveTo>
                  <a:pt x="0" y="0"/>
                </a:moveTo>
                <a:lnTo>
                  <a:pt x="4272377" y="0"/>
                </a:lnTo>
                <a:lnTo>
                  <a:pt x="4272377" y="2697731"/>
                </a:lnTo>
                <a:lnTo>
                  <a:pt x="0" y="2697731"/>
                </a:ln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26" name="Picture Placeholder 25">
            <a:extLst>
              <a:ext uri="{FF2B5EF4-FFF2-40B4-BE49-F238E27FC236}">
                <a16:creationId xmlns:a16="http://schemas.microsoft.com/office/drawing/2014/main" id="{793B4AB0-CA2E-43AE-BA6F-59B8B8DE445D}"/>
              </a:ext>
            </a:extLst>
          </p:cNvPr>
          <p:cNvSpPr>
            <a:spLocks noGrp="1"/>
          </p:cNvSpPr>
          <p:nvPr>
            <p:ph type="pic" sz="quarter" idx="29" hasCustomPrompt="1"/>
          </p:nvPr>
        </p:nvSpPr>
        <p:spPr>
          <a:xfrm>
            <a:off x="9351472" y="3449385"/>
            <a:ext cx="2116628" cy="2697731"/>
          </a:xfrm>
          <a:custGeom>
            <a:avLst/>
            <a:gdLst>
              <a:gd name="connsiteX0" fmla="*/ 0 w 2116628"/>
              <a:gd name="connsiteY0" fmla="*/ 0 h 2697731"/>
              <a:gd name="connsiteX1" fmla="*/ 2116628 w 2116628"/>
              <a:gd name="connsiteY1" fmla="*/ 0 h 2697731"/>
              <a:gd name="connsiteX2" fmla="*/ 2116628 w 2116628"/>
              <a:gd name="connsiteY2" fmla="*/ 2697731 h 2697731"/>
              <a:gd name="connsiteX3" fmla="*/ 0 w 2116628"/>
              <a:gd name="connsiteY3" fmla="*/ 2697731 h 2697731"/>
            </a:gdLst>
            <a:ahLst/>
            <a:cxnLst>
              <a:cxn ang="0">
                <a:pos x="connsiteX0" y="connsiteY0"/>
              </a:cxn>
              <a:cxn ang="0">
                <a:pos x="connsiteX1" y="connsiteY1"/>
              </a:cxn>
              <a:cxn ang="0">
                <a:pos x="connsiteX2" y="connsiteY2"/>
              </a:cxn>
              <a:cxn ang="0">
                <a:pos x="connsiteX3" y="connsiteY3"/>
              </a:cxn>
            </a:cxnLst>
            <a:rect l="l" t="t" r="r" b="b"/>
            <a:pathLst>
              <a:path w="2116628" h="2697731">
                <a:moveTo>
                  <a:pt x="0" y="0"/>
                </a:moveTo>
                <a:lnTo>
                  <a:pt x="2116628" y="0"/>
                </a:lnTo>
                <a:lnTo>
                  <a:pt x="2116628" y="2697731"/>
                </a:lnTo>
                <a:lnTo>
                  <a:pt x="0" y="2697731"/>
                </a:ln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22" name="Picture Placeholder 21">
            <a:extLst>
              <a:ext uri="{FF2B5EF4-FFF2-40B4-BE49-F238E27FC236}">
                <a16:creationId xmlns:a16="http://schemas.microsoft.com/office/drawing/2014/main" id="{40E903F5-40DC-4D6C-90C3-F7B45F8E176E}"/>
              </a:ext>
            </a:extLst>
          </p:cNvPr>
          <p:cNvSpPr>
            <a:spLocks noGrp="1"/>
          </p:cNvSpPr>
          <p:nvPr>
            <p:ph type="pic" sz="quarter" idx="23" hasCustomPrompt="1"/>
          </p:nvPr>
        </p:nvSpPr>
        <p:spPr>
          <a:xfrm>
            <a:off x="723901" y="710886"/>
            <a:ext cx="4272377" cy="2697731"/>
          </a:xfrm>
          <a:custGeom>
            <a:avLst/>
            <a:gdLst>
              <a:gd name="connsiteX0" fmla="*/ 0 w 4272377"/>
              <a:gd name="connsiteY0" fmla="*/ 0 h 2697731"/>
              <a:gd name="connsiteX1" fmla="*/ 4272377 w 4272377"/>
              <a:gd name="connsiteY1" fmla="*/ 0 h 2697731"/>
              <a:gd name="connsiteX2" fmla="*/ 4272377 w 4272377"/>
              <a:gd name="connsiteY2" fmla="*/ 2697731 h 2697731"/>
              <a:gd name="connsiteX3" fmla="*/ 0 w 4272377"/>
              <a:gd name="connsiteY3" fmla="*/ 2697731 h 2697731"/>
            </a:gdLst>
            <a:ahLst/>
            <a:cxnLst>
              <a:cxn ang="0">
                <a:pos x="connsiteX0" y="connsiteY0"/>
              </a:cxn>
              <a:cxn ang="0">
                <a:pos x="connsiteX1" y="connsiteY1"/>
              </a:cxn>
              <a:cxn ang="0">
                <a:pos x="connsiteX2" y="connsiteY2"/>
              </a:cxn>
              <a:cxn ang="0">
                <a:pos x="connsiteX3" y="connsiteY3"/>
              </a:cxn>
            </a:cxnLst>
            <a:rect l="l" t="t" r="r" b="b"/>
            <a:pathLst>
              <a:path w="4272377" h="2697731">
                <a:moveTo>
                  <a:pt x="0" y="0"/>
                </a:moveTo>
                <a:lnTo>
                  <a:pt x="4272377" y="0"/>
                </a:lnTo>
                <a:lnTo>
                  <a:pt x="4272377" y="2697731"/>
                </a:lnTo>
                <a:lnTo>
                  <a:pt x="0" y="2697731"/>
                </a:ln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21" name="Picture Placeholder 20">
            <a:extLst>
              <a:ext uri="{FF2B5EF4-FFF2-40B4-BE49-F238E27FC236}">
                <a16:creationId xmlns:a16="http://schemas.microsoft.com/office/drawing/2014/main" id="{457A1F35-D4E4-427C-8719-1264A0AB7AC8}"/>
              </a:ext>
            </a:extLst>
          </p:cNvPr>
          <p:cNvSpPr>
            <a:spLocks noGrp="1"/>
          </p:cNvSpPr>
          <p:nvPr>
            <p:ph type="pic" sz="quarter" idx="24" hasCustomPrompt="1"/>
          </p:nvPr>
        </p:nvSpPr>
        <p:spPr>
          <a:xfrm>
            <a:off x="5036923" y="710885"/>
            <a:ext cx="2116628" cy="2697731"/>
          </a:xfrm>
          <a:custGeom>
            <a:avLst/>
            <a:gdLst>
              <a:gd name="connsiteX0" fmla="*/ 0 w 2116628"/>
              <a:gd name="connsiteY0" fmla="*/ 0 h 2697731"/>
              <a:gd name="connsiteX1" fmla="*/ 2116628 w 2116628"/>
              <a:gd name="connsiteY1" fmla="*/ 0 h 2697731"/>
              <a:gd name="connsiteX2" fmla="*/ 2116628 w 2116628"/>
              <a:gd name="connsiteY2" fmla="*/ 2697731 h 2697731"/>
              <a:gd name="connsiteX3" fmla="*/ 0 w 2116628"/>
              <a:gd name="connsiteY3" fmla="*/ 2697731 h 2697731"/>
            </a:gdLst>
            <a:ahLst/>
            <a:cxnLst>
              <a:cxn ang="0">
                <a:pos x="connsiteX0" y="connsiteY0"/>
              </a:cxn>
              <a:cxn ang="0">
                <a:pos x="connsiteX1" y="connsiteY1"/>
              </a:cxn>
              <a:cxn ang="0">
                <a:pos x="connsiteX2" y="connsiteY2"/>
              </a:cxn>
              <a:cxn ang="0">
                <a:pos x="connsiteX3" y="connsiteY3"/>
              </a:cxn>
            </a:cxnLst>
            <a:rect l="l" t="t" r="r" b="b"/>
            <a:pathLst>
              <a:path w="2116628" h="2697731">
                <a:moveTo>
                  <a:pt x="0" y="0"/>
                </a:moveTo>
                <a:lnTo>
                  <a:pt x="2116628" y="0"/>
                </a:lnTo>
                <a:lnTo>
                  <a:pt x="2116628" y="2697731"/>
                </a:lnTo>
                <a:lnTo>
                  <a:pt x="0" y="2697731"/>
                </a:ln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20" name="Picture Placeholder 19">
            <a:extLst>
              <a:ext uri="{FF2B5EF4-FFF2-40B4-BE49-F238E27FC236}">
                <a16:creationId xmlns:a16="http://schemas.microsoft.com/office/drawing/2014/main" id="{4197B21A-BB76-4D93-8FA4-FC86A730ABF3}"/>
              </a:ext>
            </a:extLst>
          </p:cNvPr>
          <p:cNvSpPr>
            <a:spLocks noGrp="1"/>
          </p:cNvSpPr>
          <p:nvPr>
            <p:ph type="pic" sz="quarter" idx="25" hasCustomPrompt="1"/>
          </p:nvPr>
        </p:nvSpPr>
        <p:spPr>
          <a:xfrm>
            <a:off x="7194197" y="710886"/>
            <a:ext cx="2116628" cy="2697731"/>
          </a:xfrm>
          <a:custGeom>
            <a:avLst/>
            <a:gdLst>
              <a:gd name="connsiteX0" fmla="*/ 0 w 2116628"/>
              <a:gd name="connsiteY0" fmla="*/ 0 h 2697731"/>
              <a:gd name="connsiteX1" fmla="*/ 2116628 w 2116628"/>
              <a:gd name="connsiteY1" fmla="*/ 0 h 2697731"/>
              <a:gd name="connsiteX2" fmla="*/ 2116628 w 2116628"/>
              <a:gd name="connsiteY2" fmla="*/ 2697731 h 2697731"/>
              <a:gd name="connsiteX3" fmla="*/ 0 w 2116628"/>
              <a:gd name="connsiteY3" fmla="*/ 2697731 h 2697731"/>
            </a:gdLst>
            <a:ahLst/>
            <a:cxnLst>
              <a:cxn ang="0">
                <a:pos x="connsiteX0" y="connsiteY0"/>
              </a:cxn>
              <a:cxn ang="0">
                <a:pos x="connsiteX1" y="connsiteY1"/>
              </a:cxn>
              <a:cxn ang="0">
                <a:pos x="connsiteX2" y="connsiteY2"/>
              </a:cxn>
              <a:cxn ang="0">
                <a:pos x="connsiteX3" y="connsiteY3"/>
              </a:cxn>
            </a:cxnLst>
            <a:rect l="l" t="t" r="r" b="b"/>
            <a:pathLst>
              <a:path w="2116628" h="2697731">
                <a:moveTo>
                  <a:pt x="0" y="0"/>
                </a:moveTo>
                <a:lnTo>
                  <a:pt x="2116628" y="0"/>
                </a:lnTo>
                <a:lnTo>
                  <a:pt x="2116628" y="2697731"/>
                </a:lnTo>
                <a:lnTo>
                  <a:pt x="0" y="2697731"/>
                </a:ln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19" name="Picture Placeholder 18">
            <a:extLst>
              <a:ext uri="{FF2B5EF4-FFF2-40B4-BE49-F238E27FC236}">
                <a16:creationId xmlns:a16="http://schemas.microsoft.com/office/drawing/2014/main" id="{3235C126-C680-4A4C-99E5-6A35E59BA9DD}"/>
              </a:ext>
            </a:extLst>
          </p:cNvPr>
          <p:cNvSpPr>
            <a:spLocks noGrp="1"/>
          </p:cNvSpPr>
          <p:nvPr>
            <p:ph type="pic" sz="quarter" idx="26" hasCustomPrompt="1"/>
          </p:nvPr>
        </p:nvSpPr>
        <p:spPr>
          <a:xfrm>
            <a:off x="9351472" y="710884"/>
            <a:ext cx="2116628" cy="2697731"/>
          </a:xfrm>
          <a:custGeom>
            <a:avLst/>
            <a:gdLst>
              <a:gd name="connsiteX0" fmla="*/ 0 w 2116628"/>
              <a:gd name="connsiteY0" fmla="*/ 0 h 2697731"/>
              <a:gd name="connsiteX1" fmla="*/ 2116628 w 2116628"/>
              <a:gd name="connsiteY1" fmla="*/ 0 h 2697731"/>
              <a:gd name="connsiteX2" fmla="*/ 2116628 w 2116628"/>
              <a:gd name="connsiteY2" fmla="*/ 2697731 h 2697731"/>
              <a:gd name="connsiteX3" fmla="*/ 0 w 2116628"/>
              <a:gd name="connsiteY3" fmla="*/ 2697731 h 2697731"/>
            </a:gdLst>
            <a:ahLst/>
            <a:cxnLst>
              <a:cxn ang="0">
                <a:pos x="connsiteX0" y="connsiteY0"/>
              </a:cxn>
              <a:cxn ang="0">
                <a:pos x="connsiteX1" y="connsiteY1"/>
              </a:cxn>
              <a:cxn ang="0">
                <a:pos x="connsiteX2" y="connsiteY2"/>
              </a:cxn>
              <a:cxn ang="0">
                <a:pos x="connsiteX3" y="connsiteY3"/>
              </a:cxn>
            </a:cxnLst>
            <a:rect l="l" t="t" r="r" b="b"/>
            <a:pathLst>
              <a:path w="2116628" h="2697731">
                <a:moveTo>
                  <a:pt x="0" y="0"/>
                </a:moveTo>
                <a:lnTo>
                  <a:pt x="2116628" y="0"/>
                </a:lnTo>
                <a:lnTo>
                  <a:pt x="2116628" y="2697731"/>
                </a:lnTo>
                <a:lnTo>
                  <a:pt x="0" y="2697731"/>
                </a:ln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3" name="Slide Number Placeholder 2">
            <a:extLst>
              <a:ext uri="{FF2B5EF4-FFF2-40B4-BE49-F238E27FC236}">
                <a16:creationId xmlns:a16="http://schemas.microsoft.com/office/drawing/2014/main" id="{0FED41CF-00DB-4D13-9E8B-7ED774578F45}"/>
              </a:ext>
            </a:extLst>
          </p:cNvPr>
          <p:cNvSpPr>
            <a:spLocks noGrp="1"/>
          </p:cNvSpPr>
          <p:nvPr>
            <p:ph type="sldNum" sz="quarter" idx="10"/>
          </p:nvPr>
        </p:nvSpPr>
        <p:spPr>
          <a:xfrm>
            <a:off x="11510894" y="301768"/>
            <a:ext cx="681106" cy="331957"/>
          </a:xfrm>
          <a:prstGeom prst="rect">
            <a:avLst/>
          </a:prstGeom>
        </p:spPr>
        <p:txBody>
          <a:bodyPr/>
          <a:lstStyle/>
          <a:p>
            <a:fld id="{8FB5B5F9-49D6-4D5F-8FD4-E1689B7CB6BF}" type="slidenum">
              <a:rPr lang="en-US" smtClean="0"/>
              <a:t>‹Nº›</a:t>
            </a:fld>
            <a:endParaRPr lang="en-US"/>
          </a:p>
        </p:txBody>
      </p:sp>
    </p:spTree>
    <p:extLst>
      <p:ext uri="{BB962C8B-B14F-4D97-AF65-F5344CB8AC3E}">
        <p14:creationId xmlns:p14="http://schemas.microsoft.com/office/powerpoint/2010/main" val="24955352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0_Blank">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C9E8BDBB-D59B-430B-913D-99B1719AE8B9}"/>
              </a:ext>
            </a:extLst>
          </p:cNvPr>
          <p:cNvSpPr>
            <a:spLocks noGrp="1"/>
          </p:cNvSpPr>
          <p:nvPr>
            <p:ph type="sldNum" sz="quarter" idx="10"/>
          </p:nvPr>
        </p:nvSpPr>
        <p:spPr>
          <a:xfrm>
            <a:off x="11510894" y="301768"/>
            <a:ext cx="681106" cy="331957"/>
          </a:xfrm>
          <a:prstGeom prst="rect">
            <a:avLst/>
          </a:prstGeom>
        </p:spPr>
        <p:txBody>
          <a:bodyPr/>
          <a:lstStyle/>
          <a:p>
            <a:fld id="{8FB5B5F9-49D6-4D5F-8FD4-E1689B7CB6BF}" type="slidenum">
              <a:rPr lang="en-US" smtClean="0"/>
              <a:t>‹Nº›</a:t>
            </a:fld>
            <a:endParaRPr lang="en-US"/>
          </a:p>
        </p:txBody>
      </p:sp>
      <p:sp>
        <p:nvSpPr>
          <p:cNvPr id="7" name="Picture Placeholder 15">
            <a:extLst>
              <a:ext uri="{FF2B5EF4-FFF2-40B4-BE49-F238E27FC236}">
                <a16:creationId xmlns:a16="http://schemas.microsoft.com/office/drawing/2014/main" id="{47B8DCE8-55AA-4E7C-AA2F-3D779A786421}"/>
              </a:ext>
            </a:extLst>
          </p:cNvPr>
          <p:cNvSpPr>
            <a:spLocks noGrp="1"/>
          </p:cNvSpPr>
          <p:nvPr>
            <p:ph type="pic" sz="quarter" idx="21" hasCustomPrompt="1"/>
          </p:nvPr>
        </p:nvSpPr>
        <p:spPr>
          <a:xfrm>
            <a:off x="1051472" y="1947426"/>
            <a:ext cx="2356148" cy="2356148"/>
          </a:xfrm>
          <a:custGeom>
            <a:avLst/>
            <a:gdLst>
              <a:gd name="connsiteX0" fmla="*/ 1178074 w 2356148"/>
              <a:gd name="connsiteY0" fmla="*/ 0 h 2356148"/>
              <a:gd name="connsiteX1" fmla="*/ 2356148 w 2356148"/>
              <a:gd name="connsiteY1" fmla="*/ 1178074 h 2356148"/>
              <a:gd name="connsiteX2" fmla="*/ 1178074 w 2356148"/>
              <a:gd name="connsiteY2" fmla="*/ 2356148 h 2356148"/>
              <a:gd name="connsiteX3" fmla="*/ 0 w 2356148"/>
              <a:gd name="connsiteY3" fmla="*/ 1178074 h 2356148"/>
              <a:gd name="connsiteX4" fmla="*/ 1178074 w 2356148"/>
              <a:gd name="connsiteY4" fmla="*/ 0 h 2356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6148" h="2356148">
                <a:moveTo>
                  <a:pt x="1178074" y="0"/>
                </a:moveTo>
                <a:cubicBezTo>
                  <a:pt x="1828706" y="0"/>
                  <a:pt x="2356148" y="527442"/>
                  <a:pt x="2356148" y="1178074"/>
                </a:cubicBezTo>
                <a:cubicBezTo>
                  <a:pt x="2356148" y="1828706"/>
                  <a:pt x="1828706" y="2356148"/>
                  <a:pt x="1178074" y="2356148"/>
                </a:cubicBezTo>
                <a:cubicBezTo>
                  <a:pt x="527442" y="2356148"/>
                  <a:pt x="0" y="1828706"/>
                  <a:pt x="0" y="1178074"/>
                </a:cubicBezTo>
                <a:cubicBezTo>
                  <a:pt x="0" y="527442"/>
                  <a:pt x="527442" y="0"/>
                  <a:pt x="1178074" y="0"/>
                </a:cubicBez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11" name="Picture Placeholder 14">
            <a:extLst>
              <a:ext uri="{FF2B5EF4-FFF2-40B4-BE49-F238E27FC236}">
                <a16:creationId xmlns:a16="http://schemas.microsoft.com/office/drawing/2014/main" id="{A66EC822-E1A6-46FC-92A9-6C35B1720DDA}"/>
              </a:ext>
            </a:extLst>
          </p:cNvPr>
          <p:cNvSpPr>
            <a:spLocks noGrp="1"/>
          </p:cNvSpPr>
          <p:nvPr>
            <p:ph type="pic" sz="quarter" idx="22" hasCustomPrompt="1"/>
          </p:nvPr>
        </p:nvSpPr>
        <p:spPr>
          <a:xfrm>
            <a:off x="4917926" y="1947426"/>
            <a:ext cx="2356148" cy="2356148"/>
          </a:xfrm>
          <a:custGeom>
            <a:avLst/>
            <a:gdLst>
              <a:gd name="connsiteX0" fmla="*/ 1178074 w 2356148"/>
              <a:gd name="connsiteY0" fmla="*/ 0 h 2356148"/>
              <a:gd name="connsiteX1" fmla="*/ 2356148 w 2356148"/>
              <a:gd name="connsiteY1" fmla="*/ 1178074 h 2356148"/>
              <a:gd name="connsiteX2" fmla="*/ 1178074 w 2356148"/>
              <a:gd name="connsiteY2" fmla="*/ 2356148 h 2356148"/>
              <a:gd name="connsiteX3" fmla="*/ 0 w 2356148"/>
              <a:gd name="connsiteY3" fmla="*/ 1178074 h 2356148"/>
              <a:gd name="connsiteX4" fmla="*/ 1178074 w 2356148"/>
              <a:gd name="connsiteY4" fmla="*/ 0 h 2356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6148" h="2356148">
                <a:moveTo>
                  <a:pt x="1178074" y="0"/>
                </a:moveTo>
                <a:cubicBezTo>
                  <a:pt x="1828706" y="0"/>
                  <a:pt x="2356148" y="527442"/>
                  <a:pt x="2356148" y="1178074"/>
                </a:cubicBezTo>
                <a:cubicBezTo>
                  <a:pt x="2356148" y="1828706"/>
                  <a:pt x="1828706" y="2356148"/>
                  <a:pt x="1178074" y="2356148"/>
                </a:cubicBezTo>
                <a:cubicBezTo>
                  <a:pt x="527442" y="2356148"/>
                  <a:pt x="0" y="1828706"/>
                  <a:pt x="0" y="1178074"/>
                </a:cubicBezTo>
                <a:cubicBezTo>
                  <a:pt x="0" y="527442"/>
                  <a:pt x="527442" y="0"/>
                  <a:pt x="1178074" y="0"/>
                </a:cubicBez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12" name="Picture Placeholder 13">
            <a:extLst>
              <a:ext uri="{FF2B5EF4-FFF2-40B4-BE49-F238E27FC236}">
                <a16:creationId xmlns:a16="http://schemas.microsoft.com/office/drawing/2014/main" id="{C570D56D-7F26-4F87-9DD2-5E31DF5DA017}"/>
              </a:ext>
            </a:extLst>
          </p:cNvPr>
          <p:cNvSpPr>
            <a:spLocks noGrp="1"/>
          </p:cNvSpPr>
          <p:nvPr>
            <p:ph type="pic" sz="quarter" idx="23" hasCustomPrompt="1"/>
          </p:nvPr>
        </p:nvSpPr>
        <p:spPr>
          <a:xfrm>
            <a:off x="8784380" y="1947426"/>
            <a:ext cx="2356148" cy="2356148"/>
          </a:xfrm>
          <a:custGeom>
            <a:avLst/>
            <a:gdLst>
              <a:gd name="connsiteX0" fmla="*/ 1178074 w 2356148"/>
              <a:gd name="connsiteY0" fmla="*/ 0 h 2356148"/>
              <a:gd name="connsiteX1" fmla="*/ 2356148 w 2356148"/>
              <a:gd name="connsiteY1" fmla="*/ 1178074 h 2356148"/>
              <a:gd name="connsiteX2" fmla="*/ 1178074 w 2356148"/>
              <a:gd name="connsiteY2" fmla="*/ 2356148 h 2356148"/>
              <a:gd name="connsiteX3" fmla="*/ 0 w 2356148"/>
              <a:gd name="connsiteY3" fmla="*/ 1178074 h 2356148"/>
              <a:gd name="connsiteX4" fmla="*/ 1178074 w 2356148"/>
              <a:gd name="connsiteY4" fmla="*/ 0 h 2356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6148" h="2356148">
                <a:moveTo>
                  <a:pt x="1178074" y="0"/>
                </a:moveTo>
                <a:cubicBezTo>
                  <a:pt x="1828706" y="0"/>
                  <a:pt x="2356148" y="527442"/>
                  <a:pt x="2356148" y="1178074"/>
                </a:cubicBezTo>
                <a:cubicBezTo>
                  <a:pt x="2356148" y="1828706"/>
                  <a:pt x="1828706" y="2356148"/>
                  <a:pt x="1178074" y="2356148"/>
                </a:cubicBezTo>
                <a:cubicBezTo>
                  <a:pt x="527442" y="2356148"/>
                  <a:pt x="0" y="1828706"/>
                  <a:pt x="0" y="1178074"/>
                </a:cubicBezTo>
                <a:cubicBezTo>
                  <a:pt x="0" y="527442"/>
                  <a:pt x="527442" y="0"/>
                  <a:pt x="1178074" y="0"/>
                </a:cubicBez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Tree>
    <p:extLst>
      <p:ext uri="{BB962C8B-B14F-4D97-AF65-F5344CB8AC3E}">
        <p14:creationId xmlns:p14="http://schemas.microsoft.com/office/powerpoint/2010/main" val="40679894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F69CDB6-1A76-4C4C-962F-BC12CB0D685E}"/>
              </a:ext>
            </a:extLst>
          </p:cNvPr>
          <p:cNvSpPr>
            <a:spLocks noGrp="1"/>
          </p:cNvSpPr>
          <p:nvPr>
            <p:ph type="pic" sz="quarter" idx="23" hasCustomPrompt="1"/>
          </p:nvPr>
        </p:nvSpPr>
        <p:spPr>
          <a:xfrm>
            <a:off x="-1" y="0"/>
            <a:ext cx="5655732" cy="6858000"/>
          </a:xfrm>
          <a:custGeom>
            <a:avLst/>
            <a:gdLst>
              <a:gd name="connsiteX0" fmla="*/ 0 w 5655732"/>
              <a:gd name="connsiteY0" fmla="*/ 0 h 6858000"/>
              <a:gd name="connsiteX1" fmla="*/ 4184160 w 5655732"/>
              <a:gd name="connsiteY1" fmla="*/ 0 h 6858000"/>
              <a:gd name="connsiteX2" fmla="*/ 4268832 w 5655732"/>
              <a:gd name="connsiteY2" fmla="*/ 80727 h 6858000"/>
              <a:gd name="connsiteX3" fmla="*/ 5655732 w 5655732"/>
              <a:gd name="connsiteY3" fmla="*/ 3429000 h 6858000"/>
              <a:gd name="connsiteX4" fmla="*/ 4268832 w 5655732"/>
              <a:gd name="connsiteY4" fmla="*/ 6777274 h 6858000"/>
              <a:gd name="connsiteX5" fmla="*/ 4184161 w 5655732"/>
              <a:gd name="connsiteY5" fmla="*/ 6858000 h 6858000"/>
              <a:gd name="connsiteX6" fmla="*/ 0 w 56557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55732" h="6858000">
                <a:moveTo>
                  <a:pt x="0" y="0"/>
                </a:moveTo>
                <a:lnTo>
                  <a:pt x="4184160" y="0"/>
                </a:lnTo>
                <a:lnTo>
                  <a:pt x="4268832" y="80727"/>
                </a:lnTo>
                <a:cubicBezTo>
                  <a:pt x="5125730" y="937625"/>
                  <a:pt x="5655732" y="2121418"/>
                  <a:pt x="5655732" y="3429000"/>
                </a:cubicBezTo>
                <a:cubicBezTo>
                  <a:pt x="5655732" y="4736582"/>
                  <a:pt x="5125730" y="5920375"/>
                  <a:pt x="4268832" y="6777274"/>
                </a:cubicBezTo>
                <a:lnTo>
                  <a:pt x="4184161" y="6858000"/>
                </a:lnTo>
                <a:lnTo>
                  <a:pt x="0" y="6858000"/>
                </a:ln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3" name="Slide Number Placeholder 2">
            <a:extLst>
              <a:ext uri="{FF2B5EF4-FFF2-40B4-BE49-F238E27FC236}">
                <a16:creationId xmlns:a16="http://schemas.microsoft.com/office/drawing/2014/main" id="{BB1F09E7-25B1-4E37-9CEE-8C3C9BD6E90E}"/>
              </a:ext>
            </a:extLst>
          </p:cNvPr>
          <p:cNvSpPr>
            <a:spLocks noGrp="1"/>
          </p:cNvSpPr>
          <p:nvPr>
            <p:ph type="sldNum" sz="quarter" idx="10"/>
          </p:nvPr>
        </p:nvSpPr>
        <p:spPr>
          <a:xfrm>
            <a:off x="11510894" y="301768"/>
            <a:ext cx="681106" cy="331957"/>
          </a:xfrm>
          <a:prstGeom prst="rect">
            <a:avLst/>
          </a:prstGeom>
        </p:spPr>
        <p:txBody>
          <a:bodyPr/>
          <a:lstStyle/>
          <a:p>
            <a:fld id="{8FB5B5F9-49D6-4D5F-8FD4-E1689B7CB6BF}" type="slidenum">
              <a:rPr lang="en-US" smtClean="0"/>
              <a:t>‹Nº›</a:t>
            </a:fld>
            <a:endParaRPr lang="en-US"/>
          </a:p>
        </p:txBody>
      </p:sp>
    </p:spTree>
    <p:extLst>
      <p:ext uri="{BB962C8B-B14F-4D97-AF65-F5344CB8AC3E}">
        <p14:creationId xmlns:p14="http://schemas.microsoft.com/office/powerpoint/2010/main" val="24955288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65">
    <p:spTree>
      <p:nvGrpSpPr>
        <p:cNvPr id="1" name=""/>
        <p:cNvGrpSpPr/>
        <p:nvPr/>
      </p:nvGrpSpPr>
      <p:grpSpPr>
        <a:xfrm>
          <a:off x="0" y="0"/>
          <a:ext cx="0" cy="0"/>
          <a:chOff x="0" y="0"/>
          <a:chExt cx="0" cy="0"/>
        </a:xfrm>
      </p:grpSpPr>
      <p:sp>
        <p:nvSpPr>
          <p:cNvPr id="30" name="Picture Placeholder 29">
            <a:extLst>
              <a:ext uri="{FF2B5EF4-FFF2-40B4-BE49-F238E27FC236}">
                <a16:creationId xmlns:a16="http://schemas.microsoft.com/office/drawing/2014/main" id="{B7169E19-4437-4FCE-8069-10BA6C2F8082}"/>
              </a:ext>
            </a:extLst>
          </p:cNvPr>
          <p:cNvSpPr>
            <a:spLocks noGrp="1"/>
          </p:cNvSpPr>
          <p:nvPr>
            <p:ph type="pic" sz="quarter" idx="25" hasCustomPrompt="1"/>
          </p:nvPr>
        </p:nvSpPr>
        <p:spPr>
          <a:xfrm>
            <a:off x="0" y="3075709"/>
            <a:ext cx="2933830" cy="2937164"/>
          </a:xfrm>
          <a:custGeom>
            <a:avLst/>
            <a:gdLst>
              <a:gd name="connsiteX0" fmla="*/ 0 w 2933830"/>
              <a:gd name="connsiteY0" fmla="*/ 0 h 2937164"/>
              <a:gd name="connsiteX1" fmla="*/ 2933830 w 2933830"/>
              <a:gd name="connsiteY1" fmla="*/ 0 h 2937164"/>
              <a:gd name="connsiteX2" fmla="*/ 2933830 w 2933830"/>
              <a:gd name="connsiteY2" fmla="*/ 2937164 h 2937164"/>
              <a:gd name="connsiteX3" fmla="*/ 0 w 2933830"/>
              <a:gd name="connsiteY3" fmla="*/ 2937164 h 2937164"/>
            </a:gdLst>
            <a:ahLst/>
            <a:cxnLst>
              <a:cxn ang="0">
                <a:pos x="connsiteX0" y="connsiteY0"/>
              </a:cxn>
              <a:cxn ang="0">
                <a:pos x="connsiteX1" y="connsiteY1"/>
              </a:cxn>
              <a:cxn ang="0">
                <a:pos x="connsiteX2" y="connsiteY2"/>
              </a:cxn>
              <a:cxn ang="0">
                <a:pos x="connsiteX3" y="connsiteY3"/>
              </a:cxn>
            </a:cxnLst>
            <a:rect l="l" t="t" r="r" b="b"/>
            <a:pathLst>
              <a:path w="2933830" h="2937164">
                <a:moveTo>
                  <a:pt x="0" y="0"/>
                </a:moveTo>
                <a:lnTo>
                  <a:pt x="2933830" y="0"/>
                </a:lnTo>
                <a:lnTo>
                  <a:pt x="2933830" y="2937164"/>
                </a:lnTo>
                <a:lnTo>
                  <a:pt x="0" y="2937164"/>
                </a:ln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31" name="Picture Placeholder 30">
            <a:extLst>
              <a:ext uri="{FF2B5EF4-FFF2-40B4-BE49-F238E27FC236}">
                <a16:creationId xmlns:a16="http://schemas.microsoft.com/office/drawing/2014/main" id="{CA45A16F-B1B8-484B-9917-8D6BB365BAE8}"/>
              </a:ext>
            </a:extLst>
          </p:cNvPr>
          <p:cNvSpPr>
            <a:spLocks noGrp="1"/>
          </p:cNvSpPr>
          <p:nvPr>
            <p:ph type="pic" sz="quarter" idx="26" hasCustomPrompt="1"/>
          </p:nvPr>
        </p:nvSpPr>
        <p:spPr>
          <a:xfrm>
            <a:off x="3086057" y="3075709"/>
            <a:ext cx="2933830" cy="2937164"/>
          </a:xfrm>
          <a:custGeom>
            <a:avLst/>
            <a:gdLst>
              <a:gd name="connsiteX0" fmla="*/ 0 w 2933830"/>
              <a:gd name="connsiteY0" fmla="*/ 0 h 2937164"/>
              <a:gd name="connsiteX1" fmla="*/ 2933830 w 2933830"/>
              <a:gd name="connsiteY1" fmla="*/ 0 h 2937164"/>
              <a:gd name="connsiteX2" fmla="*/ 2933830 w 2933830"/>
              <a:gd name="connsiteY2" fmla="*/ 2937164 h 2937164"/>
              <a:gd name="connsiteX3" fmla="*/ 0 w 2933830"/>
              <a:gd name="connsiteY3" fmla="*/ 2937164 h 2937164"/>
            </a:gdLst>
            <a:ahLst/>
            <a:cxnLst>
              <a:cxn ang="0">
                <a:pos x="connsiteX0" y="connsiteY0"/>
              </a:cxn>
              <a:cxn ang="0">
                <a:pos x="connsiteX1" y="connsiteY1"/>
              </a:cxn>
              <a:cxn ang="0">
                <a:pos x="connsiteX2" y="connsiteY2"/>
              </a:cxn>
              <a:cxn ang="0">
                <a:pos x="connsiteX3" y="connsiteY3"/>
              </a:cxn>
            </a:cxnLst>
            <a:rect l="l" t="t" r="r" b="b"/>
            <a:pathLst>
              <a:path w="2933830" h="2937164">
                <a:moveTo>
                  <a:pt x="0" y="0"/>
                </a:moveTo>
                <a:lnTo>
                  <a:pt x="2933830" y="0"/>
                </a:lnTo>
                <a:lnTo>
                  <a:pt x="2933830" y="2937164"/>
                </a:lnTo>
                <a:lnTo>
                  <a:pt x="0" y="2937164"/>
                </a:ln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32" name="Picture Placeholder 31">
            <a:extLst>
              <a:ext uri="{FF2B5EF4-FFF2-40B4-BE49-F238E27FC236}">
                <a16:creationId xmlns:a16="http://schemas.microsoft.com/office/drawing/2014/main" id="{64409C76-6096-4B71-AD3E-9EFD780C091D}"/>
              </a:ext>
            </a:extLst>
          </p:cNvPr>
          <p:cNvSpPr>
            <a:spLocks noGrp="1"/>
          </p:cNvSpPr>
          <p:nvPr>
            <p:ph type="pic" sz="quarter" idx="27" hasCustomPrompt="1"/>
          </p:nvPr>
        </p:nvSpPr>
        <p:spPr>
          <a:xfrm>
            <a:off x="6172113" y="3075709"/>
            <a:ext cx="2933830" cy="2937164"/>
          </a:xfrm>
          <a:custGeom>
            <a:avLst/>
            <a:gdLst>
              <a:gd name="connsiteX0" fmla="*/ 0 w 2933830"/>
              <a:gd name="connsiteY0" fmla="*/ 0 h 2937164"/>
              <a:gd name="connsiteX1" fmla="*/ 2933830 w 2933830"/>
              <a:gd name="connsiteY1" fmla="*/ 0 h 2937164"/>
              <a:gd name="connsiteX2" fmla="*/ 2933830 w 2933830"/>
              <a:gd name="connsiteY2" fmla="*/ 2937164 h 2937164"/>
              <a:gd name="connsiteX3" fmla="*/ 0 w 2933830"/>
              <a:gd name="connsiteY3" fmla="*/ 2937164 h 2937164"/>
            </a:gdLst>
            <a:ahLst/>
            <a:cxnLst>
              <a:cxn ang="0">
                <a:pos x="connsiteX0" y="connsiteY0"/>
              </a:cxn>
              <a:cxn ang="0">
                <a:pos x="connsiteX1" y="connsiteY1"/>
              </a:cxn>
              <a:cxn ang="0">
                <a:pos x="connsiteX2" y="connsiteY2"/>
              </a:cxn>
              <a:cxn ang="0">
                <a:pos x="connsiteX3" y="connsiteY3"/>
              </a:cxn>
            </a:cxnLst>
            <a:rect l="l" t="t" r="r" b="b"/>
            <a:pathLst>
              <a:path w="2933830" h="2937164">
                <a:moveTo>
                  <a:pt x="0" y="0"/>
                </a:moveTo>
                <a:lnTo>
                  <a:pt x="2933830" y="0"/>
                </a:lnTo>
                <a:lnTo>
                  <a:pt x="2933830" y="2937164"/>
                </a:lnTo>
                <a:lnTo>
                  <a:pt x="0" y="2937164"/>
                </a:ln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26" name="Picture Placeholder 25">
            <a:extLst>
              <a:ext uri="{FF2B5EF4-FFF2-40B4-BE49-F238E27FC236}">
                <a16:creationId xmlns:a16="http://schemas.microsoft.com/office/drawing/2014/main" id="{23A6A8E9-9D20-46ED-B669-4330B21631AA}"/>
              </a:ext>
            </a:extLst>
          </p:cNvPr>
          <p:cNvSpPr>
            <a:spLocks noGrp="1"/>
          </p:cNvSpPr>
          <p:nvPr>
            <p:ph type="pic" sz="quarter" idx="22" hasCustomPrompt="1"/>
          </p:nvPr>
        </p:nvSpPr>
        <p:spPr>
          <a:xfrm>
            <a:off x="3086057" y="0"/>
            <a:ext cx="2933830" cy="2937164"/>
          </a:xfrm>
          <a:custGeom>
            <a:avLst/>
            <a:gdLst>
              <a:gd name="connsiteX0" fmla="*/ 0 w 2933830"/>
              <a:gd name="connsiteY0" fmla="*/ 0 h 2937164"/>
              <a:gd name="connsiteX1" fmla="*/ 2933830 w 2933830"/>
              <a:gd name="connsiteY1" fmla="*/ 0 h 2937164"/>
              <a:gd name="connsiteX2" fmla="*/ 2933830 w 2933830"/>
              <a:gd name="connsiteY2" fmla="*/ 2937164 h 2937164"/>
              <a:gd name="connsiteX3" fmla="*/ 0 w 2933830"/>
              <a:gd name="connsiteY3" fmla="*/ 2937164 h 2937164"/>
            </a:gdLst>
            <a:ahLst/>
            <a:cxnLst>
              <a:cxn ang="0">
                <a:pos x="connsiteX0" y="connsiteY0"/>
              </a:cxn>
              <a:cxn ang="0">
                <a:pos x="connsiteX1" y="connsiteY1"/>
              </a:cxn>
              <a:cxn ang="0">
                <a:pos x="connsiteX2" y="connsiteY2"/>
              </a:cxn>
              <a:cxn ang="0">
                <a:pos x="connsiteX3" y="connsiteY3"/>
              </a:cxn>
            </a:cxnLst>
            <a:rect l="l" t="t" r="r" b="b"/>
            <a:pathLst>
              <a:path w="2933830" h="2937164">
                <a:moveTo>
                  <a:pt x="0" y="0"/>
                </a:moveTo>
                <a:lnTo>
                  <a:pt x="2933830" y="0"/>
                </a:lnTo>
                <a:lnTo>
                  <a:pt x="2933830" y="2937164"/>
                </a:lnTo>
                <a:lnTo>
                  <a:pt x="0" y="2937164"/>
                </a:ln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27" name="Picture Placeholder 26">
            <a:extLst>
              <a:ext uri="{FF2B5EF4-FFF2-40B4-BE49-F238E27FC236}">
                <a16:creationId xmlns:a16="http://schemas.microsoft.com/office/drawing/2014/main" id="{50DA2EE0-28B7-479E-A933-28F5D39FBB5D}"/>
              </a:ext>
            </a:extLst>
          </p:cNvPr>
          <p:cNvSpPr>
            <a:spLocks noGrp="1"/>
          </p:cNvSpPr>
          <p:nvPr>
            <p:ph type="pic" sz="quarter" idx="23" hasCustomPrompt="1"/>
          </p:nvPr>
        </p:nvSpPr>
        <p:spPr>
          <a:xfrm>
            <a:off x="6172113" y="0"/>
            <a:ext cx="2933830" cy="2937164"/>
          </a:xfrm>
          <a:custGeom>
            <a:avLst/>
            <a:gdLst>
              <a:gd name="connsiteX0" fmla="*/ 0 w 2933830"/>
              <a:gd name="connsiteY0" fmla="*/ 0 h 2937164"/>
              <a:gd name="connsiteX1" fmla="*/ 2933830 w 2933830"/>
              <a:gd name="connsiteY1" fmla="*/ 0 h 2937164"/>
              <a:gd name="connsiteX2" fmla="*/ 2933830 w 2933830"/>
              <a:gd name="connsiteY2" fmla="*/ 2937164 h 2937164"/>
              <a:gd name="connsiteX3" fmla="*/ 0 w 2933830"/>
              <a:gd name="connsiteY3" fmla="*/ 2937164 h 2937164"/>
            </a:gdLst>
            <a:ahLst/>
            <a:cxnLst>
              <a:cxn ang="0">
                <a:pos x="connsiteX0" y="connsiteY0"/>
              </a:cxn>
              <a:cxn ang="0">
                <a:pos x="connsiteX1" y="connsiteY1"/>
              </a:cxn>
              <a:cxn ang="0">
                <a:pos x="connsiteX2" y="connsiteY2"/>
              </a:cxn>
              <a:cxn ang="0">
                <a:pos x="connsiteX3" y="connsiteY3"/>
              </a:cxn>
            </a:cxnLst>
            <a:rect l="l" t="t" r="r" b="b"/>
            <a:pathLst>
              <a:path w="2933830" h="2937164">
                <a:moveTo>
                  <a:pt x="0" y="0"/>
                </a:moveTo>
                <a:lnTo>
                  <a:pt x="2933830" y="0"/>
                </a:lnTo>
                <a:lnTo>
                  <a:pt x="2933830" y="2937164"/>
                </a:lnTo>
                <a:lnTo>
                  <a:pt x="0" y="2937164"/>
                </a:ln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29" name="Picture Placeholder 28">
            <a:extLst>
              <a:ext uri="{FF2B5EF4-FFF2-40B4-BE49-F238E27FC236}">
                <a16:creationId xmlns:a16="http://schemas.microsoft.com/office/drawing/2014/main" id="{5FB21177-B9F8-48FA-8AFC-C07D7E34BEF4}"/>
              </a:ext>
            </a:extLst>
          </p:cNvPr>
          <p:cNvSpPr>
            <a:spLocks noGrp="1"/>
          </p:cNvSpPr>
          <p:nvPr>
            <p:ph type="pic" sz="quarter" idx="24" hasCustomPrompt="1"/>
          </p:nvPr>
        </p:nvSpPr>
        <p:spPr>
          <a:xfrm>
            <a:off x="9258170" y="0"/>
            <a:ext cx="2933830" cy="2937164"/>
          </a:xfrm>
          <a:custGeom>
            <a:avLst/>
            <a:gdLst>
              <a:gd name="connsiteX0" fmla="*/ 0 w 2933830"/>
              <a:gd name="connsiteY0" fmla="*/ 0 h 2937164"/>
              <a:gd name="connsiteX1" fmla="*/ 2933830 w 2933830"/>
              <a:gd name="connsiteY1" fmla="*/ 0 h 2937164"/>
              <a:gd name="connsiteX2" fmla="*/ 2933830 w 2933830"/>
              <a:gd name="connsiteY2" fmla="*/ 2937164 h 2937164"/>
              <a:gd name="connsiteX3" fmla="*/ 0 w 2933830"/>
              <a:gd name="connsiteY3" fmla="*/ 2937164 h 2937164"/>
            </a:gdLst>
            <a:ahLst/>
            <a:cxnLst>
              <a:cxn ang="0">
                <a:pos x="connsiteX0" y="connsiteY0"/>
              </a:cxn>
              <a:cxn ang="0">
                <a:pos x="connsiteX1" y="connsiteY1"/>
              </a:cxn>
              <a:cxn ang="0">
                <a:pos x="connsiteX2" y="connsiteY2"/>
              </a:cxn>
              <a:cxn ang="0">
                <a:pos x="connsiteX3" y="connsiteY3"/>
              </a:cxn>
            </a:cxnLst>
            <a:rect l="l" t="t" r="r" b="b"/>
            <a:pathLst>
              <a:path w="2933830" h="2937164">
                <a:moveTo>
                  <a:pt x="0" y="0"/>
                </a:moveTo>
                <a:lnTo>
                  <a:pt x="2933830" y="0"/>
                </a:lnTo>
                <a:lnTo>
                  <a:pt x="2933830" y="2937164"/>
                </a:lnTo>
                <a:lnTo>
                  <a:pt x="0" y="2937164"/>
                </a:ln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10" name="Slide Number Placeholder 2">
            <a:extLst>
              <a:ext uri="{FF2B5EF4-FFF2-40B4-BE49-F238E27FC236}">
                <a16:creationId xmlns:a16="http://schemas.microsoft.com/office/drawing/2014/main" id="{B7C557D1-8784-47C4-8C10-8674A5AF69F1}"/>
              </a:ext>
            </a:extLst>
          </p:cNvPr>
          <p:cNvSpPr>
            <a:spLocks noGrp="1"/>
          </p:cNvSpPr>
          <p:nvPr>
            <p:ph type="sldNum" sz="quarter" idx="10"/>
          </p:nvPr>
        </p:nvSpPr>
        <p:spPr>
          <a:xfrm>
            <a:off x="11510894" y="301768"/>
            <a:ext cx="681106" cy="331957"/>
          </a:xfrm>
          <a:prstGeom prst="rect">
            <a:avLst/>
          </a:prstGeom>
        </p:spPr>
        <p:txBody>
          <a:bodyPr/>
          <a:lstStyle/>
          <a:p>
            <a:fld id="{8FB5B5F9-49D6-4D5F-8FD4-E1689B7CB6BF}" type="slidenum">
              <a:rPr lang="en-US" smtClean="0"/>
              <a:t>‹Nº›</a:t>
            </a:fld>
            <a:endParaRPr lang="en-US"/>
          </a:p>
        </p:txBody>
      </p:sp>
    </p:spTree>
    <p:extLst>
      <p:ext uri="{BB962C8B-B14F-4D97-AF65-F5344CB8AC3E}">
        <p14:creationId xmlns:p14="http://schemas.microsoft.com/office/powerpoint/2010/main" val="2169938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E661-04AE-4BE9-B4A2-A9C3B6A8A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FD9B03-90CF-4D1B-A5C3-F175FB1E48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3AA0EC-3E34-44A8-A69D-11751DE897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82C600-BC15-4E88-9D09-86B017096342}"/>
              </a:ext>
            </a:extLst>
          </p:cNvPr>
          <p:cNvSpPr>
            <a:spLocks noGrp="1"/>
          </p:cNvSpPr>
          <p:nvPr>
            <p:ph type="dt" sz="half" idx="10"/>
          </p:nvPr>
        </p:nvSpPr>
        <p:spPr>
          <a:xfrm>
            <a:off x="838200" y="6356350"/>
            <a:ext cx="2743200" cy="365125"/>
          </a:xfrm>
          <a:prstGeom prst="rect">
            <a:avLst/>
          </a:prstGeom>
        </p:spPr>
        <p:txBody>
          <a:bodyPr/>
          <a:lstStyle/>
          <a:p>
            <a:fld id="{5A1B92EF-7E9B-4495-88F1-B272B89CBD36}" type="datetime1">
              <a:rPr lang="en-US" smtClean="0"/>
              <a:t>3/12/2021</a:t>
            </a:fld>
            <a:endParaRPr lang="en-US"/>
          </a:p>
        </p:txBody>
      </p:sp>
      <p:sp>
        <p:nvSpPr>
          <p:cNvPr id="6" name="Footer Placeholder 5">
            <a:extLst>
              <a:ext uri="{FF2B5EF4-FFF2-40B4-BE49-F238E27FC236}">
                <a16:creationId xmlns:a16="http://schemas.microsoft.com/office/drawing/2014/main" id="{EEC2C7BC-1A3F-497E-BE8A-3E1D02F4B17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B1D0361-1FB3-4C5D-AAF5-3CA14C1D9BC0}"/>
              </a:ext>
            </a:extLst>
          </p:cNvPr>
          <p:cNvSpPr>
            <a:spLocks noGrp="1"/>
          </p:cNvSpPr>
          <p:nvPr>
            <p:ph type="sldNum" sz="quarter" idx="12"/>
          </p:nvPr>
        </p:nvSpPr>
        <p:spPr>
          <a:xfrm>
            <a:off x="11565215" y="285184"/>
            <a:ext cx="572464" cy="365125"/>
          </a:xfrm>
          <a:prstGeom prst="rect">
            <a:avLst/>
          </a:prstGeom>
        </p:spPr>
        <p:txBody>
          <a:bodyPr/>
          <a:lstStyle/>
          <a:p>
            <a:fld id="{3C6DF47B-3BED-4C75-ACAB-4344E1B376FE}" type="slidenum">
              <a:rPr lang="en-US" smtClean="0"/>
              <a:t>‹Nº›</a:t>
            </a:fld>
            <a:endParaRPr lang="en-US"/>
          </a:p>
        </p:txBody>
      </p:sp>
    </p:spTree>
    <p:extLst>
      <p:ext uri="{BB962C8B-B14F-4D97-AF65-F5344CB8AC3E}">
        <p14:creationId xmlns:p14="http://schemas.microsoft.com/office/powerpoint/2010/main" val="35302472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9_Blank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87FC77C-57EC-4B1A-95D6-27BA2D209F94}"/>
              </a:ext>
            </a:extLst>
          </p:cNvPr>
          <p:cNvSpPr>
            <a:spLocks noGrp="1"/>
          </p:cNvSpPr>
          <p:nvPr>
            <p:ph type="pic" sz="quarter" idx="14"/>
          </p:nvPr>
        </p:nvSpPr>
        <p:spPr>
          <a:xfrm>
            <a:off x="2" y="0"/>
            <a:ext cx="5912209" cy="6858000"/>
          </a:xfrm>
          <a:custGeom>
            <a:avLst/>
            <a:gdLst>
              <a:gd name="connsiteX0" fmla="*/ 0 w 5912209"/>
              <a:gd name="connsiteY0" fmla="*/ 5606673 h 6858000"/>
              <a:gd name="connsiteX1" fmla="*/ 176295 w 5912209"/>
              <a:gd name="connsiteY1" fmla="*/ 5743920 h 6858000"/>
              <a:gd name="connsiteX2" fmla="*/ 682976 w 5912209"/>
              <a:gd name="connsiteY2" fmla="*/ 6026538 h 6858000"/>
              <a:gd name="connsiteX3" fmla="*/ 2932920 w 5912209"/>
              <a:gd name="connsiteY3" fmla="*/ 6027784 h 6858000"/>
              <a:gd name="connsiteX4" fmla="*/ 3092631 w 5912209"/>
              <a:gd name="connsiteY4" fmla="*/ 6399664 h 6858000"/>
              <a:gd name="connsiteX5" fmla="*/ 522853 w 5912209"/>
              <a:gd name="connsiteY5" fmla="*/ 6398241 h 6858000"/>
              <a:gd name="connsiteX6" fmla="*/ 224121 w 5912209"/>
              <a:gd name="connsiteY6" fmla="*/ 6250995 h 6858000"/>
              <a:gd name="connsiteX7" fmla="*/ 0 w 5912209"/>
              <a:gd name="connsiteY7" fmla="*/ 6110469 h 6858000"/>
              <a:gd name="connsiteX8" fmla="*/ 0 w 5912209"/>
              <a:gd name="connsiteY8" fmla="*/ 5277743 h 6858000"/>
              <a:gd name="connsiteX9" fmla="*/ 88477 w 5912209"/>
              <a:gd name="connsiteY9" fmla="*/ 5364257 h 6858000"/>
              <a:gd name="connsiteX10" fmla="*/ 1284374 w 5912209"/>
              <a:gd name="connsiteY10" fmla="*/ 5960894 h 6858000"/>
              <a:gd name="connsiteX11" fmla="*/ 1241732 w 5912209"/>
              <a:gd name="connsiteY11" fmla="*/ 6167942 h 6858000"/>
              <a:gd name="connsiteX12" fmla="*/ 176357 w 5912209"/>
              <a:gd name="connsiteY12" fmla="*/ 5703484 h 6858000"/>
              <a:gd name="connsiteX13" fmla="*/ 0 w 5912209"/>
              <a:gd name="connsiteY13" fmla="*/ 5563550 h 6858000"/>
              <a:gd name="connsiteX14" fmla="*/ 0 w 5912209"/>
              <a:gd name="connsiteY14" fmla="*/ 5074191 h 6858000"/>
              <a:gd name="connsiteX15" fmla="*/ 95604 w 5912209"/>
              <a:gd name="connsiteY15" fmla="*/ 5173778 h 6858000"/>
              <a:gd name="connsiteX16" fmla="*/ 353730 w 5912209"/>
              <a:gd name="connsiteY16" fmla="*/ 5392367 h 6858000"/>
              <a:gd name="connsiteX17" fmla="*/ 282868 w 5912209"/>
              <a:gd name="connsiteY17" fmla="*/ 5488784 h 6858000"/>
              <a:gd name="connsiteX18" fmla="*/ 12176 w 5912209"/>
              <a:gd name="connsiteY18" fmla="*/ 5259554 h 6858000"/>
              <a:gd name="connsiteX19" fmla="*/ 0 w 5912209"/>
              <a:gd name="connsiteY19" fmla="*/ 5246871 h 6858000"/>
              <a:gd name="connsiteX20" fmla="*/ 4308595 w 5912209"/>
              <a:gd name="connsiteY20" fmla="*/ 2797752 h 6858000"/>
              <a:gd name="connsiteX21" fmla="*/ 4022511 w 5912209"/>
              <a:gd name="connsiteY21" fmla="*/ 4750585 h 6858000"/>
              <a:gd name="connsiteX22" fmla="*/ 2438961 w 5912209"/>
              <a:gd name="connsiteY22" fmla="*/ 5928624 h 6858000"/>
              <a:gd name="connsiteX23" fmla="*/ 2409737 w 5912209"/>
              <a:gd name="connsiteY23" fmla="*/ 5812591 h 6858000"/>
              <a:gd name="connsiteX24" fmla="*/ 3919778 w 5912209"/>
              <a:gd name="connsiteY24" fmla="*/ 4689237 h 6858000"/>
              <a:gd name="connsiteX25" fmla="*/ 4192582 w 5912209"/>
              <a:gd name="connsiteY25" fmla="*/ 2827054 h 6858000"/>
              <a:gd name="connsiteX26" fmla="*/ 3778956 w 5912209"/>
              <a:gd name="connsiteY26" fmla="*/ 1419068 h 6858000"/>
              <a:gd name="connsiteX27" fmla="*/ 4621598 w 5912209"/>
              <a:gd name="connsiteY27" fmla="*/ 3531541 h 6858000"/>
              <a:gd name="connsiteX28" fmla="*/ 3627344 w 5912209"/>
              <a:gd name="connsiteY28" fmla="*/ 5577035 h 6858000"/>
              <a:gd name="connsiteX29" fmla="*/ 3490780 w 5912209"/>
              <a:gd name="connsiteY29" fmla="*/ 5415676 h 6858000"/>
              <a:gd name="connsiteX30" fmla="*/ 4410344 w 5912209"/>
              <a:gd name="connsiteY30" fmla="*/ 3523839 h 6858000"/>
              <a:gd name="connsiteX31" fmla="*/ 3631003 w 5912209"/>
              <a:gd name="connsiteY31" fmla="*/ 1570055 h 6858000"/>
              <a:gd name="connsiteX32" fmla="*/ 1809389 w 5912209"/>
              <a:gd name="connsiteY32" fmla="*/ 1115568 h 6858000"/>
              <a:gd name="connsiteX33" fmla="*/ 4122821 w 5912209"/>
              <a:gd name="connsiteY33" fmla="*/ 3429000 h 6858000"/>
              <a:gd name="connsiteX34" fmla="*/ 1809389 w 5912209"/>
              <a:gd name="connsiteY34" fmla="*/ 5742433 h 6858000"/>
              <a:gd name="connsiteX35" fmla="*/ 24232 w 5912209"/>
              <a:gd name="connsiteY35" fmla="*/ 4900559 h 6858000"/>
              <a:gd name="connsiteX36" fmla="*/ 0 w 5912209"/>
              <a:gd name="connsiteY36" fmla="*/ 4868154 h 6858000"/>
              <a:gd name="connsiteX37" fmla="*/ 0 w 5912209"/>
              <a:gd name="connsiteY37" fmla="*/ 1989847 h 6858000"/>
              <a:gd name="connsiteX38" fmla="*/ 24232 w 5912209"/>
              <a:gd name="connsiteY38" fmla="*/ 1957443 h 6858000"/>
              <a:gd name="connsiteX39" fmla="*/ 1809389 w 5912209"/>
              <a:gd name="connsiteY39" fmla="*/ 1115568 h 6858000"/>
              <a:gd name="connsiteX40" fmla="*/ 2534973 w 5912209"/>
              <a:gd name="connsiteY40" fmla="*/ 259137 h 6858000"/>
              <a:gd name="connsiteX41" fmla="*/ 5013272 w 5912209"/>
              <a:gd name="connsiteY41" fmla="*/ 3985475 h 6858000"/>
              <a:gd name="connsiteX42" fmla="*/ 4634637 w 5912209"/>
              <a:gd name="connsiteY42" fmla="*/ 3919711 h 6858000"/>
              <a:gd name="connsiteX43" fmla="*/ 2449224 w 5912209"/>
              <a:gd name="connsiteY43" fmla="*/ 633752 h 6858000"/>
              <a:gd name="connsiteX44" fmla="*/ 0 w 5912209"/>
              <a:gd name="connsiteY44" fmla="*/ 0 h 6858000"/>
              <a:gd name="connsiteX45" fmla="*/ 4061540 w 5912209"/>
              <a:gd name="connsiteY45" fmla="*/ 0 h 6858000"/>
              <a:gd name="connsiteX46" fmla="*/ 4115906 w 5912209"/>
              <a:gd name="connsiteY46" fmla="*/ 34856 h 6858000"/>
              <a:gd name="connsiteX47" fmla="*/ 4953214 w 5912209"/>
              <a:gd name="connsiteY47" fmla="*/ 792893 h 6858000"/>
              <a:gd name="connsiteX48" fmla="*/ 4564143 w 5912209"/>
              <a:gd name="connsiteY48" fmla="*/ 6469400 h 6858000"/>
              <a:gd name="connsiteX49" fmla="*/ 4083017 w 5912209"/>
              <a:gd name="connsiteY49" fmla="*/ 6844757 h 6858000"/>
              <a:gd name="connsiteX50" fmla="*/ 4062076 w 5912209"/>
              <a:gd name="connsiteY50" fmla="*/ 6858000 h 6858000"/>
              <a:gd name="connsiteX51" fmla="*/ 0 w 5912209"/>
              <a:gd name="connsiteY51" fmla="*/ 6858000 h 6858000"/>
              <a:gd name="connsiteX52" fmla="*/ 0 w 5912209"/>
              <a:gd name="connsiteY52" fmla="*/ 6151563 h 6858000"/>
              <a:gd name="connsiteX53" fmla="*/ 235156 w 5912209"/>
              <a:gd name="connsiteY53" fmla="*/ 6296066 h 6858000"/>
              <a:gd name="connsiteX54" fmla="*/ 4005038 w 5912209"/>
              <a:gd name="connsiteY54" fmla="*/ 5852320 h 6858000"/>
              <a:gd name="connsiteX55" fmla="*/ 4315143 w 5912209"/>
              <a:gd name="connsiteY55" fmla="*/ 1327918 h 6858000"/>
              <a:gd name="connsiteX56" fmla="*/ 73069 w 5912209"/>
              <a:gd name="connsiteY56" fmla="*/ 657725 h 6858000"/>
              <a:gd name="connsiteX57" fmla="*/ 0 w 5912209"/>
              <a:gd name="connsiteY57" fmla="*/ 7061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912209" h="6858000">
                <a:moveTo>
                  <a:pt x="0" y="5606673"/>
                </a:moveTo>
                <a:lnTo>
                  <a:pt x="176295" y="5743920"/>
                </a:lnTo>
                <a:cubicBezTo>
                  <a:pt x="333899" y="5854285"/>
                  <a:pt x="503476" y="5949213"/>
                  <a:pt x="682976" y="6026538"/>
                </a:cubicBezTo>
                <a:cubicBezTo>
                  <a:pt x="1400978" y="6335842"/>
                  <a:pt x="2214576" y="6336292"/>
                  <a:pt x="2932920" y="6027784"/>
                </a:cubicBezTo>
                <a:lnTo>
                  <a:pt x="3092631" y="6399664"/>
                </a:lnTo>
                <a:cubicBezTo>
                  <a:pt x="2272173" y="6752028"/>
                  <a:pt x="1342920" y="6751513"/>
                  <a:pt x="522853" y="6398241"/>
                </a:cubicBezTo>
                <a:cubicBezTo>
                  <a:pt x="420345" y="6354082"/>
                  <a:pt x="320670" y="6304897"/>
                  <a:pt x="224121" y="6250995"/>
                </a:cubicBezTo>
                <a:lnTo>
                  <a:pt x="0" y="6110469"/>
                </a:lnTo>
                <a:close/>
                <a:moveTo>
                  <a:pt x="0" y="5277743"/>
                </a:moveTo>
                <a:lnTo>
                  <a:pt x="88477" y="5364257"/>
                </a:lnTo>
                <a:cubicBezTo>
                  <a:pt x="424987" y="5660827"/>
                  <a:pt x="836039" y="5868555"/>
                  <a:pt x="1284374" y="5960894"/>
                </a:cubicBezTo>
                <a:lnTo>
                  <a:pt x="1241732" y="6167942"/>
                </a:lnTo>
                <a:cubicBezTo>
                  <a:pt x="853932" y="6088072"/>
                  <a:pt x="491932" y="5928353"/>
                  <a:pt x="176357" y="5703484"/>
                </a:cubicBezTo>
                <a:lnTo>
                  <a:pt x="0" y="5563550"/>
                </a:lnTo>
                <a:close/>
                <a:moveTo>
                  <a:pt x="0" y="5074191"/>
                </a:moveTo>
                <a:lnTo>
                  <a:pt x="95604" y="5173778"/>
                </a:lnTo>
                <a:cubicBezTo>
                  <a:pt x="176239" y="5252205"/>
                  <a:pt x="262444" y="5325277"/>
                  <a:pt x="353730" y="5392367"/>
                </a:cubicBezTo>
                <a:lnTo>
                  <a:pt x="282868" y="5488784"/>
                </a:lnTo>
                <a:cubicBezTo>
                  <a:pt x="187138" y="5418428"/>
                  <a:pt x="96736" y="5341798"/>
                  <a:pt x="12176" y="5259554"/>
                </a:cubicBezTo>
                <a:lnTo>
                  <a:pt x="0" y="5246871"/>
                </a:lnTo>
                <a:close/>
                <a:moveTo>
                  <a:pt x="4308595" y="2797752"/>
                </a:moveTo>
                <a:cubicBezTo>
                  <a:pt x="4476085" y="3460871"/>
                  <a:pt x="4373171" y="4163372"/>
                  <a:pt x="4022511" y="4750585"/>
                </a:cubicBezTo>
                <a:cubicBezTo>
                  <a:pt x="3671850" y="5337798"/>
                  <a:pt x="3102194" y="5761579"/>
                  <a:pt x="2438961" y="5928624"/>
                </a:cubicBezTo>
                <a:lnTo>
                  <a:pt x="2409737" y="5812591"/>
                </a:lnTo>
                <a:cubicBezTo>
                  <a:pt x="3042182" y="5653300"/>
                  <a:pt x="3585395" y="5249192"/>
                  <a:pt x="3919778" y="4689237"/>
                </a:cubicBezTo>
                <a:cubicBezTo>
                  <a:pt x="4254161" y="4129283"/>
                  <a:pt x="4352297" y="3459392"/>
                  <a:pt x="4192582" y="2827054"/>
                </a:cubicBezTo>
                <a:close/>
                <a:moveTo>
                  <a:pt x="3778956" y="1419068"/>
                </a:moveTo>
                <a:cubicBezTo>
                  <a:pt x="4344550" y="1973302"/>
                  <a:pt x="4650452" y="2740189"/>
                  <a:pt x="4621598" y="3531541"/>
                </a:cubicBezTo>
                <a:cubicBezTo>
                  <a:pt x="4592742" y="4322893"/>
                  <a:pt x="4231800" y="5065465"/>
                  <a:pt x="3627344" y="5577035"/>
                </a:cubicBezTo>
                <a:lnTo>
                  <a:pt x="3490780" y="5415676"/>
                </a:lnTo>
                <a:cubicBezTo>
                  <a:pt x="4049829" y="4942535"/>
                  <a:pt x="4383657" y="4255745"/>
                  <a:pt x="4410344" y="3523839"/>
                </a:cubicBezTo>
                <a:cubicBezTo>
                  <a:pt x="4437032" y="2791933"/>
                  <a:pt x="4154109" y="2082655"/>
                  <a:pt x="3631003" y="1570055"/>
                </a:cubicBezTo>
                <a:close/>
                <a:moveTo>
                  <a:pt x="1809389" y="1115568"/>
                </a:moveTo>
                <a:cubicBezTo>
                  <a:pt x="3087062" y="1115568"/>
                  <a:pt x="4122821" y="2151327"/>
                  <a:pt x="4122821" y="3429000"/>
                </a:cubicBezTo>
                <a:cubicBezTo>
                  <a:pt x="4122821" y="4706674"/>
                  <a:pt x="3087062" y="5742433"/>
                  <a:pt x="1809389" y="5742433"/>
                </a:cubicBezTo>
                <a:cubicBezTo>
                  <a:pt x="1090698" y="5742433"/>
                  <a:pt x="448549" y="5414713"/>
                  <a:pt x="24232" y="4900559"/>
                </a:cubicBezTo>
                <a:lnTo>
                  <a:pt x="0" y="4868154"/>
                </a:lnTo>
                <a:lnTo>
                  <a:pt x="0" y="1989847"/>
                </a:lnTo>
                <a:lnTo>
                  <a:pt x="24232" y="1957443"/>
                </a:lnTo>
                <a:cubicBezTo>
                  <a:pt x="448549" y="1443289"/>
                  <a:pt x="1090698" y="1115568"/>
                  <a:pt x="1809389" y="1115568"/>
                </a:cubicBezTo>
                <a:close/>
                <a:moveTo>
                  <a:pt x="2534973" y="259137"/>
                </a:moveTo>
                <a:cubicBezTo>
                  <a:pt x="4220324" y="644912"/>
                  <a:pt x="5309137" y="2282040"/>
                  <a:pt x="5013272" y="3985475"/>
                </a:cubicBezTo>
                <a:lnTo>
                  <a:pt x="4634637" y="3919711"/>
                </a:lnTo>
                <a:cubicBezTo>
                  <a:pt x="4895537" y="2417588"/>
                  <a:pt x="3935399" y="973936"/>
                  <a:pt x="2449224" y="633752"/>
                </a:cubicBezTo>
                <a:close/>
                <a:moveTo>
                  <a:pt x="0" y="0"/>
                </a:moveTo>
                <a:lnTo>
                  <a:pt x="4061540" y="0"/>
                </a:lnTo>
                <a:lnTo>
                  <a:pt x="4115906" y="34856"/>
                </a:lnTo>
                <a:cubicBezTo>
                  <a:pt x="4421783" y="242898"/>
                  <a:pt x="4704213" y="495934"/>
                  <a:pt x="4953214" y="792893"/>
                </a:cubicBezTo>
                <a:cubicBezTo>
                  <a:pt x="6369754" y="2482261"/>
                  <a:pt x="6197934" y="4989103"/>
                  <a:pt x="4564143" y="6469400"/>
                </a:cubicBezTo>
                <a:cubicBezTo>
                  <a:pt x="4410976" y="6608178"/>
                  <a:pt x="4250093" y="6733282"/>
                  <a:pt x="4083017" y="6844757"/>
                </a:cubicBezTo>
                <a:lnTo>
                  <a:pt x="4062076" y="6858000"/>
                </a:lnTo>
                <a:lnTo>
                  <a:pt x="0" y="6858000"/>
                </a:lnTo>
                <a:lnTo>
                  <a:pt x="0" y="6151563"/>
                </a:lnTo>
                <a:lnTo>
                  <a:pt x="235156" y="6296066"/>
                </a:lnTo>
                <a:cubicBezTo>
                  <a:pt x="1427097" y="6950950"/>
                  <a:pt x="2947003" y="6810953"/>
                  <a:pt x="4005038" y="5852320"/>
                </a:cubicBezTo>
                <a:cubicBezTo>
                  <a:pt x="5307235" y="4672465"/>
                  <a:pt x="5444183" y="2674412"/>
                  <a:pt x="4315143" y="1327918"/>
                </a:cubicBezTo>
                <a:cubicBezTo>
                  <a:pt x="3256668" y="65579"/>
                  <a:pt x="1440321" y="-200950"/>
                  <a:pt x="73069" y="657725"/>
                </a:cubicBezTo>
                <a:lnTo>
                  <a:pt x="0" y="706168"/>
                </a:lnTo>
                <a:close/>
              </a:path>
            </a:pathLst>
          </a:custGeom>
          <a:solidFill>
            <a:schemeClr val="bg1">
              <a:lumMod val="95000"/>
            </a:schemeClr>
          </a:solidFill>
          <a:ln>
            <a:noFill/>
          </a:ln>
        </p:spPr>
        <p:txBody>
          <a:bodyPr wrap="square" anchor="ctr">
            <a:noAutofit/>
          </a:bodyPr>
          <a:lstStyle>
            <a:lvl1pPr algn="ctr">
              <a:defRPr sz="1200">
                <a:solidFill>
                  <a:schemeClr val="tx2"/>
                </a:solidFill>
              </a:defRPr>
            </a:lvl1pPr>
          </a:lstStyle>
          <a:p>
            <a:endParaRPr lang="en-US"/>
          </a:p>
        </p:txBody>
      </p:sp>
      <p:sp>
        <p:nvSpPr>
          <p:cNvPr id="4" name="Slide Number Placeholder 5">
            <a:extLst>
              <a:ext uri="{FF2B5EF4-FFF2-40B4-BE49-F238E27FC236}">
                <a16:creationId xmlns:a16="http://schemas.microsoft.com/office/drawing/2014/main" id="{EEA78A33-DAF3-4F0C-AEF7-3FB83F89B60A}"/>
              </a:ext>
            </a:extLst>
          </p:cNvPr>
          <p:cNvSpPr>
            <a:spLocks noGrp="1"/>
          </p:cNvSpPr>
          <p:nvPr>
            <p:ph type="sldNum" sz="quarter" idx="4"/>
          </p:nvPr>
        </p:nvSpPr>
        <p:spPr>
          <a:xfrm>
            <a:off x="11565215" y="285184"/>
            <a:ext cx="572464" cy="365125"/>
          </a:xfrm>
          <a:prstGeom prst="rect">
            <a:avLst/>
          </a:prstGeom>
        </p:spPr>
        <p:txBody>
          <a:bodyPr vert="horz" lIns="91440" tIns="45720" rIns="91440" bIns="45720" rtlCol="0" anchor="ctr"/>
          <a:lstStyle>
            <a:lvl1pPr algn="ctr">
              <a:defRPr sz="1200">
                <a:solidFill>
                  <a:schemeClr val="bg1"/>
                </a:solidFill>
              </a:defRPr>
            </a:lvl1pPr>
          </a:lstStyle>
          <a:p>
            <a:fld id="{3C6DF47B-3BED-4C75-ACAB-4344E1B376FE}" type="slidenum">
              <a:rPr lang="en-US" smtClean="0"/>
              <a:pPr/>
              <a:t>‹Nº›</a:t>
            </a:fld>
            <a:endParaRPr lang="en-US"/>
          </a:p>
        </p:txBody>
      </p:sp>
    </p:spTree>
    <p:extLst>
      <p:ext uri="{BB962C8B-B14F-4D97-AF65-F5344CB8AC3E}">
        <p14:creationId xmlns:p14="http://schemas.microsoft.com/office/powerpoint/2010/main" val="2481321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8_Blank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78C59FA-6E9F-422D-9958-189DDE3D7D4A}"/>
              </a:ext>
            </a:extLst>
          </p:cNvPr>
          <p:cNvSpPr>
            <a:spLocks noGrp="1"/>
          </p:cNvSpPr>
          <p:nvPr>
            <p:ph type="pic" sz="quarter" idx="14"/>
          </p:nvPr>
        </p:nvSpPr>
        <p:spPr>
          <a:xfrm>
            <a:off x="2" y="-1"/>
            <a:ext cx="5671459" cy="6854935"/>
          </a:xfrm>
          <a:custGeom>
            <a:avLst/>
            <a:gdLst>
              <a:gd name="connsiteX0" fmla="*/ 113079 w 5671459"/>
              <a:gd name="connsiteY0" fmla="*/ 5248248 h 6854935"/>
              <a:gd name="connsiteX1" fmla="*/ 1285581 w 5671459"/>
              <a:gd name="connsiteY1" fmla="*/ 6414748 h 6854935"/>
              <a:gd name="connsiteX2" fmla="*/ 845394 w 5671459"/>
              <a:gd name="connsiteY2" fmla="*/ 6854935 h 6854935"/>
              <a:gd name="connsiteX3" fmla="*/ 0 w 5671459"/>
              <a:gd name="connsiteY3" fmla="*/ 6854935 h 6854935"/>
              <a:gd name="connsiteX4" fmla="*/ 0 w 5671459"/>
              <a:gd name="connsiteY4" fmla="*/ 5361134 h 6854935"/>
              <a:gd name="connsiteX5" fmla="*/ 4773074 w 5671459"/>
              <a:gd name="connsiteY5" fmla="*/ 3567528 h 6854935"/>
              <a:gd name="connsiteX6" fmla="*/ 5671459 w 5671459"/>
              <a:gd name="connsiteY6" fmla="*/ 4463912 h 6854935"/>
              <a:gd name="connsiteX7" fmla="*/ 3280436 w 5671459"/>
              <a:gd name="connsiteY7" fmla="*/ 6854935 h 6854935"/>
              <a:gd name="connsiteX8" fmla="*/ 1979877 w 5671459"/>
              <a:gd name="connsiteY8" fmla="*/ 6854935 h 6854935"/>
              <a:gd name="connsiteX9" fmla="*/ 1729771 w 5671459"/>
              <a:gd name="connsiteY9" fmla="*/ 6606830 h 6854935"/>
              <a:gd name="connsiteX10" fmla="*/ 4745062 w 5671459"/>
              <a:gd name="connsiteY10" fmla="*/ 1572674 h 6854935"/>
              <a:gd name="connsiteX11" fmla="*/ 5641446 w 5671459"/>
              <a:gd name="connsiteY11" fmla="*/ 2471059 h 6854935"/>
              <a:gd name="connsiteX12" fmla="*/ 4745062 w 5671459"/>
              <a:gd name="connsiteY12" fmla="*/ 3371444 h 6854935"/>
              <a:gd name="connsiteX13" fmla="*/ 3846677 w 5671459"/>
              <a:gd name="connsiteY13" fmla="*/ 2471059 h 6854935"/>
              <a:gd name="connsiteX14" fmla="*/ 0 w 5671459"/>
              <a:gd name="connsiteY14" fmla="*/ 464965 h 6854935"/>
              <a:gd name="connsiteX15" fmla="*/ 661314 w 5671459"/>
              <a:gd name="connsiteY15" fmla="*/ 1124483 h 6854935"/>
              <a:gd name="connsiteX16" fmla="*/ 0 w 5671459"/>
              <a:gd name="connsiteY16" fmla="*/ 1785797 h 6854935"/>
              <a:gd name="connsiteX17" fmla="*/ 1625727 w 5671459"/>
              <a:gd name="connsiteY17" fmla="*/ 414179 h 6854935"/>
              <a:gd name="connsiteX18" fmla="*/ 4673031 w 5671459"/>
              <a:gd name="connsiteY18" fmla="*/ 3459482 h 6854935"/>
              <a:gd name="connsiteX19" fmla="*/ 1625727 w 5671459"/>
              <a:gd name="connsiteY19" fmla="*/ 6502785 h 6854935"/>
              <a:gd name="connsiteX20" fmla="*/ 0 w 5671459"/>
              <a:gd name="connsiteY20" fmla="*/ 4877058 h 6854935"/>
              <a:gd name="connsiteX21" fmla="*/ 0 w 5671459"/>
              <a:gd name="connsiteY21" fmla="*/ 2040975 h 6854935"/>
              <a:gd name="connsiteX22" fmla="*/ 3676605 w 5671459"/>
              <a:gd name="connsiteY22" fmla="*/ 1 h 6854935"/>
              <a:gd name="connsiteX23" fmla="*/ 3888696 w 5671459"/>
              <a:gd name="connsiteY23" fmla="*/ 1 h 6854935"/>
              <a:gd name="connsiteX24" fmla="*/ 5035187 w 5671459"/>
              <a:gd name="connsiteY24" fmla="*/ 1146492 h 6854935"/>
              <a:gd name="connsiteX25" fmla="*/ 3784651 w 5671459"/>
              <a:gd name="connsiteY25" fmla="*/ 2399028 h 6854935"/>
              <a:gd name="connsiteX26" fmla="*/ 2528113 w 5671459"/>
              <a:gd name="connsiteY26" fmla="*/ 1146492 h 6854935"/>
              <a:gd name="connsiteX27" fmla="*/ 1705762 w 5671459"/>
              <a:gd name="connsiteY27" fmla="*/ 1 h 6854935"/>
              <a:gd name="connsiteX28" fmla="*/ 3168388 w 5671459"/>
              <a:gd name="connsiteY28" fmla="*/ 1 h 6854935"/>
              <a:gd name="connsiteX29" fmla="*/ 3334459 w 5671459"/>
              <a:gd name="connsiteY29" fmla="*/ 166072 h 6854935"/>
              <a:gd name="connsiteX30" fmla="*/ 2436074 w 5671459"/>
              <a:gd name="connsiteY30" fmla="*/ 1066458 h 6854935"/>
              <a:gd name="connsiteX31" fmla="*/ 1539690 w 5671459"/>
              <a:gd name="connsiteY31" fmla="*/ 166072 h 6854935"/>
              <a:gd name="connsiteX32" fmla="*/ 313165 w 5671459"/>
              <a:gd name="connsiteY32" fmla="*/ 0 h 6854935"/>
              <a:gd name="connsiteX33" fmla="*/ 1243564 w 5671459"/>
              <a:gd name="connsiteY33" fmla="*/ 0 h 6854935"/>
              <a:gd name="connsiteX34" fmla="*/ 1513679 w 5671459"/>
              <a:gd name="connsiteY34" fmla="*/ 270116 h 6854935"/>
              <a:gd name="connsiteX35" fmla="*/ 777364 w 5671459"/>
              <a:gd name="connsiteY35" fmla="*/ 1004430 h 6854935"/>
              <a:gd name="connsiteX36" fmla="*/ 43049 w 5671459"/>
              <a:gd name="connsiteY36" fmla="*/ 270116 h 6854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71459" h="6854935">
                <a:moveTo>
                  <a:pt x="113079" y="5248248"/>
                </a:moveTo>
                <a:lnTo>
                  <a:pt x="1285581" y="6414748"/>
                </a:lnTo>
                <a:lnTo>
                  <a:pt x="845394" y="6854935"/>
                </a:lnTo>
                <a:lnTo>
                  <a:pt x="0" y="6854935"/>
                </a:lnTo>
                <a:lnTo>
                  <a:pt x="0" y="5361134"/>
                </a:lnTo>
                <a:close/>
                <a:moveTo>
                  <a:pt x="4773074" y="3567528"/>
                </a:moveTo>
                <a:lnTo>
                  <a:pt x="5671459" y="4463912"/>
                </a:lnTo>
                <a:lnTo>
                  <a:pt x="3280436" y="6854935"/>
                </a:lnTo>
                <a:lnTo>
                  <a:pt x="1979877" y="6854935"/>
                </a:lnTo>
                <a:lnTo>
                  <a:pt x="1729771" y="6606830"/>
                </a:lnTo>
                <a:close/>
                <a:moveTo>
                  <a:pt x="4745062" y="1572674"/>
                </a:moveTo>
                <a:lnTo>
                  <a:pt x="5641446" y="2471059"/>
                </a:lnTo>
                <a:lnTo>
                  <a:pt x="4745062" y="3371444"/>
                </a:lnTo>
                <a:lnTo>
                  <a:pt x="3846677" y="2471059"/>
                </a:lnTo>
                <a:close/>
                <a:moveTo>
                  <a:pt x="0" y="464965"/>
                </a:moveTo>
                <a:lnTo>
                  <a:pt x="661314" y="1124483"/>
                </a:lnTo>
                <a:lnTo>
                  <a:pt x="0" y="1785797"/>
                </a:lnTo>
                <a:close/>
                <a:moveTo>
                  <a:pt x="1625727" y="414179"/>
                </a:moveTo>
                <a:lnTo>
                  <a:pt x="4673031" y="3459482"/>
                </a:lnTo>
                <a:lnTo>
                  <a:pt x="1625727" y="6502785"/>
                </a:lnTo>
                <a:lnTo>
                  <a:pt x="0" y="4877058"/>
                </a:lnTo>
                <a:lnTo>
                  <a:pt x="0" y="2040975"/>
                </a:lnTo>
                <a:close/>
                <a:moveTo>
                  <a:pt x="3676605" y="1"/>
                </a:moveTo>
                <a:lnTo>
                  <a:pt x="3888696" y="1"/>
                </a:lnTo>
                <a:lnTo>
                  <a:pt x="5035187" y="1146492"/>
                </a:lnTo>
                <a:lnTo>
                  <a:pt x="3784651" y="2399028"/>
                </a:lnTo>
                <a:lnTo>
                  <a:pt x="2528113" y="1146492"/>
                </a:lnTo>
                <a:close/>
                <a:moveTo>
                  <a:pt x="1705762" y="1"/>
                </a:moveTo>
                <a:lnTo>
                  <a:pt x="3168388" y="1"/>
                </a:lnTo>
                <a:lnTo>
                  <a:pt x="3334459" y="166072"/>
                </a:lnTo>
                <a:lnTo>
                  <a:pt x="2436074" y="1066458"/>
                </a:lnTo>
                <a:lnTo>
                  <a:pt x="1539690" y="166072"/>
                </a:lnTo>
                <a:close/>
                <a:moveTo>
                  <a:pt x="313165" y="0"/>
                </a:moveTo>
                <a:lnTo>
                  <a:pt x="1243564" y="0"/>
                </a:lnTo>
                <a:lnTo>
                  <a:pt x="1513679" y="270116"/>
                </a:lnTo>
                <a:lnTo>
                  <a:pt x="777364" y="1004430"/>
                </a:lnTo>
                <a:lnTo>
                  <a:pt x="43049" y="270116"/>
                </a:lnTo>
                <a:close/>
              </a:path>
            </a:pathLst>
          </a:custGeom>
          <a:solidFill>
            <a:schemeClr val="bg1">
              <a:lumMod val="95000"/>
            </a:schemeClr>
          </a:solidFill>
          <a:ln>
            <a:noFill/>
          </a:ln>
        </p:spPr>
        <p:txBody>
          <a:bodyPr wrap="square" anchor="ctr">
            <a:noAutofit/>
          </a:bodyPr>
          <a:lstStyle>
            <a:lvl1pPr algn="ctr">
              <a:defRPr sz="1200">
                <a:solidFill>
                  <a:schemeClr val="tx2"/>
                </a:solidFill>
              </a:defRPr>
            </a:lvl1pPr>
          </a:lstStyle>
          <a:p>
            <a:endParaRPr lang="en-US"/>
          </a:p>
        </p:txBody>
      </p:sp>
      <p:sp>
        <p:nvSpPr>
          <p:cNvPr id="4" name="Slide Number Placeholder 5">
            <a:extLst>
              <a:ext uri="{FF2B5EF4-FFF2-40B4-BE49-F238E27FC236}">
                <a16:creationId xmlns:a16="http://schemas.microsoft.com/office/drawing/2014/main" id="{EEA78A33-DAF3-4F0C-AEF7-3FB83F89B60A}"/>
              </a:ext>
            </a:extLst>
          </p:cNvPr>
          <p:cNvSpPr>
            <a:spLocks noGrp="1"/>
          </p:cNvSpPr>
          <p:nvPr>
            <p:ph type="sldNum" sz="quarter" idx="4"/>
          </p:nvPr>
        </p:nvSpPr>
        <p:spPr>
          <a:xfrm>
            <a:off x="11565215" y="285184"/>
            <a:ext cx="572464" cy="365125"/>
          </a:xfrm>
          <a:prstGeom prst="rect">
            <a:avLst/>
          </a:prstGeom>
        </p:spPr>
        <p:txBody>
          <a:bodyPr vert="horz" lIns="91440" tIns="45720" rIns="91440" bIns="45720" rtlCol="0" anchor="ctr"/>
          <a:lstStyle>
            <a:lvl1pPr algn="ctr">
              <a:defRPr sz="1200">
                <a:solidFill>
                  <a:schemeClr val="bg1"/>
                </a:solidFill>
              </a:defRPr>
            </a:lvl1pPr>
          </a:lstStyle>
          <a:p>
            <a:fld id="{3C6DF47B-3BED-4C75-ACAB-4344E1B376FE}" type="slidenum">
              <a:rPr lang="en-US" smtClean="0"/>
              <a:pPr/>
              <a:t>‹Nº›</a:t>
            </a:fld>
            <a:endParaRPr lang="en-US"/>
          </a:p>
        </p:txBody>
      </p:sp>
    </p:spTree>
    <p:extLst>
      <p:ext uri="{BB962C8B-B14F-4D97-AF65-F5344CB8AC3E}">
        <p14:creationId xmlns:p14="http://schemas.microsoft.com/office/powerpoint/2010/main" val="42091552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23_Blan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F90243FA-0F50-4A55-A5A2-701512037544}"/>
              </a:ext>
            </a:extLst>
          </p:cNvPr>
          <p:cNvSpPr>
            <a:spLocks noGrp="1"/>
          </p:cNvSpPr>
          <p:nvPr>
            <p:ph type="pic" sz="quarter" idx="21" hasCustomPrompt="1"/>
          </p:nvPr>
        </p:nvSpPr>
        <p:spPr>
          <a:xfrm>
            <a:off x="1808268" y="3611393"/>
            <a:ext cx="2481683" cy="5390035"/>
          </a:xfrm>
          <a:custGeom>
            <a:avLst/>
            <a:gdLst>
              <a:gd name="connsiteX0" fmla="*/ 1976434 w 2481683"/>
              <a:gd name="connsiteY0" fmla="*/ 0 h 5390035"/>
              <a:gd name="connsiteX1" fmla="*/ 2230180 w 2481683"/>
              <a:gd name="connsiteY1" fmla="*/ 0 h 5390035"/>
              <a:gd name="connsiteX2" fmla="*/ 2481683 w 2481683"/>
              <a:gd name="connsiteY2" fmla="*/ 254151 h 5390035"/>
              <a:gd name="connsiteX3" fmla="*/ 2481683 w 2481683"/>
              <a:gd name="connsiteY3" fmla="*/ 5135885 h 5390035"/>
              <a:gd name="connsiteX4" fmla="*/ 2230180 w 2481683"/>
              <a:gd name="connsiteY4" fmla="*/ 5390035 h 5390035"/>
              <a:gd name="connsiteX5" fmla="*/ 1282367 w 2481683"/>
              <a:gd name="connsiteY5" fmla="*/ 5390035 h 5390035"/>
              <a:gd name="connsiteX6" fmla="*/ 251505 w 2481683"/>
              <a:gd name="connsiteY6" fmla="*/ 5390035 h 5390035"/>
              <a:gd name="connsiteX7" fmla="*/ 0 w 2481683"/>
              <a:gd name="connsiteY7" fmla="*/ 5135887 h 5390035"/>
              <a:gd name="connsiteX8" fmla="*/ 0 w 2481683"/>
              <a:gd name="connsiteY8" fmla="*/ 254151 h 5390035"/>
              <a:gd name="connsiteX9" fmla="*/ 251505 w 2481683"/>
              <a:gd name="connsiteY9" fmla="*/ 2 h 5390035"/>
              <a:gd name="connsiteX10" fmla="*/ 505252 w 2481683"/>
              <a:gd name="connsiteY10" fmla="*/ 2 h 5390035"/>
              <a:gd name="connsiteX11" fmla="*/ 549345 w 2481683"/>
              <a:gd name="connsiteY11" fmla="*/ 47175 h 5390035"/>
              <a:gd name="connsiteX12" fmla="*/ 708809 w 2481683"/>
              <a:gd name="connsiteY12" fmla="*/ 203149 h 5390035"/>
              <a:gd name="connsiteX13" fmla="*/ 1199319 w 2481683"/>
              <a:gd name="connsiteY13" fmla="*/ 203149 h 5390035"/>
              <a:gd name="connsiteX14" fmla="*/ 1772877 w 2481683"/>
              <a:gd name="connsiteY14" fmla="*/ 203149 h 5390035"/>
              <a:gd name="connsiteX15" fmla="*/ 1932341 w 2481683"/>
              <a:gd name="connsiteY15" fmla="*/ 47175 h 5390035"/>
              <a:gd name="connsiteX16" fmla="*/ 1976434 w 2481683"/>
              <a:gd name="connsiteY16" fmla="*/ 0 h 539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1683" h="5390035">
                <a:moveTo>
                  <a:pt x="1976434" y="0"/>
                </a:moveTo>
                <a:lnTo>
                  <a:pt x="2230180" y="0"/>
                </a:lnTo>
                <a:cubicBezTo>
                  <a:pt x="2369081" y="0"/>
                  <a:pt x="2481683" y="113787"/>
                  <a:pt x="2481683" y="254151"/>
                </a:cubicBezTo>
                <a:lnTo>
                  <a:pt x="2481683" y="5135885"/>
                </a:lnTo>
                <a:cubicBezTo>
                  <a:pt x="2481683" y="5276251"/>
                  <a:pt x="2369081" y="5390035"/>
                  <a:pt x="2230180" y="5390035"/>
                </a:cubicBezTo>
                <a:lnTo>
                  <a:pt x="1282367" y="5390035"/>
                </a:lnTo>
                <a:lnTo>
                  <a:pt x="251505" y="5390035"/>
                </a:lnTo>
                <a:cubicBezTo>
                  <a:pt x="112604" y="5390035"/>
                  <a:pt x="0" y="5276251"/>
                  <a:pt x="0" y="5135887"/>
                </a:cubicBezTo>
                <a:lnTo>
                  <a:pt x="0" y="254151"/>
                </a:lnTo>
                <a:cubicBezTo>
                  <a:pt x="0" y="113787"/>
                  <a:pt x="112604" y="2"/>
                  <a:pt x="251505" y="2"/>
                </a:cubicBezTo>
                <a:lnTo>
                  <a:pt x="505252" y="2"/>
                </a:lnTo>
                <a:cubicBezTo>
                  <a:pt x="530333" y="155"/>
                  <a:pt x="548489" y="19341"/>
                  <a:pt x="549345" y="47175"/>
                </a:cubicBezTo>
                <a:cubicBezTo>
                  <a:pt x="549345" y="137141"/>
                  <a:pt x="619782" y="203149"/>
                  <a:pt x="708809" y="203149"/>
                </a:cubicBezTo>
                <a:lnTo>
                  <a:pt x="1199319" y="203149"/>
                </a:lnTo>
                <a:lnTo>
                  <a:pt x="1772877" y="203149"/>
                </a:lnTo>
                <a:cubicBezTo>
                  <a:pt x="1861901" y="203149"/>
                  <a:pt x="1932341" y="137139"/>
                  <a:pt x="1932341" y="47175"/>
                </a:cubicBezTo>
                <a:cubicBezTo>
                  <a:pt x="1933196" y="19341"/>
                  <a:pt x="1951354" y="154"/>
                  <a:pt x="1976434" y="0"/>
                </a:cubicBez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10" name="Picture Placeholder 9">
            <a:extLst>
              <a:ext uri="{FF2B5EF4-FFF2-40B4-BE49-F238E27FC236}">
                <a16:creationId xmlns:a16="http://schemas.microsoft.com/office/drawing/2014/main" id="{ECCE95B2-0EA0-4736-B8E5-9C6068B87CD0}"/>
              </a:ext>
            </a:extLst>
          </p:cNvPr>
          <p:cNvSpPr>
            <a:spLocks noGrp="1"/>
          </p:cNvSpPr>
          <p:nvPr>
            <p:ph type="pic" sz="quarter" idx="22" hasCustomPrompt="1"/>
          </p:nvPr>
        </p:nvSpPr>
        <p:spPr>
          <a:xfrm>
            <a:off x="7904267" y="3611393"/>
            <a:ext cx="2481683" cy="5390035"/>
          </a:xfrm>
          <a:custGeom>
            <a:avLst/>
            <a:gdLst>
              <a:gd name="connsiteX0" fmla="*/ 1976433 w 2481683"/>
              <a:gd name="connsiteY0" fmla="*/ 0 h 5390035"/>
              <a:gd name="connsiteX1" fmla="*/ 2230180 w 2481683"/>
              <a:gd name="connsiteY1" fmla="*/ 0 h 5390035"/>
              <a:gd name="connsiteX2" fmla="*/ 2481683 w 2481683"/>
              <a:gd name="connsiteY2" fmla="*/ 254151 h 5390035"/>
              <a:gd name="connsiteX3" fmla="*/ 2481683 w 2481683"/>
              <a:gd name="connsiteY3" fmla="*/ 5135885 h 5390035"/>
              <a:gd name="connsiteX4" fmla="*/ 2230180 w 2481683"/>
              <a:gd name="connsiteY4" fmla="*/ 5390035 h 5390035"/>
              <a:gd name="connsiteX5" fmla="*/ 1282367 w 2481683"/>
              <a:gd name="connsiteY5" fmla="*/ 5390035 h 5390035"/>
              <a:gd name="connsiteX6" fmla="*/ 251505 w 2481683"/>
              <a:gd name="connsiteY6" fmla="*/ 5390035 h 5390035"/>
              <a:gd name="connsiteX7" fmla="*/ 0 w 2481683"/>
              <a:gd name="connsiteY7" fmla="*/ 5135887 h 5390035"/>
              <a:gd name="connsiteX8" fmla="*/ 0 w 2481683"/>
              <a:gd name="connsiteY8" fmla="*/ 254151 h 5390035"/>
              <a:gd name="connsiteX9" fmla="*/ 251505 w 2481683"/>
              <a:gd name="connsiteY9" fmla="*/ 2 h 5390035"/>
              <a:gd name="connsiteX10" fmla="*/ 505252 w 2481683"/>
              <a:gd name="connsiteY10" fmla="*/ 2 h 5390035"/>
              <a:gd name="connsiteX11" fmla="*/ 549344 w 2481683"/>
              <a:gd name="connsiteY11" fmla="*/ 47175 h 5390035"/>
              <a:gd name="connsiteX12" fmla="*/ 708809 w 2481683"/>
              <a:gd name="connsiteY12" fmla="*/ 203149 h 5390035"/>
              <a:gd name="connsiteX13" fmla="*/ 1199319 w 2481683"/>
              <a:gd name="connsiteY13" fmla="*/ 203149 h 5390035"/>
              <a:gd name="connsiteX14" fmla="*/ 1772876 w 2481683"/>
              <a:gd name="connsiteY14" fmla="*/ 203149 h 5390035"/>
              <a:gd name="connsiteX15" fmla="*/ 1932341 w 2481683"/>
              <a:gd name="connsiteY15" fmla="*/ 47175 h 5390035"/>
              <a:gd name="connsiteX16" fmla="*/ 1976433 w 2481683"/>
              <a:gd name="connsiteY16" fmla="*/ 0 h 539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1683" h="5390035">
                <a:moveTo>
                  <a:pt x="1976433" y="0"/>
                </a:moveTo>
                <a:lnTo>
                  <a:pt x="2230180" y="0"/>
                </a:lnTo>
                <a:cubicBezTo>
                  <a:pt x="2369081" y="0"/>
                  <a:pt x="2481683" y="113787"/>
                  <a:pt x="2481683" y="254151"/>
                </a:cubicBezTo>
                <a:lnTo>
                  <a:pt x="2481683" y="5135885"/>
                </a:lnTo>
                <a:cubicBezTo>
                  <a:pt x="2481683" y="5276251"/>
                  <a:pt x="2369081" y="5390035"/>
                  <a:pt x="2230180" y="5390035"/>
                </a:cubicBezTo>
                <a:lnTo>
                  <a:pt x="1282367" y="5390035"/>
                </a:lnTo>
                <a:lnTo>
                  <a:pt x="251505" y="5390035"/>
                </a:lnTo>
                <a:cubicBezTo>
                  <a:pt x="112604" y="5390035"/>
                  <a:pt x="0" y="5276251"/>
                  <a:pt x="0" y="5135887"/>
                </a:cubicBezTo>
                <a:lnTo>
                  <a:pt x="0" y="254151"/>
                </a:lnTo>
                <a:cubicBezTo>
                  <a:pt x="0" y="113787"/>
                  <a:pt x="112604" y="2"/>
                  <a:pt x="251505" y="2"/>
                </a:cubicBezTo>
                <a:lnTo>
                  <a:pt x="505252" y="2"/>
                </a:lnTo>
                <a:cubicBezTo>
                  <a:pt x="530333" y="155"/>
                  <a:pt x="548489" y="19341"/>
                  <a:pt x="549344" y="47175"/>
                </a:cubicBezTo>
                <a:cubicBezTo>
                  <a:pt x="549344" y="137141"/>
                  <a:pt x="619782" y="203149"/>
                  <a:pt x="708809" y="203149"/>
                </a:cubicBezTo>
                <a:lnTo>
                  <a:pt x="1199319" y="203149"/>
                </a:lnTo>
                <a:lnTo>
                  <a:pt x="1772876" y="203149"/>
                </a:lnTo>
                <a:cubicBezTo>
                  <a:pt x="1861901" y="203149"/>
                  <a:pt x="1932341" y="137139"/>
                  <a:pt x="1932341" y="47175"/>
                </a:cubicBezTo>
                <a:cubicBezTo>
                  <a:pt x="1933196" y="19341"/>
                  <a:pt x="1951354" y="154"/>
                  <a:pt x="1976433" y="0"/>
                </a:cubicBez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5" name="Slide Number Placeholder 5">
            <a:extLst>
              <a:ext uri="{FF2B5EF4-FFF2-40B4-BE49-F238E27FC236}">
                <a16:creationId xmlns:a16="http://schemas.microsoft.com/office/drawing/2014/main" id="{5FEC52CF-7DAB-4019-AB50-7F8467949662}"/>
              </a:ext>
            </a:extLst>
          </p:cNvPr>
          <p:cNvSpPr>
            <a:spLocks noGrp="1"/>
          </p:cNvSpPr>
          <p:nvPr>
            <p:ph type="sldNum" sz="quarter" idx="4"/>
          </p:nvPr>
        </p:nvSpPr>
        <p:spPr>
          <a:xfrm>
            <a:off x="11565215" y="285184"/>
            <a:ext cx="572464" cy="365125"/>
          </a:xfrm>
          <a:prstGeom prst="rect">
            <a:avLst/>
          </a:prstGeom>
        </p:spPr>
        <p:txBody>
          <a:bodyPr vert="horz" lIns="91440" tIns="45720" rIns="91440" bIns="45720" rtlCol="0" anchor="ctr"/>
          <a:lstStyle>
            <a:lvl1pPr algn="ctr">
              <a:defRPr sz="1200">
                <a:solidFill>
                  <a:schemeClr val="bg1"/>
                </a:solidFill>
              </a:defRPr>
            </a:lvl1pPr>
          </a:lstStyle>
          <a:p>
            <a:fld id="{3C6DF47B-3BED-4C75-ACAB-4344E1B376FE}" type="slidenum">
              <a:rPr lang="en-US" smtClean="0"/>
              <a:pPr/>
              <a:t>‹Nº›</a:t>
            </a:fld>
            <a:endParaRPr lang="en-US"/>
          </a:p>
        </p:txBody>
      </p:sp>
    </p:spTree>
    <p:extLst>
      <p:ext uri="{BB962C8B-B14F-4D97-AF65-F5344CB8AC3E}">
        <p14:creationId xmlns:p14="http://schemas.microsoft.com/office/powerpoint/2010/main" val="33995859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24_Blank">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2CFA6113-0092-4A3C-AC5C-583719F52657}"/>
              </a:ext>
            </a:extLst>
          </p:cNvPr>
          <p:cNvSpPr>
            <a:spLocks noGrp="1"/>
          </p:cNvSpPr>
          <p:nvPr>
            <p:ph type="pic" sz="quarter" idx="21" hasCustomPrompt="1"/>
          </p:nvPr>
        </p:nvSpPr>
        <p:spPr>
          <a:xfrm>
            <a:off x="1244872" y="759962"/>
            <a:ext cx="2450352" cy="5321988"/>
          </a:xfrm>
          <a:custGeom>
            <a:avLst/>
            <a:gdLst>
              <a:gd name="connsiteX0" fmla="*/ 1951480 w 2450352"/>
              <a:gd name="connsiteY0" fmla="*/ 0 h 5321988"/>
              <a:gd name="connsiteX1" fmla="*/ 2202025 w 2450352"/>
              <a:gd name="connsiteY1" fmla="*/ 0 h 5321988"/>
              <a:gd name="connsiteX2" fmla="*/ 2450352 w 2450352"/>
              <a:gd name="connsiteY2" fmla="*/ 250941 h 5321988"/>
              <a:gd name="connsiteX3" fmla="*/ 2450352 w 2450352"/>
              <a:gd name="connsiteY3" fmla="*/ 5071046 h 5321988"/>
              <a:gd name="connsiteX4" fmla="*/ 2202025 w 2450352"/>
              <a:gd name="connsiteY4" fmla="*/ 5321988 h 5321988"/>
              <a:gd name="connsiteX5" fmla="*/ 1266176 w 2450352"/>
              <a:gd name="connsiteY5" fmla="*/ 5321988 h 5321988"/>
              <a:gd name="connsiteX6" fmla="*/ 248329 w 2450352"/>
              <a:gd name="connsiteY6" fmla="*/ 5321988 h 5321988"/>
              <a:gd name="connsiteX7" fmla="*/ 0 w 2450352"/>
              <a:gd name="connsiteY7" fmla="*/ 5071047 h 5321988"/>
              <a:gd name="connsiteX8" fmla="*/ 0 w 2450352"/>
              <a:gd name="connsiteY8" fmla="*/ 250941 h 5321988"/>
              <a:gd name="connsiteX9" fmla="*/ 248329 w 2450352"/>
              <a:gd name="connsiteY9" fmla="*/ 1 h 5321988"/>
              <a:gd name="connsiteX10" fmla="*/ 498873 w 2450352"/>
              <a:gd name="connsiteY10" fmla="*/ 1 h 5321988"/>
              <a:gd name="connsiteX11" fmla="*/ 542409 w 2450352"/>
              <a:gd name="connsiteY11" fmla="*/ 46580 h 5321988"/>
              <a:gd name="connsiteX12" fmla="*/ 699859 w 2450352"/>
              <a:gd name="connsiteY12" fmla="*/ 200584 h 5321988"/>
              <a:gd name="connsiteX13" fmla="*/ 1184177 w 2450352"/>
              <a:gd name="connsiteY13" fmla="*/ 200584 h 5321988"/>
              <a:gd name="connsiteX14" fmla="*/ 1750493 w 2450352"/>
              <a:gd name="connsiteY14" fmla="*/ 200584 h 5321988"/>
              <a:gd name="connsiteX15" fmla="*/ 1907945 w 2450352"/>
              <a:gd name="connsiteY15" fmla="*/ 46579 h 5321988"/>
              <a:gd name="connsiteX16" fmla="*/ 1951480 w 2450352"/>
              <a:gd name="connsiteY16" fmla="*/ 0 h 5321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50352" h="5321988">
                <a:moveTo>
                  <a:pt x="1951480" y="0"/>
                </a:moveTo>
                <a:lnTo>
                  <a:pt x="2202025" y="0"/>
                </a:lnTo>
                <a:cubicBezTo>
                  <a:pt x="2339171" y="0"/>
                  <a:pt x="2450352" y="112350"/>
                  <a:pt x="2450352" y="250941"/>
                </a:cubicBezTo>
                <a:lnTo>
                  <a:pt x="2450352" y="5071046"/>
                </a:lnTo>
                <a:cubicBezTo>
                  <a:pt x="2450352" y="5209640"/>
                  <a:pt x="2339171" y="5321988"/>
                  <a:pt x="2202025" y="5321988"/>
                </a:cubicBezTo>
                <a:lnTo>
                  <a:pt x="1266176" y="5321988"/>
                </a:lnTo>
                <a:lnTo>
                  <a:pt x="248329" y="5321988"/>
                </a:lnTo>
                <a:cubicBezTo>
                  <a:pt x="111183" y="5321988"/>
                  <a:pt x="0" y="5209640"/>
                  <a:pt x="0" y="5071047"/>
                </a:cubicBezTo>
                <a:lnTo>
                  <a:pt x="0" y="250941"/>
                </a:lnTo>
                <a:cubicBezTo>
                  <a:pt x="0" y="112350"/>
                  <a:pt x="111183" y="1"/>
                  <a:pt x="248329" y="1"/>
                </a:cubicBezTo>
                <a:lnTo>
                  <a:pt x="498873" y="1"/>
                </a:lnTo>
                <a:cubicBezTo>
                  <a:pt x="523637" y="153"/>
                  <a:pt x="541564" y="19096"/>
                  <a:pt x="542409" y="46580"/>
                </a:cubicBezTo>
                <a:cubicBezTo>
                  <a:pt x="542409" y="135410"/>
                  <a:pt x="611957" y="200584"/>
                  <a:pt x="699859" y="200584"/>
                </a:cubicBezTo>
                <a:lnTo>
                  <a:pt x="1184177" y="200584"/>
                </a:lnTo>
                <a:lnTo>
                  <a:pt x="1750493" y="200584"/>
                </a:lnTo>
                <a:cubicBezTo>
                  <a:pt x="1838395" y="200584"/>
                  <a:pt x="1907945" y="135407"/>
                  <a:pt x="1907945" y="46579"/>
                </a:cubicBezTo>
                <a:cubicBezTo>
                  <a:pt x="1908790" y="19096"/>
                  <a:pt x="1926718" y="151"/>
                  <a:pt x="1951480" y="0"/>
                </a:cubicBezTo>
                <a:close/>
              </a:path>
            </a:pathLst>
          </a:custGeom>
          <a:solidFill>
            <a:schemeClr val="bg1">
              <a:lumMod val="8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9" name="Picture Placeholder 8">
            <a:extLst>
              <a:ext uri="{FF2B5EF4-FFF2-40B4-BE49-F238E27FC236}">
                <a16:creationId xmlns:a16="http://schemas.microsoft.com/office/drawing/2014/main" id="{9E431A02-6CE0-4723-95C7-360CABA10FF4}"/>
              </a:ext>
            </a:extLst>
          </p:cNvPr>
          <p:cNvSpPr>
            <a:spLocks noGrp="1"/>
          </p:cNvSpPr>
          <p:nvPr>
            <p:ph type="pic" sz="quarter" idx="22" hasCustomPrompt="1"/>
          </p:nvPr>
        </p:nvSpPr>
        <p:spPr>
          <a:xfrm>
            <a:off x="2467772" y="1831301"/>
            <a:ext cx="3328871" cy="2302347"/>
          </a:xfrm>
          <a:custGeom>
            <a:avLst/>
            <a:gdLst>
              <a:gd name="connsiteX0" fmla="*/ 255607 w 3328871"/>
              <a:gd name="connsiteY0" fmla="*/ 0 h 2302347"/>
              <a:gd name="connsiteX1" fmla="*/ 3073264 w 3328871"/>
              <a:gd name="connsiteY1" fmla="*/ 0 h 2302347"/>
              <a:gd name="connsiteX2" fmla="*/ 3328871 w 3328871"/>
              <a:gd name="connsiteY2" fmla="*/ 255607 h 2302347"/>
              <a:gd name="connsiteX3" fmla="*/ 3328871 w 3328871"/>
              <a:gd name="connsiteY3" fmla="*/ 2046740 h 2302347"/>
              <a:gd name="connsiteX4" fmla="*/ 3073264 w 3328871"/>
              <a:gd name="connsiteY4" fmla="*/ 2302347 h 2302347"/>
              <a:gd name="connsiteX5" fmla="*/ 255607 w 3328871"/>
              <a:gd name="connsiteY5" fmla="*/ 2302347 h 2302347"/>
              <a:gd name="connsiteX6" fmla="*/ 0 w 3328871"/>
              <a:gd name="connsiteY6" fmla="*/ 2046740 h 2302347"/>
              <a:gd name="connsiteX7" fmla="*/ 0 w 3328871"/>
              <a:gd name="connsiteY7" fmla="*/ 255607 h 2302347"/>
              <a:gd name="connsiteX8" fmla="*/ 255607 w 3328871"/>
              <a:gd name="connsiteY8" fmla="*/ 0 h 2302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8871" h="2302347">
                <a:moveTo>
                  <a:pt x="255607" y="0"/>
                </a:moveTo>
                <a:lnTo>
                  <a:pt x="3073264" y="0"/>
                </a:lnTo>
                <a:cubicBezTo>
                  <a:pt x="3214432" y="0"/>
                  <a:pt x="3328871" y="114439"/>
                  <a:pt x="3328871" y="255607"/>
                </a:cubicBezTo>
                <a:lnTo>
                  <a:pt x="3328871" y="2046740"/>
                </a:lnTo>
                <a:cubicBezTo>
                  <a:pt x="3328871" y="2187908"/>
                  <a:pt x="3214432" y="2302347"/>
                  <a:pt x="3073264" y="2302347"/>
                </a:cubicBezTo>
                <a:lnTo>
                  <a:pt x="255607" y="2302347"/>
                </a:lnTo>
                <a:cubicBezTo>
                  <a:pt x="114439" y="2302347"/>
                  <a:pt x="0" y="2187908"/>
                  <a:pt x="0" y="2046740"/>
                </a:cubicBezTo>
                <a:lnTo>
                  <a:pt x="0" y="255607"/>
                </a:lnTo>
                <a:cubicBezTo>
                  <a:pt x="0" y="114439"/>
                  <a:pt x="114439" y="0"/>
                  <a:pt x="255607" y="0"/>
                </a:cubicBez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5" name="Slide Number Placeholder 5">
            <a:extLst>
              <a:ext uri="{FF2B5EF4-FFF2-40B4-BE49-F238E27FC236}">
                <a16:creationId xmlns:a16="http://schemas.microsoft.com/office/drawing/2014/main" id="{0323F6BD-44AD-4882-B6C7-66C45DF0B7C4}"/>
              </a:ext>
            </a:extLst>
          </p:cNvPr>
          <p:cNvSpPr>
            <a:spLocks noGrp="1"/>
          </p:cNvSpPr>
          <p:nvPr userDrawn="1">
            <p:ph type="sldNum" sz="quarter" idx="4"/>
          </p:nvPr>
        </p:nvSpPr>
        <p:spPr>
          <a:xfrm>
            <a:off x="11565215" y="285184"/>
            <a:ext cx="572464" cy="365125"/>
          </a:xfrm>
          <a:prstGeom prst="rect">
            <a:avLst/>
          </a:prstGeom>
        </p:spPr>
        <p:txBody>
          <a:bodyPr vert="horz" lIns="91440" tIns="45720" rIns="91440" bIns="45720" rtlCol="0" anchor="ctr"/>
          <a:lstStyle>
            <a:lvl1pPr algn="ctr">
              <a:defRPr sz="1200">
                <a:solidFill>
                  <a:schemeClr val="bg1"/>
                </a:solidFill>
              </a:defRPr>
            </a:lvl1pPr>
          </a:lstStyle>
          <a:p>
            <a:fld id="{3C6DF47B-3BED-4C75-ACAB-4344E1B376FE}" type="slidenum">
              <a:rPr lang="en-US" smtClean="0"/>
              <a:pPr/>
              <a:t>‹Nº›</a:t>
            </a:fld>
            <a:endParaRPr lang="en-US"/>
          </a:p>
        </p:txBody>
      </p:sp>
    </p:spTree>
    <p:extLst>
      <p:ext uri="{BB962C8B-B14F-4D97-AF65-F5344CB8AC3E}">
        <p14:creationId xmlns:p14="http://schemas.microsoft.com/office/powerpoint/2010/main" val="4802844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3_Blank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9F31893-E204-41AF-AC6A-5E66943DAF33}"/>
              </a:ext>
            </a:extLst>
          </p:cNvPr>
          <p:cNvSpPr>
            <a:spLocks noGrp="1"/>
          </p:cNvSpPr>
          <p:nvPr>
            <p:ph type="pic" sz="quarter" idx="24" hasCustomPrompt="1"/>
          </p:nvPr>
        </p:nvSpPr>
        <p:spPr>
          <a:xfrm>
            <a:off x="6548718" y="-606311"/>
            <a:ext cx="4298314" cy="6857175"/>
          </a:xfrm>
          <a:custGeom>
            <a:avLst/>
            <a:gdLst>
              <a:gd name="connsiteX0" fmla="*/ 2022543 w 4298314"/>
              <a:gd name="connsiteY0" fmla="*/ 115 h 6857175"/>
              <a:gd name="connsiteX1" fmla="*/ 2178326 w 4298314"/>
              <a:gd name="connsiteY1" fmla="*/ 29492 h 6857175"/>
              <a:gd name="connsiteX2" fmla="*/ 2373408 w 4298314"/>
              <a:gd name="connsiteY2" fmla="*/ 45358 h 6857175"/>
              <a:gd name="connsiteX3" fmla="*/ 2401277 w 4298314"/>
              <a:gd name="connsiteY3" fmla="*/ 42714 h 6857175"/>
              <a:gd name="connsiteX4" fmla="*/ 2819310 w 4298314"/>
              <a:gd name="connsiteY4" fmla="*/ 79734 h 6857175"/>
              <a:gd name="connsiteX5" fmla="*/ 2868081 w 4298314"/>
              <a:gd name="connsiteY5" fmla="*/ 135265 h 6857175"/>
              <a:gd name="connsiteX6" fmla="*/ 2875048 w 4298314"/>
              <a:gd name="connsiteY6" fmla="*/ 90312 h 6857175"/>
              <a:gd name="connsiteX7" fmla="*/ 3028327 w 4298314"/>
              <a:gd name="connsiteY7" fmla="*/ 42714 h 6857175"/>
              <a:gd name="connsiteX8" fmla="*/ 3557837 w 4298314"/>
              <a:gd name="connsiteY8" fmla="*/ 137910 h 6857175"/>
              <a:gd name="connsiteX9" fmla="*/ 3592673 w 4298314"/>
              <a:gd name="connsiteY9" fmla="*/ 180219 h 6857175"/>
              <a:gd name="connsiteX10" fmla="*/ 3592673 w 4298314"/>
              <a:gd name="connsiteY10" fmla="*/ 246328 h 6857175"/>
              <a:gd name="connsiteX11" fmla="*/ 3683247 w 4298314"/>
              <a:gd name="connsiteY11" fmla="*/ 209307 h 6857175"/>
              <a:gd name="connsiteX12" fmla="*/ 3718083 w 4298314"/>
              <a:gd name="connsiteY12" fmla="*/ 278060 h 6857175"/>
              <a:gd name="connsiteX13" fmla="*/ 3752920 w 4298314"/>
              <a:gd name="connsiteY13" fmla="*/ 267482 h 6857175"/>
              <a:gd name="connsiteX14" fmla="*/ 3836526 w 4298314"/>
              <a:gd name="connsiteY14" fmla="*/ 301859 h 6857175"/>
              <a:gd name="connsiteX15" fmla="*/ 3954969 w 4298314"/>
              <a:gd name="connsiteY15" fmla="*/ 613891 h 6857175"/>
              <a:gd name="connsiteX16" fmla="*/ 4010707 w 4298314"/>
              <a:gd name="connsiteY16" fmla="*/ 933856 h 6857175"/>
              <a:gd name="connsiteX17" fmla="*/ 4150052 w 4298314"/>
              <a:gd name="connsiteY17" fmla="*/ 1502389 h 6857175"/>
              <a:gd name="connsiteX18" fmla="*/ 4261527 w 4298314"/>
              <a:gd name="connsiteY18" fmla="*/ 2176695 h 6857175"/>
              <a:gd name="connsiteX19" fmla="*/ 4289396 w 4298314"/>
              <a:gd name="connsiteY19" fmla="*/ 2488727 h 6857175"/>
              <a:gd name="connsiteX20" fmla="*/ 4289396 w 4298314"/>
              <a:gd name="connsiteY20" fmla="*/ 3194766 h 6857175"/>
              <a:gd name="connsiteX21" fmla="*/ 4296364 w 4298314"/>
              <a:gd name="connsiteY21" fmla="*/ 3438045 h 6857175"/>
              <a:gd name="connsiteX22" fmla="*/ 4247593 w 4298314"/>
              <a:gd name="connsiteY22" fmla="*/ 4241924 h 6857175"/>
              <a:gd name="connsiteX23" fmla="*/ 4240626 w 4298314"/>
              <a:gd name="connsiteY23" fmla="*/ 4292166 h 6857175"/>
              <a:gd name="connsiteX24" fmla="*/ 4198822 w 4298314"/>
              <a:gd name="connsiteY24" fmla="*/ 4289522 h 6857175"/>
              <a:gd name="connsiteX25" fmla="*/ 4198822 w 4298314"/>
              <a:gd name="connsiteY25" fmla="*/ 3919315 h 6857175"/>
              <a:gd name="connsiteX26" fmla="*/ 4170953 w 4298314"/>
              <a:gd name="connsiteY26" fmla="*/ 3916670 h 6857175"/>
              <a:gd name="connsiteX27" fmla="*/ 4150052 w 4298314"/>
              <a:gd name="connsiteY27" fmla="*/ 3956335 h 6857175"/>
              <a:gd name="connsiteX28" fmla="*/ 4129150 w 4298314"/>
              <a:gd name="connsiteY28" fmla="*/ 4294811 h 6857175"/>
              <a:gd name="connsiteX29" fmla="*/ 4087347 w 4298314"/>
              <a:gd name="connsiteY29" fmla="*/ 4831612 h 6857175"/>
              <a:gd name="connsiteX30" fmla="*/ 3948002 w 4298314"/>
              <a:gd name="connsiteY30" fmla="*/ 5241484 h 6857175"/>
              <a:gd name="connsiteX31" fmla="*/ 3927100 w 4298314"/>
              <a:gd name="connsiteY31" fmla="*/ 5460964 h 6857175"/>
              <a:gd name="connsiteX32" fmla="*/ 3871362 w 4298314"/>
              <a:gd name="connsiteY32" fmla="*/ 5572027 h 6857175"/>
              <a:gd name="connsiteX33" fmla="*/ 3843493 w 4298314"/>
              <a:gd name="connsiteY33" fmla="*/ 5706888 h 6857175"/>
              <a:gd name="connsiteX34" fmla="*/ 3836526 w 4298314"/>
              <a:gd name="connsiteY34" fmla="*/ 5881414 h 6857175"/>
              <a:gd name="connsiteX35" fmla="*/ 3787756 w 4298314"/>
              <a:gd name="connsiteY35" fmla="*/ 5907858 h 6857175"/>
              <a:gd name="connsiteX36" fmla="*/ 3787756 w 4298314"/>
              <a:gd name="connsiteY36" fmla="*/ 5355191 h 6857175"/>
              <a:gd name="connsiteX37" fmla="*/ 3745952 w 4298314"/>
              <a:gd name="connsiteY37" fmla="*/ 5355191 h 6857175"/>
              <a:gd name="connsiteX38" fmla="*/ 3745952 w 4298314"/>
              <a:gd name="connsiteY38" fmla="*/ 5749197 h 6857175"/>
              <a:gd name="connsiteX39" fmla="*/ 3641444 w 4298314"/>
              <a:gd name="connsiteY39" fmla="*/ 5929012 h 6857175"/>
              <a:gd name="connsiteX40" fmla="*/ 3592673 w 4298314"/>
              <a:gd name="connsiteY40" fmla="*/ 5981899 h 6857175"/>
              <a:gd name="connsiteX41" fmla="*/ 3523001 w 4298314"/>
              <a:gd name="connsiteY41" fmla="*/ 5603759 h 6857175"/>
              <a:gd name="connsiteX42" fmla="*/ 3495132 w 4298314"/>
              <a:gd name="connsiteY42" fmla="*/ 5680444 h 6857175"/>
              <a:gd name="connsiteX43" fmla="*/ 3383656 w 4298314"/>
              <a:gd name="connsiteY43" fmla="*/ 5537650 h 6857175"/>
              <a:gd name="connsiteX44" fmla="*/ 3341853 w 4298314"/>
              <a:gd name="connsiteY44" fmla="*/ 5688377 h 6857175"/>
              <a:gd name="connsiteX45" fmla="*/ 3244312 w 4298314"/>
              <a:gd name="connsiteY45" fmla="*/ 6225178 h 6857175"/>
              <a:gd name="connsiteX46" fmla="*/ 3181606 w 4298314"/>
              <a:gd name="connsiteY46" fmla="*/ 6494901 h 6857175"/>
              <a:gd name="connsiteX47" fmla="*/ 3063164 w 4298314"/>
              <a:gd name="connsiteY47" fmla="*/ 6650917 h 6857175"/>
              <a:gd name="connsiteX48" fmla="*/ 3063164 w 4298314"/>
              <a:gd name="connsiteY48" fmla="*/ 6391772 h 6857175"/>
              <a:gd name="connsiteX49" fmla="*/ 3091033 w 4298314"/>
              <a:gd name="connsiteY49" fmla="*/ 6127338 h 6857175"/>
              <a:gd name="connsiteX50" fmla="*/ 3098000 w 4298314"/>
              <a:gd name="connsiteY50" fmla="*/ 5868192 h 6857175"/>
              <a:gd name="connsiteX51" fmla="*/ 3056196 w 4298314"/>
              <a:gd name="connsiteY51" fmla="*/ 5609047 h 6857175"/>
              <a:gd name="connsiteX52" fmla="*/ 3063164 w 4298314"/>
              <a:gd name="connsiteY52" fmla="*/ 5360479 h 6857175"/>
              <a:gd name="connsiteX53" fmla="*/ 3000458 w 4298314"/>
              <a:gd name="connsiteY53" fmla="*/ 5360479 h 6857175"/>
              <a:gd name="connsiteX54" fmla="*/ 2965622 w 4298314"/>
              <a:gd name="connsiteY54" fmla="*/ 5527073 h 6857175"/>
              <a:gd name="connsiteX55" fmla="*/ 2916852 w 4298314"/>
              <a:gd name="connsiteY55" fmla="*/ 6246333 h 6857175"/>
              <a:gd name="connsiteX56" fmla="*/ 2882016 w 4298314"/>
              <a:gd name="connsiteY56" fmla="*/ 6407638 h 6857175"/>
              <a:gd name="connsiteX57" fmla="*/ 2826278 w 4298314"/>
              <a:gd name="connsiteY57" fmla="*/ 6460524 h 6857175"/>
              <a:gd name="connsiteX58" fmla="*/ 2798409 w 4298314"/>
              <a:gd name="connsiteY58" fmla="*/ 6018920 h 6857175"/>
              <a:gd name="connsiteX59" fmla="*/ 2756606 w 4298314"/>
              <a:gd name="connsiteY59" fmla="*/ 6018920 h 6857175"/>
              <a:gd name="connsiteX60" fmla="*/ 2700868 w 4298314"/>
              <a:gd name="connsiteY60" fmla="*/ 6243689 h 6857175"/>
              <a:gd name="connsiteX61" fmla="*/ 2582425 w 4298314"/>
              <a:gd name="connsiteY61" fmla="*/ 6288642 h 6857175"/>
              <a:gd name="connsiteX62" fmla="*/ 2422179 w 4298314"/>
              <a:gd name="connsiteY62" fmla="*/ 6193446 h 6857175"/>
              <a:gd name="connsiteX63" fmla="*/ 2422179 w 4298314"/>
              <a:gd name="connsiteY63" fmla="*/ 5839105 h 6857175"/>
              <a:gd name="connsiteX64" fmla="*/ 2373408 w 4298314"/>
              <a:gd name="connsiteY64" fmla="*/ 5836460 h 6857175"/>
              <a:gd name="connsiteX65" fmla="*/ 2317670 w 4298314"/>
              <a:gd name="connsiteY65" fmla="*/ 6037430 h 6857175"/>
              <a:gd name="connsiteX66" fmla="*/ 2296769 w 4298314"/>
              <a:gd name="connsiteY66" fmla="*/ 5976610 h 6857175"/>
              <a:gd name="connsiteX67" fmla="*/ 2261933 w 4298314"/>
              <a:gd name="connsiteY67" fmla="*/ 5973966 h 6857175"/>
              <a:gd name="connsiteX68" fmla="*/ 2220129 w 4298314"/>
              <a:gd name="connsiteY68" fmla="*/ 6034786 h 6857175"/>
              <a:gd name="connsiteX69" fmla="*/ 2199227 w 4298314"/>
              <a:gd name="connsiteY69" fmla="*/ 6190802 h 6857175"/>
              <a:gd name="connsiteX70" fmla="*/ 2087752 w 4298314"/>
              <a:gd name="connsiteY70" fmla="*/ 6270132 h 6857175"/>
              <a:gd name="connsiteX71" fmla="*/ 2038981 w 4298314"/>
              <a:gd name="connsiteY71" fmla="*/ 6317730 h 6857175"/>
              <a:gd name="connsiteX72" fmla="*/ 2004145 w 4298314"/>
              <a:gd name="connsiteY72" fmla="*/ 6463169 h 6857175"/>
              <a:gd name="connsiteX73" fmla="*/ 1955375 w 4298314"/>
              <a:gd name="connsiteY73" fmla="*/ 6508123 h 6857175"/>
              <a:gd name="connsiteX74" fmla="*/ 1920538 w 4298314"/>
              <a:gd name="connsiteY74" fmla="*/ 6489612 h 6857175"/>
              <a:gd name="connsiteX75" fmla="*/ 1836932 w 4298314"/>
              <a:gd name="connsiteY75" fmla="*/ 5735976 h 6857175"/>
              <a:gd name="connsiteX76" fmla="*/ 1788161 w 4298314"/>
              <a:gd name="connsiteY76" fmla="*/ 5603759 h 6857175"/>
              <a:gd name="connsiteX77" fmla="*/ 1802096 w 4298314"/>
              <a:gd name="connsiteY77" fmla="*/ 5572027 h 6857175"/>
              <a:gd name="connsiteX78" fmla="*/ 2129555 w 4298314"/>
              <a:gd name="connsiteY78" fmla="*/ 5550872 h 6857175"/>
              <a:gd name="connsiteX79" fmla="*/ 1920538 w 4298314"/>
              <a:gd name="connsiteY79" fmla="*/ 5474186 h 6857175"/>
              <a:gd name="connsiteX80" fmla="*/ 1781194 w 4298314"/>
              <a:gd name="connsiteY80" fmla="*/ 5405433 h 6857175"/>
              <a:gd name="connsiteX81" fmla="*/ 1753325 w 4298314"/>
              <a:gd name="connsiteY81" fmla="*/ 5267928 h 6857175"/>
              <a:gd name="connsiteX82" fmla="*/ 1753325 w 4298314"/>
              <a:gd name="connsiteY82" fmla="*/ 5775641 h 6857175"/>
              <a:gd name="connsiteX83" fmla="*/ 1711521 w 4298314"/>
              <a:gd name="connsiteY83" fmla="*/ 5775641 h 6857175"/>
              <a:gd name="connsiteX84" fmla="*/ 1711521 w 4298314"/>
              <a:gd name="connsiteY84" fmla="*/ 5616980 h 6857175"/>
              <a:gd name="connsiteX85" fmla="*/ 1676686 w 4298314"/>
              <a:gd name="connsiteY85" fmla="*/ 5616980 h 6857175"/>
              <a:gd name="connsiteX86" fmla="*/ 1669719 w 4298314"/>
              <a:gd name="connsiteY86" fmla="*/ 5661934 h 6857175"/>
              <a:gd name="connsiteX87" fmla="*/ 1572177 w 4298314"/>
              <a:gd name="connsiteY87" fmla="*/ 6267488 h 6857175"/>
              <a:gd name="connsiteX88" fmla="*/ 1432832 w 4298314"/>
              <a:gd name="connsiteY88" fmla="*/ 6677360 h 6857175"/>
              <a:gd name="connsiteX89" fmla="*/ 1418898 w 4298314"/>
              <a:gd name="connsiteY89" fmla="*/ 6791067 h 6857175"/>
              <a:gd name="connsiteX90" fmla="*/ 1377094 w 4298314"/>
              <a:gd name="connsiteY90" fmla="*/ 6857175 h 6857175"/>
              <a:gd name="connsiteX91" fmla="*/ 1335292 w 4298314"/>
              <a:gd name="connsiteY91" fmla="*/ 6857175 h 6857175"/>
              <a:gd name="connsiteX92" fmla="*/ 1342259 w 4298314"/>
              <a:gd name="connsiteY92" fmla="*/ 6740824 h 6857175"/>
              <a:gd name="connsiteX93" fmla="*/ 1411930 w 4298314"/>
              <a:gd name="connsiteY93" fmla="*/ 6071807 h 6857175"/>
              <a:gd name="connsiteX94" fmla="*/ 1307422 w 4298314"/>
              <a:gd name="connsiteY94" fmla="*/ 5751842 h 6857175"/>
              <a:gd name="connsiteX95" fmla="*/ 1230782 w 4298314"/>
              <a:gd name="connsiteY95" fmla="*/ 5931657 h 6857175"/>
              <a:gd name="connsiteX96" fmla="*/ 1188980 w 4298314"/>
              <a:gd name="connsiteY96" fmla="*/ 5677800 h 6857175"/>
              <a:gd name="connsiteX97" fmla="*/ 1154143 w 4298314"/>
              <a:gd name="connsiteY97" fmla="*/ 5677800 h 6857175"/>
              <a:gd name="connsiteX98" fmla="*/ 1133242 w 4298314"/>
              <a:gd name="connsiteY98" fmla="*/ 5698955 h 6857175"/>
              <a:gd name="connsiteX99" fmla="*/ 1056602 w 4298314"/>
              <a:gd name="connsiteY99" fmla="*/ 6135271 h 6857175"/>
              <a:gd name="connsiteX100" fmla="*/ 910290 w 4298314"/>
              <a:gd name="connsiteY100" fmla="*/ 6510767 h 6857175"/>
              <a:gd name="connsiteX101" fmla="*/ 896355 w 4298314"/>
              <a:gd name="connsiteY101" fmla="*/ 6444658 h 6857175"/>
              <a:gd name="connsiteX102" fmla="*/ 910290 w 4298314"/>
              <a:gd name="connsiteY102" fmla="*/ 5775641 h 6857175"/>
              <a:gd name="connsiteX103" fmla="*/ 868487 w 4298314"/>
              <a:gd name="connsiteY103" fmla="*/ 5384278 h 6857175"/>
              <a:gd name="connsiteX104" fmla="*/ 819716 w 4298314"/>
              <a:gd name="connsiteY104" fmla="*/ 5315526 h 6857175"/>
              <a:gd name="connsiteX105" fmla="*/ 673405 w 4298314"/>
              <a:gd name="connsiteY105" fmla="*/ 5735976 h 6857175"/>
              <a:gd name="connsiteX106" fmla="*/ 617667 w 4298314"/>
              <a:gd name="connsiteY106" fmla="*/ 5735976 h 6857175"/>
              <a:gd name="connsiteX107" fmla="*/ 582830 w 4298314"/>
              <a:gd name="connsiteY107" fmla="*/ 5619625 h 6857175"/>
              <a:gd name="connsiteX108" fmla="*/ 589797 w 4298314"/>
              <a:gd name="connsiteY108" fmla="*/ 5133066 h 6857175"/>
              <a:gd name="connsiteX109" fmla="*/ 520126 w 4298314"/>
              <a:gd name="connsiteY109" fmla="*/ 4977050 h 6857175"/>
              <a:gd name="connsiteX110" fmla="*/ 492257 w 4298314"/>
              <a:gd name="connsiteY110" fmla="*/ 4799880 h 6857175"/>
              <a:gd name="connsiteX111" fmla="*/ 471355 w 4298314"/>
              <a:gd name="connsiteY111" fmla="*/ 4236635 h 6857175"/>
              <a:gd name="connsiteX112" fmla="*/ 457420 w 4298314"/>
              <a:gd name="connsiteY112" fmla="*/ 3665458 h 6857175"/>
              <a:gd name="connsiteX113" fmla="*/ 408650 w 4298314"/>
              <a:gd name="connsiteY113" fmla="*/ 2745228 h 6857175"/>
              <a:gd name="connsiteX114" fmla="*/ 255371 w 4298314"/>
              <a:gd name="connsiteY114" fmla="*/ 1737735 h 6857175"/>
              <a:gd name="connsiteX115" fmla="*/ 157830 w 4298314"/>
              <a:gd name="connsiteY115" fmla="*/ 1243244 h 6857175"/>
              <a:gd name="connsiteX116" fmla="*/ 11518 w 4298314"/>
              <a:gd name="connsiteY116" fmla="*/ 666778 h 6857175"/>
              <a:gd name="connsiteX117" fmla="*/ 4551 w 4298314"/>
              <a:gd name="connsiteY117" fmla="*/ 362679 h 6857175"/>
              <a:gd name="connsiteX118" fmla="*/ 53321 w 4298314"/>
              <a:gd name="connsiteY118" fmla="*/ 360034 h 6857175"/>
              <a:gd name="connsiteX119" fmla="*/ 143895 w 4298314"/>
              <a:gd name="connsiteY119" fmla="*/ 582159 h 6857175"/>
              <a:gd name="connsiteX120" fmla="*/ 304141 w 4298314"/>
              <a:gd name="connsiteY120" fmla="*/ 219884 h 6857175"/>
              <a:gd name="connsiteX121" fmla="*/ 366847 w 4298314"/>
              <a:gd name="connsiteY121" fmla="*/ 222529 h 6857175"/>
              <a:gd name="connsiteX122" fmla="*/ 352912 w 4298314"/>
              <a:gd name="connsiteY122" fmla="*/ 280704 h 6857175"/>
              <a:gd name="connsiteX123" fmla="*/ 352912 w 4298314"/>
              <a:gd name="connsiteY123" fmla="*/ 341524 h 6857175"/>
              <a:gd name="connsiteX124" fmla="*/ 422584 w 4298314"/>
              <a:gd name="connsiteY124" fmla="*/ 280704 h 6857175"/>
              <a:gd name="connsiteX125" fmla="*/ 722175 w 4298314"/>
              <a:gd name="connsiteY125" fmla="*/ 198730 h 6857175"/>
              <a:gd name="connsiteX126" fmla="*/ 770946 w 4298314"/>
              <a:gd name="connsiteY126" fmla="*/ 193441 h 6857175"/>
              <a:gd name="connsiteX127" fmla="*/ 1230782 w 4298314"/>
              <a:gd name="connsiteY127" fmla="*/ 90312 h 6857175"/>
              <a:gd name="connsiteX128" fmla="*/ 1586111 w 4298314"/>
              <a:gd name="connsiteY128" fmla="*/ 8337 h 6857175"/>
              <a:gd name="connsiteX129" fmla="*/ 1767259 w 4298314"/>
              <a:gd name="connsiteY129" fmla="*/ 3048 h 6857175"/>
              <a:gd name="connsiteX130" fmla="*/ 1955375 w 4298314"/>
              <a:gd name="connsiteY130" fmla="*/ 5693 h 6857175"/>
              <a:gd name="connsiteX131" fmla="*/ 2022543 w 4298314"/>
              <a:gd name="connsiteY131" fmla="*/ 115 h 68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4298314" h="6857175">
                <a:moveTo>
                  <a:pt x="2022543" y="115"/>
                </a:moveTo>
                <a:cubicBezTo>
                  <a:pt x="2084268" y="-1249"/>
                  <a:pt x="2131297" y="9659"/>
                  <a:pt x="2178326" y="29492"/>
                </a:cubicBezTo>
                <a:cubicBezTo>
                  <a:pt x="2234063" y="53291"/>
                  <a:pt x="2289801" y="77090"/>
                  <a:pt x="2373408" y="45358"/>
                </a:cubicBezTo>
                <a:cubicBezTo>
                  <a:pt x="2380375" y="45358"/>
                  <a:pt x="2387342" y="42714"/>
                  <a:pt x="2401277" y="42714"/>
                </a:cubicBezTo>
                <a:cubicBezTo>
                  <a:pt x="2540621" y="53291"/>
                  <a:pt x="2679966" y="63868"/>
                  <a:pt x="2819310" y="79734"/>
                </a:cubicBezTo>
                <a:cubicBezTo>
                  <a:pt x="2840212" y="82379"/>
                  <a:pt x="2840212" y="106178"/>
                  <a:pt x="2868081" y="135265"/>
                </a:cubicBezTo>
                <a:cubicBezTo>
                  <a:pt x="2875048" y="108822"/>
                  <a:pt x="2875048" y="98245"/>
                  <a:pt x="2875048" y="90312"/>
                </a:cubicBezTo>
                <a:cubicBezTo>
                  <a:pt x="2875048" y="48002"/>
                  <a:pt x="2930787" y="34781"/>
                  <a:pt x="3028327" y="42714"/>
                </a:cubicBezTo>
                <a:cubicBezTo>
                  <a:pt x="3230377" y="55935"/>
                  <a:pt x="3432427" y="66513"/>
                  <a:pt x="3557837" y="137910"/>
                </a:cubicBezTo>
                <a:cubicBezTo>
                  <a:pt x="3578739" y="148487"/>
                  <a:pt x="3592673" y="164353"/>
                  <a:pt x="3592673" y="180219"/>
                </a:cubicBezTo>
                <a:cubicBezTo>
                  <a:pt x="3599641" y="198730"/>
                  <a:pt x="3592673" y="217240"/>
                  <a:pt x="3592673" y="246328"/>
                </a:cubicBezTo>
                <a:cubicBezTo>
                  <a:pt x="3634476" y="230462"/>
                  <a:pt x="3655378" y="222529"/>
                  <a:pt x="3683247" y="209307"/>
                </a:cubicBezTo>
                <a:cubicBezTo>
                  <a:pt x="3697181" y="235750"/>
                  <a:pt x="3711116" y="256905"/>
                  <a:pt x="3718083" y="278060"/>
                </a:cubicBezTo>
                <a:cubicBezTo>
                  <a:pt x="3732018" y="275415"/>
                  <a:pt x="3738985" y="270127"/>
                  <a:pt x="3752920" y="267482"/>
                </a:cubicBezTo>
                <a:cubicBezTo>
                  <a:pt x="3780789" y="278060"/>
                  <a:pt x="3829559" y="288637"/>
                  <a:pt x="3836526" y="301859"/>
                </a:cubicBezTo>
                <a:cubicBezTo>
                  <a:pt x="3885297" y="404988"/>
                  <a:pt x="3927100" y="510762"/>
                  <a:pt x="3954969" y="613891"/>
                </a:cubicBezTo>
                <a:cubicBezTo>
                  <a:pt x="3982838" y="719664"/>
                  <a:pt x="3982838" y="828082"/>
                  <a:pt x="4010707" y="933856"/>
                </a:cubicBezTo>
                <a:cubicBezTo>
                  <a:pt x="4052510" y="1124248"/>
                  <a:pt x="4115216" y="1311996"/>
                  <a:pt x="4150052" y="1502389"/>
                </a:cubicBezTo>
                <a:cubicBezTo>
                  <a:pt x="4198822" y="1727158"/>
                  <a:pt x="4226691" y="1951926"/>
                  <a:pt x="4261527" y="2176695"/>
                </a:cubicBezTo>
                <a:cubicBezTo>
                  <a:pt x="4275462" y="2279824"/>
                  <a:pt x="4282428" y="2382954"/>
                  <a:pt x="4289396" y="2488727"/>
                </a:cubicBezTo>
                <a:cubicBezTo>
                  <a:pt x="4289396" y="2724073"/>
                  <a:pt x="4289396" y="2959419"/>
                  <a:pt x="4289396" y="3194766"/>
                </a:cubicBezTo>
                <a:cubicBezTo>
                  <a:pt x="4289396" y="3276740"/>
                  <a:pt x="4303330" y="3356071"/>
                  <a:pt x="4296364" y="3438045"/>
                </a:cubicBezTo>
                <a:cubicBezTo>
                  <a:pt x="4282428" y="3705123"/>
                  <a:pt x="4268494" y="3974846"/>
                  <a:pt x="4247593" y="4241924"/>
                </a:cubicBezTo>
                <a:cubicBezTo>
                  <a:pt x="4247593" y="4257790"/>
                  <a:pt x="4240626" y="4273656"/>
                  <a:pt x="4240626" y="4292166"/>
                </a:cubicBezTo>
                <a:cubicBezTo>
                  <a:pt x="4226691" y="4289522"/>
                  <a:pt x="4212756" y="4289522"/>
                  <a:pt x="4198822" y="4289522"/>
                </a:cubicBezTo>
                <a:cubicBezTo>
                  <a:pt x="4198822" y="4165238"/>
                  <a:pt x="4198822" y="4043598"/>
                  <a:pt x="4198822" y="3919315"/>
                </a:cubicBezTo>
                <a:cubicBezTo>
                  <a:pt x="4191855" y="3919315"/>
                  <a:pt x="4177920" y="3916670"/>
                  <a:pt x="4170953" y="3916670"/>
                </a:cubicBezTo>
                <a:cubicBezTo>
                  <a:pt x="4163986" y="3929892"/>
                  <a:pt x="4157018" y="3943114"/>
                  <a:pt x="4150052" y="3956335"/>
                </a:cubicBezTo>
                <a:cubicBezTo>
                  <a:pt x="4143084" y="4070042"/>
                  <a:pt x="4136116" y="4181104"/>
                  <a:pt x="4129150" y="4294811"/>
                </a:cubicBezTo>
                <a:cubicBezTo>
                  <a:pt x="4115216" y="4474626"/>
                  <a:pt x="4122182" y="4654441"/>
                  <a:pt x="4087347" y="4831612"/>
                </a:cubicBezTo>
                <a:cubicBezTo>
                  <a:pt x="4066445" y="4969117"/>
                  <a:pt x="3989805" y="5103979"/>
                  <a:pt x="3948002" y="5241484"/>
                </a:cubicBezTo>
                <a:cubicBezTo>
                  <a:pt x="3927100" y="5312881"/>
                  <a:pt x="3934068" y="5386923"/>
                  <a:pt x="3927100" y="5460964"/>
                </a:cubicBezTo>
                <a:cubicBezTo>
                  <a:pt x="3927100" y="5497985"/>
                  <a:pt x="3920133" y="5532361"/>
                  <a:pt x="3871362" y="5572027"/>
                </a:cubicBezTo>
                <a:cubicBezTo>
                  <a:pt x="3815624" y="5606403"/>
                  <a:pt x="3850460" y="5659290"/>
                  <a:pt x="3843493" y="5706888"/>
                </a:cubicBezTo>
                <a:cubicBezTo>
                  <a:pt x="3843493" y="5765063"/>
                  <a:pt x="3836526" y="5823239"/>
                  <a:pt x="3836526" y="5881414"/>
                </a:cubicBezTo>
                <a:cubicBezTo>
                  <a:pt x="3836526" y="5891992"/>
                  <a:pt x="3822592" y="5899925"/>
                  <a:pt x="3787756" y="5907858"/>
                </a:cubicBezTo>
                <a:cubicBezTo>
                  <a:pt x="3787756" y="5725398"/>
                  <a:pt x="3787756" y="5540294"/>
                  <a:pt x="3787756" y="5355191"/>
                </a:cubicBezTo>
                <a:cubicBezTo>
                  <a:pt x="3773821" y="5355191"/>
                  <a:pt x="3759887" y="5355191"/>
                  <a:pt x="3745952" y="5355191"/>
                </a:cubicBezTo>
                <a:cubicBezTo>
                  <a:pt x="3745952" y="5487408"/>
                  <a:pt x="3759887" y="5616980"/>
                  <a:pt x="3745952" y="5749197"/>
                </a:cubicBezTo>
                <a:cubicBezTo>
                  <a:pt x="3738985" y="5810017"/>
                  <a:pt x="3759887" y="5876125"/>
                  <a:pt x="3641444" y="5929012"/>
                </a:cubicBezTo>
                <a:cubicBezTo>
                  <a:pt x="3613575" y="5942234"/>
                  <a:pt x="3620542" y="5966033"/>
                  <a:pt x="3592673" y="5981899"/>
                </a:cubicBezTo>
                <a:cubicBezTo>
                  <a:pt x="3564804" y="5860259"/>
                  <a:pt x="3641444" y="5733331"/>
                  <a:pt x="3523001" y="5603759"/>
                </a:cubicBezTo>
                <a:cubicBezTo>
                  <a:pt x="3509066" y="5635491"/>
                  <a:pt x="3502099" y="5654001"/>
                  <a:pt x="3495132" y="5680444"/>
                </a:cubicBezTo>
                <a:cubicBezTo>
                  <a:pt x="3369722" y="5638135"/>
                  <a:pt x="3460296" y="5582604"/>
                  <a:pt x="3383656" y="5537650"/>
                </a:cubicBezTo>
                <a:cubicBezTo>
                  <a:pt x="3369722" y="5587893"/>
                  <a:pt x="3355787" y="5638135"/>
                  <a:pt x="3341853" y="5688377"/>
                </a:cubicBezTo>
                <a:cubicBezTo>
                  <a:pt x="3307016" y="5868192"/>
                  <a:pt x="3279148" y="6045363"/>
                  <a:pt x="3244312" y="6225178"/>
                </a:cubicBezTo>
                <a:cubicBezTo>
                  <a:pt x="3223410" y="6315086"/>
                  <a:pt x="3209475" y="6404993"/>
                  <a:pt x="3181606" y="6494901"/>
                </a:cubicBezTo>
                <a:cubicBezTo>
                  <a:pt x="3160704" y="6547788"/>
                  <a:pt x="3111935" y="6600674"/>
                  <a:pt x="3063164" y="6650917"/>
                </a:cubicBezTo>
                <a:cubicBezTo>
                  <a:pt x="3063164" y="6563654"/>
                  <a:pt x="3056196" y="6476390"/>
                  <a:pt x="3063164" y="6391772"/>
                </a:cubicBezTo>
                <a:cubicBezTo>
                  <a:pt x="3070131" y="6304508"/>
                  <a:pt x="3084066" y="6214601"/>
                  <a:pt x="3091033" y="6127338"/>
                </a:cubicBezTo>
                <a:cubicBezTo>
                  <a:pt x="3098000" y="6040075"/>
                  <a:pt x="3104967" y="5955456"/>
                  <a:pt x="3098000" y="5868192"/>
                </a:cubicBezTo>
                <a:cubicBezTo>
                  <a:pt x="3091033" y="5780929"/>
                  <a:pt x="3077098" y="5693666"/>
                  <a:pt x="3056196" y="5609047"/>
                </a:cubicBezTo>
                <a:cubicBezTo>
                  <a:pt x="3042262" y="5527073"/>
                  <a:pt x="3084066" y="5442454"/>
                  <a:pt x="3063164" y="5360479"/>
                </a:cubicBezTo>
                <a:cubicBezTo>
                  <a:pt x="3042262" y="5360479"/>
                  <a:pt x="3021360" y="5360479"/>
                  <a:pt x="3000458" y="5360479"/>
                </a:cubicBezTo>
                <a:cubicBezTo>
                  <a:pt x="2986524" y="5416011"/>
                  <a:pt x="2972590" y="5471542"/>
                  <a:pt x="2965622" y="5527073"/>
                </a:cubicBezTo>
                <a:cubicBezTo>
                  <a:pt x="2951688" y="5767708"/>
                  <a:pt x="2937754" y="6005698"/>
                  <a:pt x="2916852" y="6246333"/>
                </a:cubicBezTo>
                <a:cubicBezTo>
                  <a:pt x="2916852" y="6299220"/>
                  <a:pt x="2902917" y="6354751"/>
                  <a:pt x="2882016" y="6407638"/>
                </a:cubicBezTo>
                <a:cubicBezTo>
                  <a:pt x="2882016" y="6420859"/>
                  <a:pt x="2854146" y="6434081"/>
                  <a:pt x="2826278" y="6460524"/>
                </a:cubicBezTo>
                <a:cubicBezTo>
                  <a:pt x="2826278" y="6304508"/>
                  <a:pt x="2875048" y="6159070"/>
                  <a:pt x="2798409" y="6018920"/>
                </a:cubicBezTo>
                <a:cubicBezTo>
                  <a:pt x="2784475" y="6018920"/>
                  <a:pt x="2770540" y="6018920"/>
                  <a:pt x="2756606" y="6018920"/>
                </a:cubicBezTo>
                <a:cubicBezTo>
                  <a:pt x="2735704" y="6092961"/>
                  <a:pt x="2721769" y="6169647"/>
                  <a:pt x="2700868" y="6243689"/>
                </a:cubicBezTo>
                <a:cubicBezTo>
                  <a:pt x="2693900" y="6270132"/>
                  <a:pt x="2686933" y="6299220"/>
                  <a:pt x="2582425" y="6288642"/>
                </a:cubicBezTo>
                <a:cubicBezTo>
                  <a:pt x="2540621" y="6172291"/>
                  <a:pt x="2540621" y="6172291"/>
                  <a:pt x="2422179" y="6193446"/>
                </a:cubicBezTo>
                <a:cubicBezTo>
                  <a:pt x="2422179" y="6074451"/>
                  <a:pt x="2422179" y="5958100"/>
                  <a:pt x="2422179" y="5839105"/>
                </a:cubicBezTo>
                <a:cubicBezTo>
                  <a:pt x="2401277" y="5839105"/>
                  <a:pt x="2387342" y="5839105"/>
                  <a:pt x="2373408" y="5836460"/>
                </a:cubicBezTo>
                <a:cubicBezTo>
                  <a:pt x="2359473" y="5902569"/>
                  <a:pt x="2338572" y="5968677"/>
                  <a:pt x="2317670" y="6037430"/>
                </a:cubicBezTo>
                <a:cubicBezTo>
                  <a:pt x="2310704" y="6016275"/>
                  <a:pt x="2303736" y="5997765"/>
                  <a:pt x="2296769" y="5976610"/>
                </a:cubicBezTo>
                <a:cubicBezTo>
                  <a:pt x="2289801" y="5976610"/>
                  <a:pt x="2275867" y="5976610"/>
                  <a:pt x="2261933" y="5973966"/>
                </a:cubicBezTo>
                <a:cubicBezTo>
                  <a:pt x="2247998" y="5995121"/>
                  <a:pt x="2227096" y="6013631"/>
                  <a:pt x="2220129" y="6034786"/>
                </a:cubicBezTo>
                <a:cubicBezTo>
                  <a:pt x="2213162" y="6087673"/>
                  <a:pt x="2206194" y="6140559"/>
                  <a:pt x="2199227" y="6190802"/>
                </a:cubicBezTo>
                <a:cubicBezTo>
                  <a:pt x="2192260" y="6222534"/>
                  <a:pt x="2206194" y="6259555"/>
                  <a:pt x="2087752" y="6270132"/>
                </a:cubicBezTo>
                <a:cubicBezTo>
                  <a:pt x="2059883" y="6272776"/>
                  <a:pt x="2038981" y="6299220"/>
                  <a:pt x="2038981" y="6317730"/>
                </a:cubicBezTo>
                <a:cubicBezTo>
                  <a:pt x="2018079" y="6365328"/>
                  <a:pt x="2018079" y="6415571"/>
                  <a:pt x="2004145" y="6463169"/>
                </a:cubicBezTo>
                <a:cubicBezTo>
                  <a:pt x="2004145" y="6476390"/>
                  <a:pt x="1976276" y="6489612"/>
                  <a:pt x="1955375" y="6508123"/>
                </a:cubicBezTo>
                <a:cubicBezTo>
                  <a:pt x="1934473" y="6494901"/>
                  <a:pt x="1920538" y="6492256"/>
                  <a:pt x="1920538" y="6489612"/>
                </a:cubicBezTo>
                <a:cubicBezTo>
                  <a:pt x="1892669" y="6238400"/>
                  <a:pt x="1864800" y="5987188"/>
                  <a:pt x="1836932" y="5735976"/>
                </a:cubicBezTo>
                <a:cubicBezTo>
                  <a:pt x="1829965" y="5691022"/>
                  <a:pt x="1802096" y="5648712"/>
                  <a:pt x="1788161" y="5603759"/>
                </a:cubicBezTo>
                <a:cubicBezTo>
                  <a:pt x="1788161" y="5593181"/>
                  <a:pt x="1795128" y="5582604"/>
                  <a:pt x="1802096" y="5572027"/>
                </a:cubicBezTo>
                <a:cubicBezTo>
                  <a:pt x="2045948" y="5611692"/>
                  <a:pt x="2129555" y="5606403"/>
                  <a:pt x="2129555" y="5550872"/>
                </a:cubicBezTo>
                <a:cubicBezTo>
                  <a:pt x="2018079" y="5548227"/>
                  <a:pt x="1864800" y="5556160"/>
                  <a:pt x="1920538" y="5474186"/>
                </a:cubicBezTo>
                <a:cubicBezTo>
                  <a:pt x="1781194" y="5474186"/>
                  <a:pt x="1774226" y="5442454"/>
                  <a:pt x="1781194" y="5405433"/>
                </a:cubicBezTo>
                <a:cubicBezTo>
                  <a:pt x="1788161" y="5360479"/>
                  <a:pt x="1781194" y="5312881"/>
                  <a:pt x="1753325" y="5267928"/>
                </a:cubicBezTo>
                <a:cubicBezTo>
                  <a:pt x="1753325" y="5437165"/>
                  <a:pt x="1753325" y="5606403"/>
                  <a:pt x="1753325" y="5775641"/>
                </a:cubicBezTo>
                <a:cubicBezTo>
                  <a:pt x="1739390" y="5775641"/>
                  <a:pt x="1725456" y="5775641"/>
                  <a:pt x="1711521" y="5775641"/>
                </a:cubicBezTo>
                <a:cubicBezTo>
                  <a:pt x="1711521" y="5722754"/>
                  <a:pt x="1711521" y="5669867"/>
                  <a:pt x="1711521" y="5616980"/>
                </a:cubicBezTo>
                <a:cubicBezTo>
                  <a:pt x="1697587" y="5616980"/>
                  <a:pt x="1690620" y="5616980"/>
                  <a:pt x="1676686" y="5616980"/>
                </a:cubicBezTo>
                <a:cubicBezTo>
                  <a:pt x="1676686" y="5630202"/>
                  <a:pt x="1676686" y="5646068"/>
                  <a:pt x="1669719" y="5661934"/>
                </a:cubicBezTo>
                <a:cubicBezTo>
                  <a:pt x="1641849" y="5862904"/>
                  <a:pt x="1613980" y="6063874"/>
                  <a:pt x="1572177" y="6267488"/>
                </a:cubicBezTo>
                <a:cubicBezTo>
                  <a:pt x="1544308" y="6402349"/>
                  <a:pt x="1481603" y="6539855"/>
                  <a:pt x="1432832" y="6677360"/>
                </a:cubicBezTo>
                <a:cubicBezTo>
                  <a:pt x="1425865" y="6714381"/>
                  <a:pt x="1425865" y="6754046"/>
                  <a:pt x="1418898" y="6791067"/>
                </a:cubicBezTo>
                <a:cubicBezTo>
                  <a:pt x="1411930" y="6814866"/>
                  <a:pt x="1391029" y="6836021"/>
                  <a:pt x="1377094" y="6857175"/>
                </a:cubicBezTo>
                <a:cubicBezTo>
                  <a:pt x="1363160" y="6857175"/>
                  <a:pt x="1349226" y="6857175"/>
                  <a:pt x="1335292" y="6857175"/>
                </a:cubicBezTo>
                <a:cubicBezTo>
                  <a:pt x="1335292" y="6817510"/>
                  <a:pt x="1335292" y="6780489"/>
                  <a:pt x="1342259" y="6740824"/>
                </a:cubicBezTo>
                <a:cubicBezTo>
                  <a:pt x="1363160" y="6518700"/>
                  <a:pt x="1384061" y="6293931"/>
                  <a:pt x="1411930" y="6071807"/>
                </a:cubicBezTo>
                <a:cubicBezTo>
                  <a:pt x="1272586" y="5968677"/>
                  <a:pt x="1370127" y="5860259"/>
                  <a:pt x="1307422" y="5751842"/>
                </a:cubicBezTo>
                <a:cubicBezTo>
                  <a:pt x="1279553" y="5817950"/>
                  <a:pt x="1251684" y="5881414"/>
                  <a:pt x="1230782" y="5931657"/>
                </a:cubicBezTo>
                <a:cubicBezTo>
                  <a:pt x="1216848" y="5857615"/>
                  <a:pt x="1202914" y="5767708"/>
                  <a:pt x="1188980" y="5677800"/>
                </a:cubicBezTo>
                <a:cubicBezTo>
                  <a:pt x="1175045" y="5677800"/>
                  <a:pt x="1161111" y="5677800"/>
                  <a:pt x="1154143" y="5677800"/>
                </a:cubicBezTo>
                <a:cubicBezTo>
                  <a:pt x="1147176" y="5683089"/>
                  <a:pt x="1140209" y="5691022"/>
                  <a:pt x="1133242" y="5698955"/>
                </a:cubicBezTo>
                <a:cubicBezTo>
                  <a:pt x="1112340" y="5844393"/>
                  <a:pt x="1098405" y="5989832"/>
                  <a:pt x="1056602" y="6135271"/>
                </a:cubicBezTo>
                <a:cubicBezTo>
                  <a:pt x="1028734" y="6259555"/>
                  <a:pt x="972995" y="6383839"/>
                  <a:pt x="910290" y="6510767"/>
                </a:cubicBezTo>
                <a:cubicBezTo>
                  <a:pt x="903323" y="6489612"/>
                  <a:pt x="889388" y="6468457"/>
                  <a:pt x="896355" y="6444658"/>
                </a:cubicBezTo>
                <a:cubicBezTo>
                  <a:pt x="896355" y="6222534"/>
                  <a:pt x="910290" y="5997765"/>
                  <a:pt x="910290" y="5775641"/>
                </a:cubicBezTo>
                <a:cubicBezTo>
                  <a:pt x="910290" y="5646068"/>
                  <a:pt x="882421" y="5513851"/>
                  <a:pt x="868487" y="5384278"/>
                </a:cubicBezTo>
                <a:cubicBezTo>
                  <a:pt x="868487" y="5363124"/>
                  <a:pt x="854553" y="5339325"/>
                  <a:pt x="819716" y="5315526"/>
                </a:cubicBezTo>
                <a:cubicBezTo>
                  <a:pt x="777913" y="5458320"/>
                  <a:pt x="812749" y="5601114"/>
                  <a:pt x="673405" y="5735976"/>
                </a:cubicBezTo>
                <a:cubicBezTo>
                  <a:pt x="652503" y="5735976"/>
                  <a:pt x="631601" y="5735976"/>
                  <a:pt x="617667" y="5735976"/>
                </a:cubicBezTo>
                <a:cubicBezTo>
                  <a:pt x="603732" y="5696310"/>
                  <a:pt x="582830" y="5659290"/>
                  <a:pt x="582830" y="5619625"/>
                </a:cubicBezTo>
                <a:cubicBezTo>
                  <a:pt x="582830" y="5458320"/>
                  <a:pt x="596765" y="5297015"/>
                  <a:pt x="589797" y="5133066"/>
                </a:cubicBezTo>
                <a:cubicBezTo>
                  <a:pt x="582830" y="5082824"/>
                  <a:pt x="603732" y="5032581"/>
                  <a:pt x="520126" y="4977050"/>
                </a:cubicBezTo>
                <a:cubicBezTo>
                  <a:pt x="443486" y="4932096"/>
                  <a:pt x="492257" y="4860699"/>
                  <a:pt x="492257" y="4799880"/>
                </a:cubicBezTo>
                <a:cubicBezTo>
                  <a:pt x="478322" y="4612131"/>
                  <a:pt x="471355" y="4424383"/>
                  <a:pt x="471355" y="4236635"/>
                </a:cubicBezTo>
                <a:cubicBezTo>
                  <a:pt x="464388" y="4046243"/>
                  <a:pt x="464388" y="3855850"/>
                  <a:pt x="457420" y="3665458"/>
                </a:cubicBezTo>
                <a:cubicBezTo>
                  <a:pt x="443486" y="3358715"/>
                  <a:pt x="443486" y="3051971"/>
                  <a:pt x="408650" y="2745228"/>
                </a:cubicBezTo>
                <a:cubicBezTo>
                  <a:pt x="373814" y="2409397"/>
                  <a:pt x="311109" y="2073566"/>
                  <a:pt x="255371" y="1737735"/>
                </a:cubicBezTo>
                <a:cubicBezTo>
                  <a:pt x="227502" y="1573786"/>
                  <a:pt x="199633" y="1409837"/>
                  <a:pt x="157830" y="1243244"/>
                </a:cubicBezTo>
                <a:cubicBezTo>
                  <a:pt x="116026" y="1050207"/>
                  <a:pt x="46354" y="859814"/>
                  <a:pt x="11518" y="666778"/>
                </a:cubicBezTo>
                <a:cubicBezTo>
                  <a:pt x="-9384" y="566293"/>
                  <a:pt x="4551" y="463163"/>
                  <a:pt x="4551" y="362679"/>
                </a:cubicBezTo>
                <a:cubicBezTo>
                  <a:pt x="18485" y="360034"/>
                  <a:pt x="32420" y="360034"/>
                  <a:pt x="53321" y="360034"/>
                </a:cubicBezTo>
                <a:cubicBezTo>
                  <a:pt x="122993" y="428787"/>
                  <a:pt x="88157" y="508117"/>
                  <a:pt x="143895" y="582159"/>
                </a:cubicBezTo>
                <a:cubicBezTo>
                  <a:pt x="192666" y="457875"/>
                  <a:pt x="102092" y="328302"/>
                  <a:pt x="304141" y="219884"/>
                </a:cubicBezTo>
                <a:cubicBezTo>
                  <a:pt x="325043" y="219884"/>
                  <a:pt x="345945" y="222529"/>
                  <a:pt x="366847" y="222529"/>
                </a:cubicBezTo>
                <a:cubicBezTo>
                  <a:pt x="359880" y="241039"/>
                  <a:pt x="359880" y="262194"/>
                  <a:pt x="352912" y="280704"/>
                </a:cubicBezTo>
                <a:cubicBezTo>
                  <a:pt x="345945" y="299214"/>
                  <a:pt x="338978" y="317725"/>
                  <a:pt x="352912" y="341524"/>
                </a:cubicBezTo>
                <a:cubicBezTo>
                  <a:pt x="373814" y="320369"/>
                  <a:pt x="408650" y="301859"/>
                  <a:pt x="422584" y="280704"/>
                </a:cubicBezTo>
                <a:cubicBezTo>
                  <a:pt x="464388" y="222529"/>
                  <a:pt x="561928" y="196085"/>
                  <a:pt x="722175" y="198730"/>
                </a:cubicBezTo>
                <a:cubicBezTo>
                  <a:pt x="736109" y="201374"/>
                  <a:pt x="763978" y="198730"/>
                  <a:pt x="770946" y="193441"/>
                </a:cubicBezTo>
                <a:cubicBezTo>
                  <a:pt x="868487" y="122044"/>
                  <a:pt x="1077503" y="122044"/>
                  <a:pt x="1230782" y="90312"/>
                </a:cubicBezTo>
                <a:cubicBezTo>
                  <a:pt x="1349226" y="66513"/>
                  <a:pt x="1460701" y="32136"/>
                  <a:pt x="1586111" y="8337"/>
                </a:cubicBezTo>
                <a:cubicBezTo>
                  <a:pt x="1634882" y="404"/>
                  <a:pt x="1704554" y="3048"/>
                  <a:pt x="1767259" y="3048"/>
                </a:cubicBezTo>
                <a:cubicBezTo>
                  <a:pt x="1829965" y="3048"/>
                  <a:pt x="1899636" y="10982"/>
                  <a:pt x="1955375" y="5693"/>
                </a:cubicBezTo>
                <a:cubicBezTo>
                  <a:pt x="1979760" y="2387"/>
                  <a:pt x="2001967" y="569"/>
                  <a:pt x="2022543" y="115"/>
                </a:cubicBezTo>
                <a:close/>
              </a:path>
            </a:pathLst>
          </a:custGeom>
          <a:solidFill>
            <a:schemeClr val="bg1">
              <a:lumMod val="95000"/>
            </a:schemeClr>
          </a:solidFill>
        </p:spPr>
        <p:txBody>
          <a:bodyPr wrap="square" anchor="ctr">
            <a:noAutofit/>
          </a:bodyPr>
          <a:lstStyle>
            <a:lvl1pPr marL="0" indent="0" algn="ctr">
              <a:buFontTx/>
              <a:buNone/>
              <a:defRPr sz="1200">
                <a:solidFill>
                  <a:schemeClr val="tx1"/>
                </a:solidFill>
              </a:defRPr>
            </a:lvl1pPr>
          </a:lstStyle>
          <a:p>
            <a:r>
              <a:rPr lang="en-US"/>
              <a:t>Image</a:t>
            </a:r>
          </a:p>
        </p:txBody>
      </p:sp>
      <p:sp>
        <p:nvSpPr>
          <p:cNvPr id="4" name="Slide Number Placeholder 5">
            <a:extLst>
              <a:ext uri="{FF2B5EF4-FFF2-40B4-BE49-F238E27FC236}">
                <a16:creationId xmlns:a16="http://schemas.microsoft.com/office/drawing/2014/main" id="{EEA78A33-DAF3-4F0C-AEF7-3FB83F89B60A}"/>
              </a:ext>
            </a:extLst>
          </p:cNvPr>
          <p:cNvSpPr>
            <a:spLocks noGrp="1"/>
          </p:cNvSpPr>
          <p:nvPr userDrawn="1">
            <p:ph type="sldNum" sz="quarter" idx="4"/>
          </p:nvPr>
        </p:nvSpPr>
        <p:spPr>
          <a:xfrm>
            <a:off x="11565215" y="285184"/>
            <a:ext cx="572464" cy="365125"/>
          </a:xfrm>
          <a:prstGeom prst="rect">
            <a:avLst/>
          </a:prstGeom>
        </p:spPr>
        <p:txBody>
          <a:bodyPr vert="horz" lIns="91440" tIns="45720" rIns="91440" bIns="45720" rtlCol="0" anchor="ctr"/>
          <a:lstStyle>
            <a:lvl1pPr algn="ctr">
              <a:defRPr sz="1200">
                <a:solidFill>
                  <a:schemeClr val="bg1"/>
                </a:solidFill>
              </a:defRPr>
            </a:lvl1pPr>
          </a:lstStyle>
          <a:p>
            <a:fld id="{3C6DF47B-3BED-4C75-ACAB-4344E1B376FE}" type="slidenum">
              <a:rPr lang="en-US" smtClean="0"/>
              <a:pPr/>
              <a:t>‹Nº›</a:t>
            </a:fld>
            <a:endParaRPr lang="en-US"/>
          </a:p>
        </p:txBody>
      </p:sp>
    </p:spTree>
    <p:extLst>
      <p:ext uri="{BB962C8B-B14F-4D97-AF65-F5344CB8AC3E}">
        <p14:creationId xmlns:p14="http://schemas.microsoft.com/office/powerpoint/2010/main" val="2753579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Picture Placeholder 5"/>
          <p:cNvSpPr>
            <a:spLocks noGrp="1"/>
          </p:cNvSpPr>
          <p:nvPr>
            <p:ph type="pic" sz="quarter" idx="13" hasCustomPrompt="1"/>
          </p:nvPr>
        </p:nvSpPr>
        <p:spPr>
          <a:xfrm>
            <a:off x="0" y="0"/>
            <a:ext cx="12192000" cy="6858000"/>
          </a:xfrm>
          <a:prstGeom prst="rect">
            <a:avLst/>
          </a:prstGeom>
          <a:solidFill>
            <a:schemeClr val="bg1">
              <a:lumMod val="95000"/>
            </a:schemeClr>
          </a:solidFill>
        </p:spPr>
        <p:txBody>
          <a:bodyPr anchor="ctr">
            <a:normAutofit/>
          </a:bodyPr>
          <a:lstStyle>
            <a:lvl1pPr marL="0" indent="0" algn="ctr">
              <a:buFontTx/>
              <a:buNone/>
              <a:defRPr sz="1200">
                <a:solidFill>
                  <a:schemeClr val="tx1"/>
                </a:solidFill>
              </a:defRPr>
            </a:lvl1pPr>
          </a:lstStyle>
          <a:p>
            <a:r>
              <a:rPr lang="en-US"/>
              <a:t>Image</a:t>
            </a:r>
          </a:p>
        </p:txBody>
      </p:sp>
    </p:spTree>
    <p:extLst>
      <p:ext uri="{BB962C8B-B14F-4D97-AF65-F5344CB8AC3E}">
        <p14:creationId xmlns:p14="http://schemas.microsoft.com/office/powerpoint/2010/main" val="3481591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0181-E0BE-406C-8344-501926B4BD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FAE9C4-133E-4AB9-96A5-C4FCC5BA8E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9C27F9-B853-43F7-B855-C10629AACD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34ACD0-B864-4521-9D6C-ACB477541F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18B0E0-096C-4279-96BF-BB310B283A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5A97AC-B4A2-47F8-AD54-5F2EE5DDF008}"/>
              </a:ext>
            </a:extLst>
          </p:cNvPr>
          <p:cNvSpPr>
            <a:spLocks noGrp="1"/>
          </p:cNvSpPr>
          <p:nvPr>
            <p:ph type="dt" sz="half" idx="10"/>
          </p:nvPr>
        </p:nvSpPr>
        <p:spPr>
          <a:xfrm>
            <a:off x="838200" y="6356350"/>
            <a:ext cx="2743200" cy="365125"/>
          </a:xfrm>
          <a:prstGeom prst="rect">
            <a:avLst/>
          </a:prstGeom>
        </p:spPr>
        <p:txBody>
          <a:bodyPr/>
          <a:lstStyle/>
          <a:p>
            <a:fld id="{0759319A-C464-49B4-982A-1EC695B21309}" type="datetime1">
              <a:rPr lang="en-US" smtClean="0"/>
              <a:t>3/12/2021</a:t>
            </a:fld>
            <a:endParaRPr lang="en-US"/>
          </a:p>
        </p:txBody>
      </p:sp>
      <p:sp>
        <p:nvSpPr>
          <p:cNvPr id="8" name="Footer Placeholder 7">
            <a:extLst>
              <a:ext uri="{FF2B5EF4-FFF2-40B4-BE49-F238E27FC236}">
                <a16:creationId xmlns:a16="http://schemas.microsoft.com/office/drawing/2014/main" id="{4580955E-7C85-46E4-9B1E-EC70FE50960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DDEF0ECF-3EFB-43DF-8CEB-42ECEBFF4791}"/>
              </a:ext>
            </a:extLst>
          </p:cNvPr>
          <p:cNvSpPr>
            <a:spLocks noGrp="1"/>
          </p:cNvSpPr>
          <p:nvPr>
            <p:ph type="sldNum" sz="quarter" idx="12"/>
          </p:nvPr>
        </p:nvSpPr>
        <p:spPr>
          <a:xfrm>
            <a:off x="11565215" y="285184"/>
            <a:ext cx="572464" cy="365125"/>
          </a:xfrm>
          <a:prstGeom prst="rect">
            <a:avLst/>
          </a:prstGeom>
        </p:spPr>
        <p:txBody>
          <a:bodyPr/>
          <a:lstStyle/>
          <a:p>
            <a:fld id="{3C6DF47B-3BED-4C75-ACAB-4344E1B376FE}" type="slidenum">
              <a:rPr lang="en-US" smtClean="0"/>
              <a:t>‹Nº›</a:t>
            </a:fld>
            <a:endParaRPr lang="en-US"/>
          </a:p>
        </p:txBody>
      </p:sp>
    </p:spTree>
    <p:extLst>
      <p:ext uri="{BB962C8B-B14F-4D97-AF65-F5344CB8AC3E}">
        <p14:creationId xmlns:p14="http://schemas.microsoft.com/office/powerpoint/2010/main" val="677112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117BA-6EAA-4D88-B35D-C1F7747805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52DA92-39CF-4E01-B667-BF287913D1B1}"/>
              </a:ext>
            </a:extLst>
          </p:cNvPr>
          <p:cNvSpPr>
            <a:spLocks noGrp="1"/>
          </p:cNvSpPr>
          <p:nvPr>
            <p:ph type="dt" sz="half" idx="10"/>
          </p:nvPr>
        </p:nvSpPr>
        <p:spPr>
          <a:xfrm>
            <a:off x="838200" y="6356350"/>
            <a:ext cx="2743200" cy="365125"/>
          </a:xfrm>
          <a:prstGeom prst="rect">
            <a:avLst/>
          </a:prstGeom>
        </p:spPr>
        <p:txBody>
          <a:bodyPr/>
          <a:lstStyle/>
          <a:p>
            <a:fld id="{81B3C5F5-8649-4B1A-A6FE-6C5B71E9A90F}" type="datetime1">
              <a:rPr lang="en-US" smtClean="0"/>
              <a:t>3/12/2021</a:t>
            </a:fld>
            <a:endParaRPr lang="en-US"/>
          </a:p>
        </p:txBody>
      </p:sp>
      <p:sp>
        <p:nvSpPr>
          <p:cNvPr id="4" name="Footer Placeholder 3">
            <a:extLst>
              <a:ext uri="{FF2B5EF4-FFF2-40B4-BE49-F238E27FC236}">
                <a16:creationId xmlns:a16="http://schemas.microsoft.com/office/drawing/2014/main" id="{9AD4FB57-A60F-41DA-874E-3D4D1069C2E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A632BFE-091B-40B4-B90D-EF42966A2D83}"/>
              </a:ext>
            </a:extLst>
          </p:cNvPr>
          <p:cNvSpPr>
            <a:spLocks noGrp="1"/>
          </p:cNvSpPr>
          <p:nvPr>
            <p:ph type="sldNum" sz="quarter" idx="12"/>
          </p:nvPr>
        </p:nvSpPr>
        <p:spPr>
          <a:xfrm>
            <a:off x="11565215" y="285184"/>
            <a:ext cx="572464" cy="365125"/>
          </a:xfrm>
          <a:prstGeom prst="rect">
            <a:avLst/>
          </a:prstGeom>
        </p:spPr>
        <p:txBody>
          <a:bodyPr/>
          <a:lstStyle/>
          <a:p>
            <a:fld id="{3C6DF47B-3BED-4C75-ACAB-4344E1B376FE}" type="slidenum">
              <a:rPr lang="en-US" smtClean="0"/>
              <a:t>‹Nº›</a:t>
            </a:fld>
            <a:endParaRPr lang="en-US"/>
          </a:p>
        </p:txBody>
      </p:sp>
    </p:spTree>
    <p:extLst>
      <p:ext uri="{BB962C8B-B14F-4D97-AF65-F5344CB8AC3E}">
        <p14:creationId xmlns:p14="http://schemas.microsoft.com/office/powerpoint/2010/main" val="3212491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CB3791-0A39-4EFE-938D-8F419CC67DC1}"/>
              </a:ext>
            </a:extLst>
          </p:cNvPr>
          <p:cNvSpPr>
            <a:spLocks noGrp="1"/>
          </p:cNvSpPr>
          <p:nvPr>
            <p:ph type="dt" sz="half" idx="10"/>
          </p:nvPr>
        </p:nvSpPr>
        <p:spPr>
          <a:xfrm>
            <a:off x="838200" y="6356350"/>
            <a:ext cx="2743200" cy="365125"/>
          </a:xfrm>
          <a:prstGeom prst="rect">
            <a:avLst/>
          </a:prstGeom>
        </p:spPr>
        <p:txBody>
          <a:bodyPr/>
          <a:lstStyle/>
          <a:p>
            <a:fld id="{A44633AD-153D-432A-924E-44E83A174457}" type="datetime1">
              <a:rPr lang="en-US" smtClean="0"/>
              <a:t>3/12/2021</a:t>
            </a:fld>
            <a:endParaRPr lang="en-US"/>
          </a:p>
        </p:txBody>
      </p:sp>
      <p:sp>
        <p:nvSpPr>
          <p:cNvPr id="3" name="Footer Placeholder 2">
            <a:extLst>
              <a:ext uri="{FF2B5EF4-FFF2-40B4-BE49-F238E27FC236}">
                <a16:creationId xmlns:a16="http://schemas.microsoft.com/office/drawing/2014/main" id="{1A2F39A4-EAA0-4F31-B165-C29E320B9BE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B701E0ED-9985-4F9B-9180-B0469BC69064}"/>
              </a:ext>
            </a:extLst>
          </p:cNvPr>
          <p:cNvSpPr>
            <a:spLocks noGrp="1"/>
          </p:cNvSpPr>
          <p:nvPr>
            <p:ph type="sldNum" sz="quarter" idx="12"/>
          </p:nvPr>
        </p:nvSpPr>
        <p:spPr>
          <a:xfrm>
            <a:off x="11565215" y="285184"/>
            <a:ext cx="572464" cy="365125"/>
          </a:xfrm>
          <a:prstGeom prst="rect">
            <a:avLst/>
          </a:prstGeom>
        </p:spPr>
        <p:txBody>
          <a:bodyPr/>
          <a:lstStyle/>
          <a:p>
            <a:fld id="{3C6DF47B-3BED-4C75-ACAB-4344E1B376FE}" type="slidenum">
              <a:rPr lang="en-US" smtClean="0"/>
              <a:t>‹Nº›</a:t>
            </a:fld>
            <a:endParaRPr lang="en-US"/>
          </a:p>
        </p:txBody>
      </p:sp>
    </p:spTree>
    <p:extLst>
      <p:ext uri="{BB962C8B-B14F-4D97-AF65-F5344CB8AC3E}">
        <p14:creationId xmlns:p14="http://schemas.microsoft.com/office/powerpoint/2010/main" val="413587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2AE58-CA98-4A2F-928F-B592202C87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A6B173-3D38-4FB7-9CFB-06DAE06359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DDED48-C7C4-4ECA-AFC8-A0FA78884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C1BB86-6D66-4919-879D-F4568646683D}"/>
              </a:ext>
            </a:extLst>
          </p:cNvPr>
          <p:cNvSpPr>
            <a:spLocks noGrp="1"/>
          </p:cNvSpPr>
          <p:nvPr>
            <p:ph type="dt" sz="half" idx="10"/>
          </p:nvPr>
        </p:nvSpPr>
        <p:spPr>
          <a:xfrm>
            <a:off x="838200" y="6356350"/>
            <a:ext cx="2743200" cy="365125"/>
          </a:xfrm>
          <a:prstGeom prst="rect">
            <a:avLst/>
          </a:prstGeom>
        </p:spPr>
        <p:txBody>
          <a:bodyPr/>
          <a:lstStyle/>
          <a:p>
            <a:fld id="{09A8343B-A9B0-417A-813D-C204EA3A023C}" type="datetime1">
              <a:rPr lang="en-US" smtClean="0"/>
              <a:t>3/12/2021</a:t>
            </a:fld>
            <a:endParaRPr lang="en-US"/>
          </a:p>
        </p:txBody>
      </p:sp>
      <p:sp>
        <p:nvSpPr>
          <p:cNvPr id="6" name="Footer Placeholder 5">
            <a:extLst>
              <a:ext uri="{FF2B5EF4-FFF2-40B4-BE49-F238E27FC236}">
                <a16:creationId xmlns:a16="http://schemas.microsoft.com/office/drawing/2014/main" id="{64A2B3BD-BDCF-479E-9D69-625A7A2900E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F685571-5D44-4A87-8C43-5B5B723E2F11}"/>
              </a:ext>
            </a:extLst>
          </p:cNvPr>
          <p:cNvSpPr>
            <a:spLocks noGrp="1"/>
          </p:cNvSpPr>
          <p:nvPr>
            <p:ph type="sldNum" sz="quarter" idx="12"/>
          </p:nvPr>
        </p:nvSpPr>
        <p:spPr>
          <a:xfrm>
            <a:off x="11565215" y="285184"/>
            <a:ext cx="572464" cy="365125"/>
          </a:xfrm>
          <a:prstGeom prst="rect">
            <a:avLst/>
          </a:prstGeom>
        </p:spPr>
        <p:txBody>
          <a:bodyPr/>
          <a:lstStyle/>
          <a:p>
            <a:fld id="{3C6DF47B-3BED-4C75-ACAB-4344E1B376FE}" type="slidenum">
              <a:rPr lang="en-US" smtClean="0"/>
              <a:t>‹Nº›</a:t>
            </a:fld>
            <a:endParaRPr lang="en-US"/>
          </a:p>
        </p:txBody>
      </p:sp>
    </p:spTree>
    <p:extLst>
      <p:ext uri="{BB962C8B-B14F-4D97-AF65-F5344CB8AC3E}">
        <p14:creationId xmlns:p14="http://schemas.microsoft.com/office/powerpoint/2010/main" val="2167145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5579B-9CB2-4B1E-9FAF-40E483B5FC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7EB116-E85A-44B6-8D3C-6021A96DEB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F2C32D-FB27-40A2-A06D-139479C01A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C9AC75-309C-4565-BAA9-3984F8BD5868}"/>
              </a:ext>
            </a:extLst>
          </p:cNvPr>
          <p:cNvSpPr>
            <a:spLocks noGrp="1"/>
          </p:cNvSpPr>
          <p:nvPr>
            <p:ph type="dt" sz="half" idx="10"/>
          </p:nvPr>
        </p:nvSpPr>
        <p:spPr>
          <a:xfrm>
            <a:off x="838200" y="6356350"/>
            <a:ext cx="2743200" cy="365125"/>
          </a:xfrm>
          <a:prstGeom prst="rect">
            <a:avLst/>
          </a:prstGeom>
        </p:spPr>
        <p:txBody>
          <a:bodyPr/>
          <a:lstStyle/>
          <a:p>
            <a:fld id="{FF10E6EC-0312-407B-91F7-F9BB0D22F6E5}" type="datetime1">
              <a:rPr lang="en-US" smtClean="0"/>
              <a:t>3/12/2021</a:t>
            </a:fld>
            <a:endParaRPr lang="en-US"/>
          </a:p>
        </p:txBody>
      </p:sp>
      <p:sp>
        <p:nvSpPr>
          <p:cNvPr id="6" name="Footer Placeholder 5">
            <a:extLst>
              <a:ext uri="{FF2B5EF4-FFF2-40B4-BE49-F238E27FC236}">
                <a16:creationId xmlns:a16="http://schemas.microsoft.com/office/drawing/2014/main" id="{55E88812-1BBB-476C-8CFE-CFC986E3F77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77B69-861C-4B19-99B3-745F6E7E8654}"/>
              </a:ext>
            </a:extLst>
          </p:cNvPr>
          <p:cNvSpPr>
            <a:spLocks noGrp="1"/>
          </p:cNvSpPr>
          <p:nvPr>
            <p:ph type="sldNum" sz="quarter" idx="12"/>
          </p:nvPr>
        </p:nvSpPr>
        <p:spPr>
          <a:xfrm>
            <a:off x="11565215" y="285184"/>
            <a:ext cx="572464" cy="365125"/>
          </a:xfrm>
          <a:prstGeom prst="rect">
            <a:avLst/>
          </a:prstGeom>
        </p:spPr>
        <p:txBody>
          <a:bodyPr/>
          <a:lstStyle/>
          <a:p>
            <a:fld id="{3C6DF47B-3BED-4C75-ACAB-4344E1B376FE}" type="slidenum">
              <a:rPr lang="en-US" smtClean="0"/>
              <a:t>‹Nº›</a:t>
            </a:fld>
            <a:endParaRPr lang="en-US"/>
          </a:p>
        </p:txBody>
      </p:sp>
    </p:spTree>
    <p:extLst>
      <p:ext uri="{BB962C8B-B14F-4D97-AF65-F5344CB8AC3E}">
        <p14:creationId xmlns:p14="http://schemas.microsoft.com/office/powerpoint/2010/main" val="994893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6C8994-A3B1-463A-99D3-3CCEDE20DE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F9824-67CF-4534-B152-978BF662DF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Imagen 9">
            <a:extLst>
              <a:ext uri="{FF2B5EF4-FFF2-40B4-BE49-F238E27FC236}">
                <a16:creationId xmlns:a16="http://schemas.microsoft.com/office/drawing/2014/main" id="{F9C4E09C-8C09-4A9D-996C-D04D5F2D479F}"/>
              </a:ext>
            </a:extLst>
          </p:cNvPr>
          <p:cNvPicPr>
            <a:picLocks noChangeAspect="1"/>
          </p:cNvPicPr>
          <p:nvPr userDrawn="1"/>
        </p:nvPicPr>
        <p:blipFill>
          <a:blip r:embed="rId47">
            <a:alphaModFix amt="35000"/>
            <a:extLst>
              <a:ext uri="{28A0092B-C50C-407E-A947-70E740481C1C}">
                <a14:useLocalDpi xmlns:a14="http://schemas.microsoft.com/office/drawing/2010/main" val="0"/>
              </a:ext>
            </a:extLst>
          </a:blip>
          <a:stretch>
            <a:fillRect/>
          </a:stretch>
        </p:blipFill>
        <p:spPr>
          <a:xfrm>
            <a:off x="11500117" y="156565"/>
            <a:ext cx="577206" cy="581291"/>
          </a:xfrm>
          <a:prstGeom prst="rect">
            <a:avLst/>
          </a:prstGeom>
        </p:spPr>
      </p:pic>
    </p:spTree>
    <p:extLst>
      <p:ext uri="{BB962C8B-B14F-4D97-AF65-F5344CB8AC3E}">
        <p14:creationId xmlns:p14="http://schemas.microsoft.com/office/powerpoint/2010/main" val="3018690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816" r:id="rId40"/>
    <p:sldLayoutId id="2147483817" r:id="rId41"/>
    <p:sldLayoutId id="2147483818" r:id="rId42"/>
    <p:sldLayoutId id="2147483819" r:id="rId43"/>
    <p:sldLayoutId id="2147483820" r:id="rId44"/>
    <p:sldLayoutId id="2147483823" r:id="rId4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posición de imagen 8">
            <a:extLst>
              <a:ext uri="{FF2B5EF4-FFF2-40B4-BE49-F238E27FC236}">
                <a16:creationId xmlns:a16="http://schemas.microsoft.com/office/drawing/2014/main" id="{5C7EB1A2-DE29-40E9-AB2A-8E5090221560}"/>
              </a:ext>
            </a:extLst>
          </p:cNvPr>
          <p:cNvPicPr>
            <a:picLocks noGrp="1" noChangeAspect="1"/>
          </p:cNvPicPr>
          <p:nvPr>
            <p:ph type="pic" sz="quarter" idx="13"/>
          </p:nvPr>
        </p:nvPicPr>
        <p:blipFill rotWithShape="1">
          <a:blip r:embed="rId3">
            <a:alphaModFix/>
            <a:extLst>
              <a:ext uri="{28A0092B-C50C-407E-A947-70E740481C1C}">
                <a14:useLocalDpi xmlns:a14="http://schemas.microsoft.com/office/drawing/2010/main" val="0"/>
              </a:ext>
            </a:extLst>
          </a:blip>
          <a:srcRect l="11298" t="25479" r="11298" b="28317"/>
          <a:stretch/>
        </p:blipFill>
        <p:spPr>
          <a:xfrm>
            <a:off x="0" y="1844643"/>
            <a:ext cx="12192000" cy="3168713"/>
          </a:xfrm>
        </p:spPr>
      </p:pic>
      <p:sp>
        <p:nvSpPr>
          <p:cNvPr id="94" name="Oval 93">
            <a:extLst>
              <a:ext uri="{FF2B5EF4-FFF2-40B4-BE49-F238E27FC236}">
                <a16:creationId xmlns:a16="http://schemas.microsoft.com/office/drawing/2014/main" id="{DC1F8A1D-79FB-491F-9BA0-FE8B03D6BBA5}"/>
              </a:ext>
            </a:extLst>
          </p:cNvPr>
          <p:cNvSpPr/>
          <p:nvPr/>
        </p:nvSpPr>
        <p:spPr>
          <a:xfrm>
            <a:off x="4155908" y="1488908"/>
            <a:ext cx="3880184" cy="3880184"/>
          </a:xfrm>
          <a:prstGeom prst="ellipse">
            <a:avLst/>
          </a:prstGeom>
          <a:noFill/>
          <a:ln w="2540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4">
            <a:extLst>
              <a:ext uri="{FF2B5EF4-FFF2-40B4-BE49-F238E27FC236}">
                <a16:creationId xmlns:a16="http://schemas.microsoft.com/office/drawing/2014/main" id="{9D68EB01-8CF4-4096-8CB5-2863CA4FBF9B}"/>
              </a:ext>
            </a:extLst>
          </p:cNvPr>
          <p:cNvSpPr txBox="1"/>
          <p:nvPr/>
        </p:nvSpPr>
        <p:spPr>
          <a:xfrm>
            <a:off x="2173783" y="787950"/>
            <a:ext cx="7844431" cy="480131"/>
          </a:xfrm>
          <a:prstGeom prst="rect">
            <a:avLst/>
          </a:prstGeom>
          <a:noFill/>
        </p:spPr>
        <p:txBody>
          <a:bodyPr wrap="square" rtlCol="0">
            <a:spAutoFit/>
          </a:bodyPr>
          <a:lstStyle/>
          <a:p>
            <a:pPr algn="ctr">
              <a:lnSpc>
                <a:spcPct val="90000"/>
              </a:lnSpc>
            </a:pPr>
            <a:r>
              <a:rPr lang="en-US" sz="2800" b="1" spc="200" dirty="0">
                <a:solidFill>
                  <a:schemeClr val="tx2">
                    <a:lumMod val="50000"/>
                  </a:schemeClr>
                </a:solidFill>
                <a:latin typeface="+mj-lt"/>
              </a:rPr>
              <a:t>CURSO DE INVERSIÓN EN BOLSA  </a:t>
            </a:r>
          </a:p>
        </p:txBody>
      </p:sp>
      <p:sp>
        <p:nvSpPr>
          <p:cNvPr id="126" name="TextBox 31">
            <a:extLst>
              <a:ext uri="{FF2B5EF4-FFF2-40B4-BE49-F238E27FC236}">
                <a16:creationId xmlns:a16="http://schemas.microsoft.com/office/drawing/2014/main" id="{EF81DCA6-26BD-4FCE-93B3-0A70F9142D43}"/>
              </a:ext>
            </a:extLst>
          </p:cNvPr>
          <p:cNvSpPr txBox="1"/>
          <p:nvPr/>
        </p:nvSpPr>
        <p:spPr>
          <a:xfrm>
            <a:off x="1690521" y="5470783"/>
            <a:ext cx="8810957" cy="359201"/>
          </a:xfrm>
          <a:prstGeom prst="rect">
            <a:avLst/>
          </a:prstGeom>
          <a:noFill/>
        </p:spPr>
        <p:txBody>
          <a:bodyPr wrap="square" rtlCol="0">
            <a:spAutoFit/>
          </a:bodyPr>
          <a:lstStyle/>
          <a:p>
            <a:pPr algn="ctr">
              <a:lnSpc>
                <a:spcPct val="140000"/>
              </a:lnSpc>
            </a:pPr>
            <a:r>
              <a:rPr lang="es-ES" sz="1400" spc="100" dirty="0">
                <a:solidFill>
                  <a:srgbClr val="949090"/>
                </a:solidFill>
              </a:rPr>
              <a:t>Te enseñamos una estrategia para que puedas invertir con éxito</a:t>
            </a:r>
          </a:p>
        </p:txBody>
      </p:sp>
    </p:spTree>
    <p:extLst>
      <p:ext uri="{BB962C8B-B14F-4D97-AF65-F5344CB8AC3E}">
        <p14:creationId xmlns:p14="http://schemas.microsoft.com/office/powerpoint/2010/main" val="372026197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barn(inVertical)">
                                      <p:cBhvr>
                                        <p:cTn id="7"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 name="Group 25">
            <a:extLst>
              <a:ext uri="{FF2B5EF4-FFF2-40B4-BE49-F238E27FC236}">
                <a16:creationId xmlns:a16="http://schemas.microsoft.com/office/drawing/2014/main" id="{05C5A4A9-6A2F-49A0-A786-719F9CE7CB51}"/>
              </a:ext>
            </a:extLst>
          </p:cNvPr>
          <p:cNvGrpSpPr/>
          <p:nvPr/>
        </p:nvGrpSpPr>
        <p:grpSpPr>
          <a:xfrm>
            <a:off x="2110054" y="419012"/>
            <a:ext cx="7971891" cy="906550"/>
            <a:chOff x="3143752" y="405475"/>
            <a:chExt cx="5943600" cy="633837"/>
          </a:xfrm>
        </p:grpSpPr>
        <p:sp>
          <p:nvSpPr>
            <p:cNvPr id="116" name="TextBox 29">
              <a:extLst>
                <a:ext uri="{FF2B5EF4-FFF2-40B4-BE49-F238E27FC236}">
                  <a16:creationId xmlns:a16="http://schemas.microsoft.com/office/drawing/2014/main" id="{577D5EF6-6DDC-4EC9-84F1-F4BDD1AEB700}"/>
                </a:ext>
              </a:extLst>
            </p:cNvPr>
            <p:cNvSpPr txBox="1"/>
            <p:nvPr/>
          </p:nvSpPr>
          <p:spPr>
            <a:xfrm>
              <a:off x="3143752" y="716527"/>
              <a:ext cx="5943600" cy="322785"/>
            </a:xfrm>
            <a:prstGeom prst="rect">
              <a:avLst/>
            </a:prstGeom>
            <a:noFill/>
          </p:spPr>
          <p:txBody>
            <a:bodyPr wrap="square" rtlCol="0">
              <a:spAutoFit/>
            </a:bodyPr>
            <a:lstStyle/>
            <a:p>
              <a:pPr algn="ctr"/>
              <a:endParaRPr lang="es-ES" sz="2400" b="1" spc="100" dirty="0">
                <a:solidFill>
                  <a:schemeClr val="tx2">
                    <a:lumMod val="75000"/>
                  </a:schemeClr>
                </a:solidFill>
                <a:latin typeface="+mj-lt"/>
              </a:endParaRPr>
            </a:p>
          </p:txBody>
        </p:sp>
        <p:sp>
          <p:nvSpPr>
            <p:cNvPr id="117" name="TextBox 30">
              <a:extLst>
                <a:ext uri="{FF2B5EF4-FFF2-40B4-BE49-F238E27FC236}">
                  <a16:creationId xmlns:a16="http://schemas.microsoft.com/office/drawing/2014/main" id="{4339FDB9-9584-49BF-9875-0220A7F1E5F5}"/>
                </a:ext>
              </a:extLst>
            </p:cNvPr>
            <p:cNvSpPr txBox="1"/>
            <p:nvPr/>
          </p:nvSpPr>
          <p:spPr>
            <a:xfrm>
              <a:off x="4401197" y="405475"/>
              <a:ext cx="3389638" cy="236708"/>
            </a:xfrm>
            <a:prstGeom prst="rect">
              <a:avLst/>
            </a:prstGeom>
            <a:noFill/>
          </p:spPr>
          <p:txBody>
            <a:bodyPr wrap="none" rtlCol="0">
              <a:spAutoFit/>
            </a:bodyPr>
            <a:lstStyle/>
            <a:p>
              <a:pPr algn="ctr"/>
              <a:r>
                <a:rPr lang="en-US" sz="1600" spc="200" dirty="0">
                  <a:solidFill>
                    <a:schemeClr val="tx2"/>
                  </a:solidFill>
                  <a:latin typeface="+mj-lt"/>
                </a:rPr>
                <a:t>/ CURSO DE INVERSIÓN EN BOLSA /</a:t>
              </a:r>
            </a:p>
          </p:txBody>
        </p:sp>
      </p:grpSp>
      <p:graphicFrame>
        <p:nvGraphicFramePr>
          <p:cNvPr id="2" name="Tabla 1">
            <a:extLst>
              <a:ext uri="{FF2B5EF4-FFF2-40B4-BE49-F238E27FC236}">
                <a16:creationId xmlns:a16="http://schemas.microsoft.com/office/drawing/2014/main" id="{CC761223-C8D5-4AB5-860E-3A27BE2E36A1}"/>
              </a:ext>
            </a:extLst>
          </p:cNvPr>
          <p:cNvGraphicFramePr>
            <a:graphicFrameLocks noGrp="1"/>
          </p:cNvGraphicFramePr>
          <p:nvPr>
            <p:extLst>
              <p:ext uri="{D42A27DB-BD31-4B8C-83A1-F6EECF244321}">
                <p14:modId xmlns:p14="http://schemas.microsoft.com/office/powerpoint/2010/main" val="2108307331"/>
              </p:ext>
            </p:extLst>
          </p:nvPr>
        </p:nvGraphicFramePr>
        <p:xfrm>
          <a:off x="2151569" y="1611312"/>
          <a:ext cx="3280331" cy="4640376"/>
        </p:xfrm>
        <a:graphic>
          <a:graphicData uri="http://schemas.openxmlformats.org/drawingml/2006/table">
            <a:tbl>
              <a:tblPr>
                <a:tableStyleId>{5C22544A-7EE6-4342-B048-85BDC9FD1C3A}</a:tableStyleId>
              </a:tblPr>
              <a:tblGrid>
                <a:gridCol w="607938">
                  <a:extLst>
                    <a:ext uri="{9D8B030D-6E8A-4147-A177-3AD203B41FA5}">
                      <a16:colId xmlns:a16="http://schemas.microsoft.com/office/drawing/2014/main" val="1801217562"/>
                    </a:ext>
                  </a:extLst>
                </a:gridCol>
                <a:gridCol w="2672393">
                  <a:extLst>
                    <a:ext uri="{9D8B030D-6E8A-4147-A177-3AD203B41FA5}">
                      <a16:colId xmlns:a16="http://schemas.microsoft.com/office/drawing/2014/main" val="2011289110"/>
                    </a:ext>
                  </a:extLst>
                </a:gridCol>
              </a:tblGrid>
              <a:tr h="178476">
                <a:tc>
                  <a:txBody>
                    <a:bodyPr/>
                    <a:lstStyle/>
                    <a:p>
                      <a:pPr algn="l" fontAlgn="b"/>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l" fontAlgn="b"/>
                      <a:r>
                        <a:rPr lang="es-ES" sz="1000" u="none" strike="noStrike">
                          <a:effectLst/>
                        </a:rPr>
                        <a:t>Aportacion inicial: 10000</a:t>
                      </a:r>
                      <a:endParaRPr lang="es-ES" sz="1000" b="1"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629228788"/>
                  </a:ext>
                </a:extLst>
              </a:tr>
              <a:tr h="178476">
                <a:tc>
                  <a:txBody>
                    <a:bodyPr/>
                    <a:lstStyle/>
                    <a:p>
                      <a:pPr algn="l" fontAlgn="b"/>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l" fontAlgn="b"/>
                      <a:r>
                        <a:rPr lang="es-ES" sz="1000" u="none" strike="noStrike">
                          <a:effectLst/>
                        </a:rPr>
                        <a:t>Aportacion anual: 0</a:t>
                      </a:r>
                      <a:endParaRPr lang="es-ES" sz="1000" b="1"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1296431372"/>
                  </a:ext>
                </a:extLst>
              </a:tr>
              <a:tr h="178476">
                <a:tc>
                  <a:txBody>
                    <a:bodyPr/>
                    <a:lstStyle/>
                    <a:p>
                      <a:pPr algn="l" fontAlgn="b"/>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l" fontAlgn="b"/>
                      <a:r>
                        <a:rPr lang="es-ES" sz="1000" u="none" strike="noStrike" dirty="0">
                          <a:effectLst/>
                        </a:rPr>
                        <a:t>Rentabilidad: 5% anual</a:t>
                      </a:r>
                      <a:endParaRPr lang="es-ES" sz="1000" b="1"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1820701890"/>
                  </a:ext>
                </a:extLst>
              </a:tr>
              <a:tr h="178476">
                <a:tc>
                  <a:txBody>
                    <a:bodyPr/>
                    <a:lstStyle/>
                    <a:p>
                      <a:pPr algn="l" fontAlgn="b"/>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l" fontAlgn="b"/>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848603941"/>
                  </a:ext>
                </a:extLst>
              </a:tr>
              <a:tr h="178476">
                <a:tc>
                  <a:txBody>
                    <a:bodyPr/>
                    <a:lstStyle/>
                    <a:p>
                      <a:pPr algn="l" fontAlgn="b"/>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l" fontAlgn="b"/>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1211694839"/>
                  </a:ext>
                </a:extLst>
              </a:tr>
              <a:tr h="178476">
                <a:tc>
                  <a:txBody>
                    <a:bodyPr/>
                    <a:lstStyle/>
                    <a:p>
                      <a:pPr algn="r" fontAlgn="b"/>
                      <a:r>
                        <a:rPr lang="es-ES" sz="1000" u="none" strike="noStrike">
                          <a:effectLst/>
                        </a:rPr>
                        <a:t>0</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dirty="0">
                          <a:effectLst/>
                        </a:rPr>
                        <a:t>10.000,00</a:t>
                      </a:r>
                      <a:endParaRPr lang="es-E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684894495"/>
                  </a:ext>
                </a:extLst>
              </a:tr>
              <a:tr h="178476">
                <a:tc>
                  <a:txBody>
                    <a:bodyPr/>
                    <a:lstStyle/>
                    <a:p>
                      <a:pPr algn="r" fontAlgn="b"/>
                      <a:r>
                        <a:rPr lang="es-ES" sz="1000" u="none" strike="noStrike">
                          <a:effectLst/>
                        </a:rPr>
                        <a:t>1</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dirty="0">
                          <a:effectLst/>
                        </a:rPr>
                        <a:t>10.500,00</a:t>
                      </a:r>
                      <a:endParaRPr lang="es-E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2514277760"/>
                  </a:ext>
                </a:extLst>
              </a:tr>
              <a:tr h="178476">
                <a:tc>
                  <a:txBody>
                    <a:bodyPr/>
                    <a:lstStyle/>
                    <a:p>
                      <a:pPr algn="r" fontAlgn="b"/>
                      <a:r>
                        <a:rPr lang="es-ES" sz="1000" u="none" strike="noStrike">
                          <a:effectLst/>
                        </a:rPr>
                        <a:t>2</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11.025,00</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2915907615"/>
                  </a:ext>
                </a:extLst>
              </a:tr>
              <a:tr h="178476">
                <a:tc>
                  <a:txBody>
                    <a:bodyPr/>
                    <a:lstStyle/>
                    <a:p>
                      <a:pPr algn="r" fontAlgn="b"/>
                      <a:r>
                        <a:rPr lang="es-ES" sz="1000" u="none" strike="noStrike">
                          <a:effectLst/>
                        </a:rPr>
                        <a:t>3</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11.576,25</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150881874"/>
                  </a:ext>
                </a:extLst>
              </a:tr>
              <a:tr h="178476">
                <a:tc>
                  <a:txBody>
                    <a:bodyPr/>
                    <a:lstStyle/>
                    <a:p>
                      <a:pPr algn="r" fontAlgn="b"/>
                      <a:r>
                        <a:rPr lang="es-ES" sz="1000" u="none" strike="noStrike">
                          <a:effectLst/>
                        </a:rPr>
                        <a:t>4</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12.155,06</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1575165034"/>
                  </a:ext>
                </a:extLst>
              </a:tr>
              <a:tr h="178476">
                <a:tc>
                  <a:txBody>
                    <a:bodyPr/>
                    <a:lstStyle/>
                    <a:p>
                      <a:pPr algn="r" fontAlgn="b"/>
                      <a:r>
                        <a:rPr lang="es-ES" sz="1000" u="none" strike="noStrike">
                          <a:effectLst/>
                        </a:rPr>
                        <a:t>5</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12.762,82</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710891090"/>
                  </a:ext>
                </a:extLst>
              </a:tr>
              <a:tr h="178476">
                <a:tc>
                  <a:txBody>
                    <a:bodyPr/>
                    <a:lstStyle/>
                    <a:p>
                      <a:pPr algn="r" fontAlgn="b"/>
                      <a:r>
                        <a:rPr lang="es-ES" sz="1000" u="none" strike="noStrike">
                          <a:effectLst/>
                        </a:rPr>
                        <a:t>6</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13.400,96</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430196398"/>
                  </a:ext>
                </a:extLst>
              </a:tr>
              <a:tr h="178476">
                <a:tc>
                  <a:txBody>
                    <a:bodyPr/>
                    <a:lstStyle/>
                    <a:p>
                      <a:pPr algn="r" fontAlgn="b"/>
                      <a:r>
                        <a:rPr lang="es-ES" sz="1000" u="none" strike="noStrike">
                          <a:effectLst/>
                        </a:rPr>
                        <a:t>7</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14.071,00</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959085584"/>
                  </a:ext>
                </a:extLst>
              </a:tr>
              <a:tr h="178476">
                <a:tc>
                  <a:txBody>
                    <a:bodyPr/>
                    <a:lstStyle/>
                    <a:p>
                      <a:pPr algn="r" fontAlgn="b"/>
                      <a:r>
                        <a:rPr lang="es-ES" sz="1000" u="none" strike="noStrike">
                          <a:effectLst/>
                        </a:rPr>
                        <a:t>8</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14.774,55</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2660419370"/>
                  </a:ext>
                </a:extLst>
              </a:tr>
              <a:tr h="178476">
                <a:tc>
                  <a:txBody>
                    <a:bodyPr/>
                    <a:lstStyle/>
                    <a:p>
                      <a:pPr algn="r" fontAlgn="b"/>
                      <a:r>
                        <a:rPr lang="es-ES" sz="1000" u="none" strike="noStrike">
                          <a:effectLst/>
                        </a:rPr>
                        <a:t>9</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15.513,28</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923860498"/>
                  </a:ext>
                </a:extLst>
              </a:tr>
              <a:tr h="178476">
                <a:tc>
                  <a:txBody>
                    <a:bodyPr/>
                    <a:lstStyle/>
                    <a:p>
                      <a:pPr algn="r" fontAlgn="b"/>
                      <a:r>
                        <a:rPr lang="es-ES" sz="1000" u="none" strike="noStrike">
                          <a:effectLst/>
                        </a:rPr>
                        <a:t>10</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16.288,95</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546548586"/>
                  </a:ext>
                </a:extLst>
              </a:tr>
              <a:tr h="178476">
                <a:tc>
                  <a:txBody>
                    <a:bodyPr/>
                    <a:lstStyle/>
                    <a:p>
                      <a:pPr algn="r" fontAlgn="b"/>
                      <a:r>
                        <a:rPr lang="es-ES" sz="1000" u="none" strike="noStrike">
                          <a:effectLst/>
                        </a:rPr>
                        <a:t>11</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17.103,39</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147924365"/>
                  </a:ext>
                </a:extLst>
              </a:tr>
              <a:tr h="178476">
                <a:tc>
                  <a:txBody>
                    <a:bodyPr/>
                    <a:lstStyle/>
                    <a:p>
                      <a:pPr algn="r" fontAlgn="b"/>
                      <a:r>
                        <a:rPr lang="es-ES" sz="1000" u="none" strike="noStrike">
                          <a:effectLst/>
                        </a:rPr>
                        <a:t>12</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17.958,56</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668678813"/>
                  </a:ext>
                </a:extLst>
              </a:tr>
              <a:tr h="178476">
                <a:tc>
                  <a:txBody>
                    <a:bodyPr/>
                    <a:lstStyle/>
                    <a:p>
                      <a:pPr algn="r" fontAlgn="b"/>
                      <a:r>
                        <a:rPr lang="es-ES" sz="1000" u="none" strike="noStrike">
                          <a:effectLst/>
                        </a:rPr>
                        <a:t>13</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18.856,49</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564622390"/>
                  </a:ext>
                </a:extLst>
              </a:tr>
              <a:tr h="178476">
                <a:tc>
                  <a:txBody>
                    <a:bodyPr/>
                    <a:lstStyle/>
                    <a:p>
                      <a:pPr algn="r" fontAlgn="b"/>
                      <a:r>
                        <a:rPr lang="es-ES" sz="1000" u="none" strike="noStrike">
                          <a:effectLst/>
                        </a:rPr>
                        <a:t>14</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19.799,32</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699297127"/>
                  </a:ext>
                </a:extLst>
              </a:tr>
              <a:tr h="178476">
                <a:tc>
                  <a:txBody>
                    <a:bodyPr/>
                    <a:lstStyle/>
                    <a:p>
                      <a:pPr algn="r" fontAlgn="b"/>
                      <a:r>
                        <a:rPr lang="es-ES" sz="1000" u="none" strike="noStrike">
                          <a:effectLst/>
                        </a:rPr>
                        <a:t>15</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20.789,28</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4181040577"/>
                  </a:ext>
                </a:extLst>
              </a:tr>
              <a:tr h="178476">
                <a:tc>
                  <a:txBody>
                    <a:bodyPr/>
                    <a:lstStyle/>
                    <a:p>
                      <a:pPr algn="r" fontAlgn="b"/>
                      <a:r>
                        <a:rPr lang="es-ES" sz="1000" u="none" strike="noStrike">
                          <a:effectLst/>
                        </a:rPr>
                        <a:t>16</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21.828,75</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435610520"/>
                  </a:ext>
                </a:extLst>
              </a:tr>
              <a:tr h="178476">
                <a:tc>
                  <a:txBody>
                    <a:bodyPr/>
                    <a:lstStyle/>
                    <a:p>
                      <a:pPr algn="r" fontAlgn="b"/>
                      <a:r>
                        <a:rPr lang="es-ES" sz="1000" u="none" strike="noStrike">
                          <a:effectLst/>
                        </a:rPr>
                        <a:t>17</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22.920,18</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1012797953"/>
                  </a:ext>
                </a:extLst>
              </a:tr>
              <a:tr h="178476">
                <a:tc>
                  <a:txBody>
                    <a:bodyPr/>
                    <a:lstStyle/>
                    <a:p>
                      <a:pPr algn="r" fontAlgn="b"/>
                      <a:r>
                        <a:rPr lang="es-ES" sz="1000" u="none" strike="noStrike">
                          <a:effectLst/>
                        </a:rPr>
                        <a:t>18</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24.066,19</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080662332"/>
                  </a:ext>
                </a:extLst>
              </a:tr>
              <a:tr h="178476">
                <a:tc>
                  <a:txBody>
                    <a:bodyPr/>
                    <a:lstStyle/>
                    <a:p>
                      <a:pPr algn="r" fontAlgn="b"/>
                      <a:r>
                        <a:rPr lang="es-ES" sz="1000" u="none" strike="noStrike">
                          <a:effectLst/>
                        </a:rPr>
                        <a:t>19</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25.269,50</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631005480"/>
                  </a:ext>
                </a:extLst>
              </a:tr>
              <a:tr h="178476">
                <a:tc>
                  <a:txBody>
                    <a:bodyPr/>
                    <a:lstStyle/>
                    <a:p>
                      <a:pPr algn="r" fontAlgn="b"/>
                      <a:r>
                        <a:rPr lang="es-ES" sz="1000" u="none" strike="noStrike">
                          <a:effectLst/>
                        </a:rPr>
                        <a:t>20</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dirty="0">
                          <a:effectLst/>
                        </a:rPr>
                        <a:t>26.532,98</a:t>
                      </a:r>
                      <a:endParaRPr lang="es-E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066969812"/>
                  </a:ext>
                </a:extLst>
              </a:tr>
            </a:tbl>
          </a:graphicData>
        </a:graphic>
      </p:graphicFrame>
      <p:graphicFrame>
        <p:nvGraphicFramePr>
          <p:cNvPr id="3" name="Tabla 2">
            <a:extLst>
              <a:ext uri="{FF2B5EF4-FFF2-40B4-BE49-F238E27FC236}">
                <a16:creationId xmlns:a16="http://schemas.microsoft.com/office/drawing/2014/main" id="{98734B3C-89FA-44D9-BF66-1D9ACF7DC28C}"/>
              </a:ext>
            </a:extLst>
          </p:cNvPr>
          <p:cNvGraphicFramePr>
            <a:graphicFrameLocks noGrp="1"/>
          </p:cNvGraphicFramePr>
          <p:nvPr>
            <p:extLst>
              <p:ext uri="{D42A27DB-BD31-4B8C-83A1-F6EECF244321}">
                <p14:modId xmlns:p14="http://schemas.microsoft.com/office/powerpoint/2010/main" val="3958850947"/>
              </p:ext>
            </p:extLst>
          </p:nvPr>
        </p:nvGraphicFramePr>
        <p:xfrm>
          <a:off x="7210424" y="3017100"/>
          <a:ext cx="3289300" cy="18288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667304298"/>
                    </a:ext>
                  </a:extLst>
                </a:gridCol>
                <a:gridCol w="2679700">
                  <a:extLst>
                    <a:ext uri="{9D8B030D-6E8A-4147-A177-3AD203B41FA5}">
                      <a16:colId xmlns:a16="http://schemas.microsoft.com/office/drawing/2014/main" val="1974514057"/>
                    </a:ext>
                  </a:extLst>
                </a:gridCol>
              </a:tblGrid>
              <a:tr h="182880">
                <a:tc>
                  <a:txBody>
                    <a:bodyPr/>
                    <a:lstStyle/>
                    <a:p>
                      <a:pPr algn="r" fontAlgn="b"/>
                      <a:r>
                        <a:rPr lang="es-ES" sz="1100" u="none" strike="noStrike">
                          <a:effectLst/>
                        </a:rPr>
                        <a:t>21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27.859,63</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77318646"/>
                  </a:ext>
                </a:extLst>
              </a:tr>
              <a:tr h="182880">
                <a:tc>
                  <a:txBody>
                    <a:bodyPr/>
                    <a:lstStyle/>
                    <a:p>
                      <a:pPr algn="r" fontAlgn="b"/>
                      <a:r>
                        <a:rPr lang="es-ES" sz="1100" u="none" strike="noStrike">
                          <a:effectLst/>
                        </a:rPr>
                        <a:t>22</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29.252,61</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70920669"/>
                  </a:ext>
                </a:extLst>
              </a:tr>
              <a:tr h="182880">
                <a:tc>
                  <a:txBody>
                    <a:bodyPr/>
                    <a:lstStyle/>
                    <a:p>
                      <a:pPr algn="r" fontAlgn="b"/>
                      <a:r>
                        <a:rPr lang="es-ES" sz="1100" u="none" strike="noStrike">
                          <a:effectLst/>
                        </a:rPr>
                        <a:t>23</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30.715,24</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0785453"/>
                  </a:ext>
                </a:extLst>
              </a:tr>
              <a:tr h="182880">
                <a:tc>
                  <a:txBody>
                    <a:bodyPr/>
                    <a:lstStyle/>
                    <a:p>
                      <a:pPr algn="r" fontAlgn="b"/>
                      <a:r>
                        <a:rPr lang="es-ES" sz="1100" u="none" strike="noStrike">
                          <a:effectLst/>
                        </a:rPr>
                        <a:t>24</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32.251,00</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9728529"/>
                  </a:ext>
                </a:extLst>
              </a:tr>
              <a:tr h="182880">
                <a:tc>
                  <a:txBody>
                    <a:bodyPr/>
                    <a:lstStyle/>
                    <a:p>
                      <a:pPr algn="r" fontAlgn="b"/>
                      <a:r>
                        <a:rPr lang="es-ES" sz="1100" u="none" strike="noStrike">
                          <a:effectLst/>
                        </a:rPr>
                        <a:t>25</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33.863,55</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00566786"/>
                  </a:ext>
                </a:extLst>
              </a:tr>
              <a:tr h="182880">
                <a:tc>
                  <a:txBody>
                    <a:bodyPr/>
                    <a:lstStyle/>
                    <a:p>
                      <a:pPr algn="r" fontAlgn="b"/>
                      <a:r>
                        <a:rPr lang="es-ES" sz="1100" u="none" strike="noStrike">
                          <a:effectLst/>
                        </a:rPr>
                        <a:t>26</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35.556,73</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16928247"/>
                  </a:ext>
                </a:extLst>
              </a:tr>
              <a:tr h="182880">
                <a:tc>
                  <a:txBody>
                    <a:bodyPr/>
                    <a:lstStyle/>
                    <a:p>
                      <a:pPr algn="r" fontAlgn="b"/>
                      <a:r>
                        <a:rPr lang="es-ES" sz="1100" u="none" strike="noStrike">
                          <a:effectLst/>
                        </a:rPr>
                        <a:t>27</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37.334,56</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29377767"/>
                  </a:ext>
                </a:extLst>
              </a:tr>
              <a:tr h="182880">
                <a:tc>
                  <a:txBody>
                    <a:bodyPr/>
                    <a:lstStyle/>
                    <a:p>
                      <a:pPr algn="r" fontAlgn="b"/>
                      <a:r>
                        <a:rPr lang="es-ES" sz="1100" u="none" strike="noStrike">
                          <a:effectLst/>
                        </a:rPr>
                        <a:t>28</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39.201,29</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60277958"/>
                  </a:ext>
                </a:extLst>
              </a:tr>
              <a:tr h="182880">
                <a:tc>
                  <a:txBody>
                    <a:bodyPr/>
                    <a:lstStyle/>
                    <a:p>
                      <a:pPr algn="r" fontAlgn="b"/>
                      <a:r>
                        <a:rPr lang="es-ES" sz="1100" u="none" strike="noStrike">
                          <a:effectLst/>
                        </a:rPr>
                        <a:t>29</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41.161,36</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79978272"/>
                  </a:ext>
                </a:extLst>
              </a:tr>
              <a:tr h="182880">
                <a:tc>
                  <a:txBody>
                    <a:bodyPr/>
                    <a:lstStyle/>
                    <a:p>
                      <a:pPr algn="r" fontAlgn="b"/>
                      <a:r>
                        <a:rPr lang="es-ES" sz="1100" u="none" strike="noStrike">
                          <a:effectLst/>
                        </a:rPr>
                        <a:t>30</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effectLst/>
                        </a:rPr>
                        <a:t>43.219,42</a:t>
                      </a:r>
                      <a:endParaRPr lang="es-E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61408169"/>
                  </a:ext>
                </a:extLst>
              </a:tr>
            </a:tbl>
          </a:graphicData>
        </a:graphic>
      </p:graphicFrame>
      <p:sp>
        <p:nvSpPr>
          <p:cNvPr id="9" name="CuadroTexto 8">
            <a:extLst>
              <a:ext uri="{FF2B5EF4-FFF2-40B4-BE49-F238E27FC236}">
                <a16:creationId xmlns:a16="http://schemas.microsoft.com/office/drawing/2014/main" id="{46FBC5FB-2AC1-4648-8287-E5993D0298D6}"/>
              </a:ext>
            </a:extLst>
          </p:cNvPr>
          <p:cNvSpPr txBox="1"/>
          <p:nvPr/>
        </p:nvSpPr>
        <p:spPr>
          <a:xfrm>
            <a:off x="333375" y="933450"/>
            <a:ext cx="2363083" cy="369332"/>
          </a:xfrm>
          <a:prstGeom prst="rect">
            <a:avLst/>
          </a:prstGeom>
          <a:noFill/>
        </p:spPr>
        <p:txBody>
          <a:bodyPr wrap="none" rtlCol="0">
            <a:spAutoFit/>
          </a:bodyPr>
          <a:lstStyle/>
          <a:p>
            <a:r>
              <a:rPr lang="es-ES" b="1" dirty="0"/>
              <a:t>SIN APORTACIONES</a:t>
            </a:r>
          </a:p>
        </p:txBody>
      </p:sp>
    </p:spTree>
    <p:extLst>
      <p:ext uri="{BB962C8B-B14F-4D97-AF65-F5344CB8AC3E}">
        <p14:creationId xmlns:p14="http://schemas.microsoft.com/office/powerpoint/2010/main" val="2513032722"/>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 name="Group 25">
            <a:extLst>
              <a:ext uri="{FF2B5EF4-FFF2-40B4-BE49-F238E27FC236}">
                <a16:creationId xmlns:a16="http://schemas.microsoft.com/office/drawing/2014/main" id="{05C5A4A9-6A2F-49A0-A786-719F9CE7CB51}"/>
              </a:ext>
            </a:extLst>
          </p:cNvPr>
          <p:cNvGrpSpPr/>
          <p:nvPr/>
        </p:nvGrpSpPr>
        <p:grpSpPr>
          <a:xfrm>
            <a:off x="2110054" y="452648"/>
            <a:ext cx="7971891" cy="906550"/>
            <a:chOff x="3143752" y="405475"/>
            <a:chExt cx="5943600" cy="633837"/>
          </a:xfrm>
        </p:grpSpPr>
        <p:sp>
          <p:nvSpPr>
            <p:cNvPr id="116" name="TextBox 29">
              <a:extLst>
                <a:ext uri="{FF2B5EF4-FFF2-40B4-BE49-F238E27FC236}">
                  <a16:creationId xmlns:a16="http://schemas.microsoft.com/office/drawing/2014/main" id="{577D5EF6-6DDC-4EC9-84F1-F4BDD1AEB700}"/>
                </a:ext>
              </a:extLst>
            </p:cNvPr>
            <p:cNvSpPr txBox="1"/>
            <p:nvPr/>
          </p:nvSpPr>
          <p:spPr>
            <a:xfrm>
              <a:off x="3143752" y="716527"/>
              <a:ext cx="5943600" cy="322785"/>
            </a:xfrm>
            <a:prstGeom prst="rect">
              <a:avLst/>
            </a:prstGeom>
            <a:noFill/>
          </p:spPr>
          <p:txBody>
            <a:bodyPr wrap="square" rtlCol="0">
              <a:spAutoFit/>
            </a:bodyPr>
            <a:lstStyle/>
            <a:p>
              <a:pPr algn="ctr"/>
              <a:endParaRPr lang="es-ES" sz="2400" b="1" spc="100" dirty="0">
                <a:solidFill>
                  <a:schemeClr val="tx2">
                    <a:lumMod val="75000"/>
                  </a:schemeClr>
                </a:solidFill>
                <a:latin typeface="+mj-lt"/>
              </a:endParaRPr>
            </a:p>
          </p:txBody>
        </p:sp>
        <p:sp>
          <p:nvSpPr>
            <p:cNvPr id="117" name="TextBox 30">
              <a:extLst>
                <a:ext uri="{FF2B5EF4-FFF2-40B4-BE49-F238E27FC236}">
                  <a16:creationId xmlns:a16="http://schemas.microsoft.com/office/drawing/2014/main" id="{4339FDB9-9584-49BF-9875-0220A7F1E5F5}"/>
                </a:ext>
              </a:extLst>
            </p:cNvPr>
            <p:cNvSpPr txBox="1"/>
            <p:nvPr/>
          </p:nvSpPr>
          <p:spPr>
            <a:xfrm>
              <a:off x="4401197" y="405475"/>
              <a:ext cx="3389638" cy="236708"/>
            </a:xfrm>
            <a:prstGeom prst="rect">
              <a:avLst/>
            </a:prstGeom>
            <a:noFill/>
          </p:spPr>
          <p:txBody>
            <a:bodyPr wrap="none" rtlCol="0">
              <a:spAutoFit/>
            </a:bodyPr>
            <a:lstStyle/>
            <a:p>
              <a:pPr algn="ctr"/>
              <a:r>
                <a:rPr lang="en-US" sz="1600" spc="200" dirty="0">
                  <a:solidFill>
                    <a:schemeClr val="tx2"/>
                  </a:solidFill>
                  <a:latin typeface="+mj-lt"/>
                </a:rPr>
                <a:t>/ CURSO DE INVERSIÓN EN BOLSA /</a:t>
              </a:r>
            </a:p>
          </p:txBody>
        </p:sp>
      </p:grpSp>
      <p:sp>
        <p:nvSpPr>
          <p:cNvPr id="4" name="CuadroTexto 3">
            <a:extLst>
              <a:ext uri="{FF2B5EF4-FFF2-40B4-BE49-F238E27FC236}">
                <a16:creationId xmlns:a16="http://schemas.microsoft.com/office/drawing/2014/main" id="{042434FF-2566-4D73-A7EE-8D50225A40C3}"/>
              </a:ext>
            </a:extLst>
          </p:cNvPr>
          <p:cNvSpPr txBox="1"/>
          <p:nvPr/>
        </p:nvSpPr>
        <p:spPr>
          <a:xfrm>
            <a:off x="2101686" y="2278062"/>
            <a:ext cx="8946037" cy="923330"/>
          </a:xfrm>
          <a:prstGeom prst="rect">
            <a:avLst/>
          </a:prstGeom>
          <a:noFill/>
        </p:spPr>
        <p:txBody>
          <a:bodyPr wrap="square" rtlCol="0">
            <a:spAutoFit/>
          </a:bodyPr>
          <a:lstStyle/>
          <a:p>
            <a:r>
              <a:rPr lang="es-ES" dirty="0"/>
              <a:t>5.000€ al  1% diario durante 1 año </a:t>
            </a:r>
            <a:r>
              <a:rPr lang="es-ES" dirty="0">
                <a:sym typeface="Wingdings" panose="05000000000000000000" pitchFamily="2" charset="2"/>
              </a:rPr>
              <a:t>= 188.917€</a:t>
            </a:r>
          </a:p>
          <a:p>
            <a:endParaRPr lang="es-ES" dirty="0">
              <a:sym typeface="Wingdings" panose="05000000000000000000" pitchFamily="2" charset="2"/>
            </a:endParaRPr>
          </a:p>
          <a:p>
            <a:r>
              <a:rPr lang="es-ES" dirty="0">
                <a:sym typeface="Wingdings" panose="05000000000000000000" pitchFamily="2" charset="2"/>
              </a:rPr>
              <a:t>ES UN 3678%  </a:t>
            </a:r>
            <a:r>
              <a:rPr lang="es-ES" b="1" dirty="0">
                <a:sym typeface="Wingdings" panose="05000000000000000000" pitchFamily="2" charset="2"/>
              </a:rPr>
              <a:t>37,8 VECES DE GANANCIA</a:t>
            </a:r>
            <a:endParaRPr lang="es-ES" b="1" dirty="0"/>
          </a:p>
        </p:txBody>
      </p:sp>
      <p:pic>
        <p:nvPicPr>
          <p:cNvPr id="5" name="Imagen 4">
            <a:extLst>
              <a:ext uri="{FF2B5EF4-FFF2-40B4-BE49-F238E27FC236}">
                <a16:creationId xmlns:a16="http://schemas.microsoft.com/office/drawing/2014/main" id="{AE076BF8-A5B3-4930-A49C-B14D240044A4}"/>
              </a:ext>
            </a:extLst>
          </p:cNvPr>
          <p:cNvPicPr>
            <a:picLocks noChangeAspect="1"/>
          </p:cNvPicPr>
          <p:nvPr/>
        </p:nvPicPr>
        <p:blipFill>
          <a:blip r:embed="rId2"/>
          <a:stretch>
            <a:fillRect/>
          </a:stretch>
        </p:blipFill>
        <p:spPr>
          <a:xfrm>
            <a:off x="4810373" y="3621031"/>
            <a:ext cx="2078950" cy="1940578"/>
          </a:xfrm>
          <a:prstGeom prst="rect">
            <a:avLst/>
          </a:prstGeom>
        </p:spPr>
      </p:pic>
      <p:sp>
        <p:nvSpPr>
          <p:cNvPr id="10" name="CuadroTexto 9">
            <a:extLst>
              <a:ext uri="{FF2B5EF4-FFF2-40B4-BE49-F238E27FC236}">
                <a16:creationId xmlns:a16="http://schemas.microsoft.com/office/drawing/2014/main" id="{4A710C0A-E4D9-4EAA-8E48-05E46DE978A8}"/>
              </a:ext>
            </a:extLst>
          </p:cNvPr>
          <p:cNvSpPr txBox="1"/>
          <p:nvPr/>
        </p:nvSpPr>
        <p:spPr>
          <a:xfrm>
            <a:off x="333375" y="1143000"/>
            <a:ext cx="3846117" cy="400110"/>
          </a:xfrm>
          <a:prstGeom prst="rect">
            <a:avLst/>
          </a:prstGeom>
          <a:noFill/>
        </p:spPr>
        <p:txBody>
          <a:bodyPr wrap="none" rtlCol="0">
            <a:spAutoFit/>
          </a:bodyPr>
          <a:lstStyle/>
          <a:p>
            <a:r>
              <a:rPr lang="es-ES" sz="2000" b="1" dirty="0"/>
              <a:t>RENTABILIDAD POCO CREIBLE</a:t>
            </a:r>
          </a:p>
        </p:txBody>
      </p:sp>
    </p:spTree>
    <p:extLst>
      <p:ext uri="{BB962C8B-B14F-4D97-AF65-F5344CB8AC3E}">
        <p14:creationId xmlns:p14="http://schemas.microsoft.com/office/powerpoint/2010/main" val="4246987127"/>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 name="Group 25">
            <a:extLst>
              <a:ext uri="{FF2B5EF4-FFF2-40B4-BE49-F238E27FC236}">
                <a16:creationId xmlns:a16="http://schemas.microsoft.com/office/drawing/2014/main" id="{05C5A4A9-6A2F-49A0-A786-719F9CE7CB51}"/>
              </a:ext>
            </a:extLst>
          </p:cNvPr>
          <p:cNvGrpSpPr/>
          <p:nvPr/>
        </p:nvGrpSpPr>
        <p:grpSpPr>
          <a:xfrm>
            <a:off x="2110054" y="419012"/>
            <a:ext cx="7971891" cy="906550"/>
            <a:chOff x="3143752" y="405475"/>
            <a:chExt cx="5943600" cy="633837"/>
          </a:xfrm>
        </p:grpSpPr>
        <p:sp>
          <p:nvSpPr>
            <p:cNvPr id="116" name="TextBox 29">
              <a:extLst>
                <a:ext uri="{FF2B5EF4-FFF2-40B4-BE49-F238E27FC236}">
                  <a16:creationId xmlns:a16="http://schemas.microsoft.com/office/drawing/2014/main" id="{577D5EF6-6DDC-4EC9-84F1-F4BDD1AEB700}"/>
                </a:ext>
              </a:extLst>
            </p:cNvPr>
            <p:cNvSpPr txBox="1"/>
            <p:nvPr/>
          </p:nvSpPr>
          <p:spPr>
            <a:xfrm>
              <a:off x="3143752" y="716527"/>
              <a:ext cx="5943600" cy="322785"/>
            </a:xfrm>
            <a:prstGeom prst="rect">
              <a:avLst/>
            </a:prstGeom>
            <a:noFill/>
          </p:spPr>
          <p:txBody>
            <a:bodyPr wrap="square" rtlCol="0">
              <a:spAutoFit/>
            </a:bodyPr>
            <a:lstStyle/>
            <a:p>
              <a:pPr algn="ctr"/>
              <a:endParaRPr lang="es-ES" sz="2400" b="1" spc="100" dirty="0">
                <a:solidFill>
                  <a:schemeClr val="tx2">
                    <a:lumMod val="75000"/>
                  </a:schemeClr>
                </a:solidFill>
                <a:latin typeface="+mj-lt"/>
              </a:endParaRPr>
            </a:p>
          </p:txBody>
        </p:sp>
        <p:sp>
          <p:nvSpPr>
            <p:cNvPr id="117" name="TextBox 30">
              <a:extLst>
                <a:ext uri="{FF2B5EF4-FFF2-40B4-BE49-F238E27FC236}">
                  <a16:creationId xmlns:a16="http://schemas.microsoft.com/office/drawing/2014/main" id="{4339FDB9-9584-49BF-9875-0220A7F1E5F5}"/>
                </a:ext>
              </a:extLst>
            </p:cNvPr>
            <p:cNvSpPr txBox="1"/>
            <p:nvPr/>
          </p:nvSpPr>
          <p:spPr>
            <a:xfrm>
              <a:off x="4401197" y="405475"/>
              <a:ext cx="3389638" cy="236708"/>
            </a:xfrm>
            <a:prstGeom prst="rect">
              <a:avLst/>
            </a:prstGeom>
            <a:noFill/>
          </p:spPr>
          <p:txBody>
            <a:bodyPr wrap="none" rtlCol="0">
              <a:spAutoFit/>
            </a:bodyPr>
            <a:lstStyle/>
            <a:p>
              <a:pPr algn="ctr"/>
              <a:r>
                <a:rPr lang="en-US" sz="1600" spc="200" dirty="0">
                  <a:solidFill>
                    <a:schemeClr val="tx2"/>
                  </a:solidFill>
                  <a:latin typeface="+mj-lt"/>
                </a:rPr>
                <a:t>/ CURSO DE INVERSIÓN EN BOLSA /</a:t>
              </a:r>
            </a:p>
          </p:txBody>
        </p:sp>
      </p:grpSp>
      <p:sp>
        <p:nvSpPr>
          <p:cNvPr id="8" name="CuadroTexto 7">
            <a:extLst>
              <a:ext uri="{FF2B5EF4-FFF2-40B4-BE49-F238E27FC236}">
                <a16:creationId xmlns:a16="http://schemas.microsoft.com/office/drawing/2014/main" id="{FCEDB7F7-CC38-4F69-9453-797FF2D8A0D3}"/>
              </a:ext>
            </a:extLst>
          </p:cNvPr>
          <p:cNvSpPr txBox="1"/>
          <p:nvPr/>
        </p:nvSpPr>
        <p:spPr>
          <a:xfrm>
            <a:off x="802760" y="1792069"/>
            <a:ext cx="8610049" cy="646331"/>
          </a:xfrm>
          <a:prstGeom prst="rect">
            <a:avLst/>
          </a:prstGeom>
          <a:noFill/>
        </p:spPr>
        <p:txBody>
          <a:bodyPr wrap="none" rtlCol="0">
            <a:spAutoFit/>
          </a:bodyPr>
          <a:lstStyle/>
          <a:p>
            <a:r>
              <a:rPr lang="es-ES" b="1" dirty="0"/>
              <a:t>Regla del 72</a:t>
            </a:r>
            <a:r>
              <a:rPr lang="es-ES" dirty="0"/>
              <a:t>: tiempo que tardarías en duplicar tu capital a esa tasa de rentabilidad</a:t>
            </a:r>
          </a:p>
          <a:p>
            <a:r>
              <a:rPr lang="es-ES" dirty="0"/>
              <a:t>72/i= n  72/n=i   (n=</a:t>
            </a:r>
            <a:r>
              <a:rPr lang="es-ES" dirty="0" err="1"/>
              <a:t>nº</a:t>
            </a:r>
            <a:r>
              <a:rPr lang="es-ES" dirty="0"/>
              <a:t> de años;  i= tasa de rentabilidad)</a:t>
            </a:r>
          </a:p>
        </p:txBody>
      </p:sp>
      <p:pic>
        <p:nvPicPr>
          <p:cNvPr id="2" name="Imagen 1">
            <a:extLst>
              <a:ext uri="{FF2B5EF4-FFF2-40B4-BE49-F238E27FC236}">
                <a16:creationId xmlns:a16="http://schemas.microsoft.com/office/drawing/2014/main" id="{2A3BC37B-F1A4-4D45-AA34-A82CC9676FF6}"/>
              </a:ext>
            </a:extLst>
          </p:cNvPr>
          <p:cNvPicPr>
            <a:picLocks noChangeAspect="1"/>
          </p:cNvPicPr>
          <p:nvPr/>
        </p:nvPicPr>
        <p:blipFill>
          <a:blip r:embed="rId2"/>
          <a:stretch>
            <a:fillRect/>
          </a:stretch>
        </p:blipFill>
        <p:spPr>
          <a:xfrm>
            <a:off x="4043361" y="3429000"/>
            <a:ext cx="4105275" cy="533400"/>
          </a:xfrm>
          <a:prstGeom prst="rect">
            <a:avLst/>
          </a:prstGeom>
        </p:spPr>
      </p:pic>
    </p:spTree>
    <p:extLst>
      <p:ext uri="{BB962C8B-B14F-4D97-AF65-F5344CB8AC3E}">
        <p14:creationId xmlns:p14="http://schemas.microsoft.com/office/powerpoint/2010/main" val="408101702"/>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85BB556E-9FD9-4AF5-92B5-868E6D84ED90}"/>
                  </a:ext>
                </a:extLst>
              </p:cNvPr>
              <p:cNvSpPr txBox="1"/>
              <p:nvPr/>
            </p:nvSpPr>
            <p:spPr>
              <a:xfrm>
                <a:off x="401216" y="1726091"/>
                <a:ext cx="11541967" cy="4503349"/>
              </a:xfrm>
              <a:prstGeom prst="rect">
                <a:avLst/>
              </a:prstGeom>
              <a:noFill/>
            </p:spPr>
            <p:txBody>
              <a:bodyPr wrap="square" rtlCol="0">
                <a:spAutoFit/>
              </a:bodyPr>
              <a:lstStyle/>
              <a:p>
                <a:r>
                  <a:rPr lang="es-ES" dirty="0"/>
                  <a:t>Interés compuesto =  </a:t>
                </a:r>
                <a14:m>
                  <m:oMath xmlns:m="http://schemas.openxmlformats.org/officeDocument/2006/math">
                    <m:rad>
                      <m:radPr>
                        <m:ctrlPr>
                          <a:rPr lang="es-ES" i="1" smtClean="0">
                            <a:latin typeface="Cambria Math" panose="02040503050406030204" pitchFamily="18" charset="0"/>
                          </a:rPr>
                        </m:ctrlPr>
                      </m:radPr>
                      <m:deg>
                        <m:r>
                          <m:rPr>
                            <m:brk m:alnAt="7"/>
                          </m:rPr>
                          <a:rPr lang="es-ES" b="0" i="1" smtClean="0">
                            <a:latin typeface="Cambria Math" panose="02040503050406030204" pitchFamily="18" charset="0"/>
                          </a:rPr>
                          <m:t>𝑛</m:t>
                        </m:r>
                      </m:deg>
                      <m:e>
                        <m:d>
                          <m:dPr>
                            <m:ctrlPr>
                              <a:rPr lang="es-ES" b="0" i="1" smtClean="0">
                                <a:latin typeface="Cambria Math" panose="02040503050406030204" pitchFamily="18" charset="0"/>
                              </a:rPr>
                            </m:ctrlPr>
                          </m:dPr>
                          <m:e>
                            <m:r>
                              <a:rPr lang="es-ES" b="0" i="1" smtClean="0">
                                <a:latin typeface="Cambria Math" panose="02040503050406030204" pitchFamily="18" charset="0"/>
                              </a:rPr>
                              <m:t>1+</m:t>
                            </m:r>
                            <m:r>
                              <a:rPr lang="es-ES" b="0" i="1" smtClean="0">
                                <a:latin typeface="Cambria Math" panose="02040503050406030204" pitchFamily="18" charset="0"/>
                              </a:rPr>
                              <m:t>𝑖𝑛𝑡𝑒𝑟</m:t>
                            </m:r>
                            <m:r>
                              <a:rPr lang="es-ES" b="0" i="1" smtClean="0">
                                <a:latin typeface="Cambria Math" panose="02040503050406030204" pitchFamily="18" charset="0"/>
                              </a:rPr>
                              <m:t>é</m:t>
                            </m:r>
                            <m:r>
                              <a:rPr lang="es-ES" b="0" i="1" smtClean="0">
                                <a:latin typeface="Cambria Math" panose="02040503050406030204" pitchFamily="18" charset="0"/>
                              </a:rPr>
                              <m:t>𝑠</m:t>
                            </m:r>
                            <m:r>
                              <a:rPr lang="es-ES" b="0" i="1" smtClean="0">
                                <a:latin typeface="Cambria Math" panose="02040503050406030204" pitchFamily="18" charset="0"/>
                              </a:rPr>
                              <m:t> </m:t>
                            </m:r>
                            <m:r>
                              <a:rPr lang="es-ES" b="0" i="1" smtClean="0">
                                <a:latin typeface="Cambria Math" panose="02040503050406030204" pitchFamily="18" charset="0"/>
                              </a:rPr>
                              <m:t>𝑑</m:t>
                            </m:r>
                            <m:r>
                              <a:rPr lang="es-ES" b="0" i="1" smtClean="0">
                                <a:latin typeface="Cambria Math" panose="02040503050406030204" pitchFamily="18" charset="0"/>
                              </a:rPr>
                              <m:t>í</m:t>
                            </m:r>
                            <m:r>
                              <a:rPr lang="es-ES" b="0" i="1" smtClean="0">
                                <a:latin typeface="Cambria Math" panose="02040503050406030204" pitchFamily="18" charset="0"/>
                              </a:rPr>
                              <m:t>𝑎</m:t>
                            </m:r>
                            <m:r>
                              <a:rPr lang="es-ES" b="0" i="1" smtClean="0">
                                <a:latin typeface="Cambria Math" panose="02040503050406030204" pitchFamily="18" charset="0"/>
                              </a:rPr>
                              <m:t> 1</m:t>
                            </m:r>
                          </m:e>
                        </m:d>
                        <m:r>
                          <a:rPr lang="es-ES" b="0" i="1" smtClean="0">
                            <a:latin typeface="Cambria Math" panose="02040503050406030204" pitchFamily="18" charset="0"/>
                          </a:rPr>
                          <m:t>∗</m:t>
                        </m:r>
                        <m:d>
                          <m:dPr>
                            <m:ctrlPr>
                              <a:rPr lang="es-ES" b="0" i="1" smtClean="0">
                                <a:latin typeface="Cambria Math" panose="02040503050406030204" pitchFamily="18" charset="0"/>
                              </a:rPr>
                            </m:ctrlPr>
                          </m:dPr>
                          <m:e>
                            <m:r>
                              <a:rPr lang="es-ES" b="0" i="1" smtClean="0">
                                <a:latin typeface="Cambria Math" panose="02040503050406030204" pitchFamily="18" charset="0"/>
                              </a:rPr>
                              <m:t>1+</m:t>
                            </m:r>
                            <m:r>
                              <a:rPr lang="es-ES" b="0" i="1" smtClean="0">
                                <a:latin typeface="Cambria Math" panose="02040503050406030204" pitchFamily="18" charset="0"/>
                              </a:rPr>
                              <m:t>𝑖𝑛𝑡𝑒𝑟</m:t>
                            </m:r>
                            <m:r>
                              <a:rPr lang="es-ES" b="0" i="1" smtClean="0">
                                <a:latin typeface="Cambria Math" panose="02040503050406030204" pitchFamily="18" charset="0"/>
                              </a:rPr>
                              <m:t>é</m:t>
                            </m:r>
                            <m:r>
                              <a:rPr lang="es-ES" b="0" i="1" smtClean="0">
                                <a:latin typeface="Cambria Math" panose="02040503050406030204" pitchFamily="18" charset="0"/>
                              </a:rPr>
                              <m:t>𝑠</m:t>
                            </m:r>
                            <m:r>
                              <a:rPr lang="es-ES" b="0" i="1" smtClean="0">
                                <a:latin typeface="Cambria Math" panose="02040503050406030204" pitchFamily="18" charset="0"/>
                              </a:rPr>
                              <m:t> </m:t>
                            </m:r>
                            <m:r>
                              <a:rPr lang="es-ES" b="0" i="1" smtClean="0">
                                <a:latin typeface="Cambria Math" panose="02040503050406030204" pitchFamily="18" charset="0"/>
                              </a:rPr>
                              <m:t>𝑑𝑒𝑙</m:t>
                            </m:r>
                            <m:r>
                              <a:rPr lang="es-ES" b="0" i="1" smtClean="0">
                                <a:latin typeface="Cambria Math" panose="02040503050406030204" pitchFamily="18" charset="0"/>
                              </a:rPr>
                              <m:t> </m:t>
                            </m:r>
                            <m:r>
                              <a:rPr lang="es-ES" b="0" i="1" smtClean="0">
                                <a:latin typeface="Cambria Math" panose="02040503050406030204" pitchFamily="18" charset="0"/>
                              </a:rPr>
                              <m:t>𝑑</m:t>
                            </m:r>
                            <m:r>
                              <a:rPr lang="es-ES" b="0" i="1" smtClean="0">
                                <a:latin typeface="Cambria Math" panose="02040503050406030204" pitchFamily="18" charset="0"/>
                              </a:rPr>
                              <m:t>í</m:t>
                            </m:r>
                            <m:r>
                              <a:rPr lang="es-ES" b="0" i="1" smtClean="0">
                                <a:latin typeface="Cambria Math" panose="02040503050406030204" pitchFamily="18" charset="0"/>
                              </a:rPr>
                              <m:t>𝑎</m:t>
                            </m:r>
                            <m:r>
                              <a:rPr lang="es-ES" b="0" i="1" smtClean="0">
                                <a:latin typeface="Cambria Math" panose="02040503050406030204" pitchFamily="18" charset="0"/>
                              </a:rPr>
                              <m:t> 2</m:t>
                            </m:r>
                          </m:e>
                        </m:d>
                        <m:r>
                          <a:rPr lang="es-ES" b="0" i="1" smtClean="0">
                            <a:latin typeface="Cambria Math" panose="02040503050406030204" pitchFamily="18" charset="0"/>
                          </a:rPr>
                          <m:t>∗</m:t>
                        </m:r>
                        <m:d>
                          <m:dPr>
                            <m:ctrlPr>
                              <a:rPr lang="es-ES" b="0" i="1" smtClean="0">
                                <a:latin typeface="Cambria Math" panose="02040503050406030204" pitchFamily="18" charset="0"/>
                              </a:rPr>
                            </m:ctrlPr>
                          </m:dPr>
                          <m:e>
                            <m:r>
                              <a:rPr lang="es-ES" b="0" i="1" smtClean="0">
                                <a:latin typeface="Cambria Math" panose="02040503050406030204" pitchFamily="18" charset="0"/>
                              </a:rPr>
                              <m:t>1+</m:t>
                            </m:r>
                            <m:r>
                              <a:rPr lang="es-ES" b="0" i="1" smtClean="0">
                                <a:latin typeface="Cambria Math" panose="02040503050406030204" pitchFamily="18" charset="0"/>
                              </a:rPr>
                              <m:t>𝑖𝑛𝑡𝑒𝑟</m:t>
                            </m:r>
                            <m:r>
                              <a:rPr lang="es-ES" b="0" i="1" smtClean="0">
                                <a:latin typeface="Cambria Math" panose="02040503050406030204" pitchFamily="18" charset="0"/>
                              </a:rPr>
                              <m:t>é</m:t>
                            </m:r>
                            <m:r>
                              <a:rPr lang="es-ES" b="0" i="1" smtClean="0">
                                <a:latin typeface="Cambria Math" panose="02040503050406030204" pitchFamily="18" charset="0"/>
                              </a:rPr>
                              <m:t>𝑠</m:t>
                            </m:r>
                            <m:r>
                              <a:rPr lang="es-ES" b="0" i="1" smtClean="0">
                                <a:latin typeface="Cambria Math" panose="02040503050406030204" pitchFamily="18" charset="0"/>
                              </a:rPr>
                              <m:t> </m:t>
                            </m:r>
                            <m:r>
                              <a:rPr lang="es-ES" b="0" i="1" smtClean="0">
                                <a:latin typeface="Cambria Math" panose="02040503050406030204" pitchFamily="18" charset="0"/>
                              </a:rPr>
                              <m:t>𝑑𝑒𝑙</m:t>
                            </m:r>
                            <m:r>
                              <a:rPr lang="es-ES" b="0" i="1" smtClean="0">
                                <a:latin typeface="Cambria Math" panose="02040503050406030204" pitchFamily="18" charset="0"/>
                              </a:rPr>
                              <m:t> </m:t>
                            </m:r>
                            <m:r>
                              <a:rPr lang="es-ES" b="0" i="1" smtClean="0">
                                <a:latin typeface="Cambria Math" panose="02040503050406030204" pitchFamily="18" charset="0"/>
                              </a:rPr>
                              <m:t>𝑑</m:t>
                            </m:r>
                            <m:r>
                              <a:rPr lang="es-ES" b="0" i="1" smtClean="0">
                                <a:latin typeface="Cambria Math" panose="02040503050406030204" pitchFamily="18" charset="0"/>
                              </a:rPr>
                              <m:t>í</m:t>
                            </m:r>
                            <m:r>
                              <a:rPr lang="es-ES" b="0" i="1" smtClean="0">
                                <a:latin typeface="Cambria Math" panose="02040503050406030204" pitchFamily="18" charset="0"/>
                              </a:rPr>
                              <m:t>𝑎</m:t>
                            </m:r>
                            <m:r>
                              <a:rPr lang="es-ES" b="0" i="1" smtClean="0">
                                <a:latin typeface="Cambria Math" panose="02040503050406030204" pitchFamily="18" charset="0"/>
                              </a:rPr>
                              <m:t> 3</m:t>
                            </m:r>
                          </m:e>
                        </m:d>
                        <m:r>
                          <a:rPr lang="es-ES" b="0" i="1" smtClean="0">
                            <a:latin typeface="Cambria Math" panose="02040503050406030204" pitchFamily="18" charset="0"/>
                          </a:rPr>
                          <m:t>∗</m:t>
                        </m:r>
                        <m:r>
                          <a:rPr lang="es-ES" b="0" i="1" smtClean="0">
                            <a:latin typeface="Cambria Math" panose="02040503050406030204" pitchFamily="18" charset="0"/>
                          </a:rPr>
                          <m:t>𝑒𝑡𝑐</m:t>
                        </m:r>
                        <m:r>
                          <a:rPr lang="es-ES" b="0" i="1" smtClean="0">
                            <a:latin typeface="Cambria Math" panose="02040503050406030204" pitchFamily="18" charset="0"/>
                          </a:rPr>
                          <m:t>…</m:t>
                        </m:r>
                      </m:e>
                    </m:rad>
                  </m:oMath>
                </a14:m>
                <a:r>
                  <a:rPr lang="es-ES" dirty="0"/>
                  <a:t> - 1</a:t>
                </a:r>
              </a:p>
              <a:p>
                <a:endParaRPr lang="es-ES" dirty="0"/>
              </a:p>
              <a:p>
                <a:r>
                  <a:rPr lang="es-ES" b="1" dirty="0"/>
                  <a:t>Ejemplo</a:t>
                </a:r>
              </a:p>
              <a:p>
                <a:r>
                  <a:rPr lang="es-ES" dirty="0"/>
                  <a:t>Día 1: 2% de ganancia</a:t>
                </a:r>
              </a:p>
              <a:p>
                <a:r>
                  <a:rPr lang="es-ES" dirty="0"/>
                  <a:t>Día 2: 3% de ganancia</a:t>
                </a:r>
              </a:p>
              <a:p>
                <a:r>
                  <a:rPr lang="es-ES" dirty="0"/>
                  <a:t>Día 3: 2% de pérdida</a:t>
                </a:r>
              </a:p>
              <a:p>
                <a:endParaRPr lang="es-ES" dirty="0"/>
              </a:p>
              <a:p>
                <a:r>
                  <a:rPr lang="es-ES" dirty="0"/>
                  <a:t>Interés </a:t>
                </a:r>
                <a:r>
                  <a:rPr lang="es-ES" dirty="0" err="1"/>
                  <a:t>comp.</a:t>
                </a:r>
                <a:r>
                  <a:rPr lang="es-ES" dirty="0"/>
                  <a:t> de esos 3 días= </a:t>
                </a:r>
                <a14:m>
                  <m:oMath xmlns:m="http://schemas.openxmlformats.org/officeDocument/2006/math">
                    <m:rad>
                      <m:radPr>
                        <m:ctrlPr>
                          <a:rPr lang="es-ES" i="1" smtClean="0">
                            <a:latin typeface="Cambria Math" panose="02040503050406030204" pitchFamily="18" charset="0"/>
                          </a:rPr>
                        </m:ctrlPr>
                      </m:radPr>
                      <m:deg>
                        <m:r>
                          <m:rPr>
                            <m:brk m:alnAt="7"/>
                          </m:rPr>
                          <a:rPr lang="es-ES" b="0" i="1" smtClean="0">
                            <a:latin typeface="Cambria Math" panose="02040503050406030204" pitchFamily="18" charset="0"/>
                          </a:rPr>
                          <m:t>3</m:t>
                        </m:r>
                      </m:deg>
                      <m:e>
                        <m:d>
                          <m:dPr>
                            <m:ctrlPr>
                              <a:rPr lang="es-ES" b="0" i="1" smtClean="0">
                                <a:latin typeface="Cambria Math" panose="02040503050406030204" pitchFamily="18" charset="0"/>
                              </a:rPr>
                            </m:ctrlPr>
                          </m:dPr>
                          <m:e>
                            <m:r>
                              <a:rPr lang="es-ES" b="0" i="1" smtClean="0">
                                <a:latin typeface="Cambria Math" panose="02040503050406030204" pitchFamily="18" charset="0"/>
                              </a:rPr>
                              <m:t>1+0,02</m:t>
                            </m:r>
                          </m:e>
                        </m:d>
                        <m:r>
                          <a:rPr lang="es-ES" b="0" i="1" smtClean="0">
                            <a:latin typeface="Cambria Math" panose="02040503050406030204" pitchFamily="18" charset="0"/>
                          </a:rPr>
                          <m:t>∗</m:t>
                        </m:r>
                        <m:d>
                          <m:dPr>
                            <m:ctrlPr>
                              <a:rPr lang="es-ES" b="0" i="1" smtClean="0">
                                <a:latin typeface="Cambria Math" panose="02040503050406030204" pitchFamily="18" charset="0"/>
                              </a:rPr>
                            </m:ctrlPr>
                          </m:dPr>
                          <m:e>
                            <m:r>
                              <a:rPr lang="es-ES" b="0" i="1" smtClean="0">
                                <a:latin typeface="Cambria Math" panose="02040503050406030204" pitchFamily="18" charset="0"/>
                              </a:rPr>
                              <m:t>1+0,03</m:t>
                            </m:r>
                          </m:e>
                        </m:d>
                        <m:r>
                          <a:rPr lang="es-ES" b="0" i="1" smtClean="0">
                            <a:latin typeface="Cambria Math" panose="02040503050406030204" pitchFamily="18" charset="0"/>
                          </a:rPr>
                          <m:t>∗</m:t>
                        </m:r>
                        <m:d>
                          <m:dPr>
                            <m:ctrlPr>
                              <a:rPr lang="es-ES" b="0" i="1" smtClean="0">
                                <a:latin typeface="Cambria Math" panose="02040503050406030204" pitchFamily="18" charset="0"/>
                              </a:rPr>
                            </m:ctrlPr>
                          </m:dPr>
                          <m:e>
                            <m:r>
                              <a:rPr lang="es-ES" b="0" i="1" smtClean="0">
                                <a:latin typeface="Cambria Math" panose="02040503050406030204" pitchFamily="18" charset="0"/>
                              </a:rPr>
                              <m:t>1−0,02</m:t>
                            </m:r>
                          </m:e>
                        </m:d>
                      </m:e>
                    </m:rad>
                    <m:r>
                      <a:rPr lang="es-ES" b="0" i="0" smtClean="0">
                        <a:latin typeface="Cambria Math" panose="02040503050406030204" pitchFamily="18" charset="0"/>
                      </a:rPr>
                      <m:t>=1,0097−1=0,0097∗100=0,97%</m:t>
                    </m:r>
                  </m:oMath>
                </a14:m>
                <a:endParaRPr lang="es-ES" dirty="0"/>
              </a:p>
              <a:p>
                <a:endParaRPr lang="es-ES" dirty="0"/>
              </a:p>
              <a:p>
                <a:r>
                  <a:rPr lang="es-ES" dirty="0"/>
                  <a:t>Tenemos un interés compuesto del 0,97% en estos 3 días, como veis no es la media aritmética que nos enseñaban en el colegio, esto es una </a:t>
                </a:r>
                <a:r>
                  <a:rPr lang="es-ES" b="1" dirty="0"/>
                  <a:t>MEDIA GEOMÉTRICA.</a:t>
                </a:r>
              </a:p>
              <a:p>
                <a:endParaRPr lang="es-ES" b="1" dirty="0"/>
              </a:p>
              <a:p>
                <a:r>
                  <a:rPr lang="es-ES" b="1" dirty="0"/>
                  <a:t>Para calcular la cifra final que tendríamos:</a:t>
                </a:r>
              </a:p>
              <a:p>
                <a:endParaRPr lang="es-ES" b="1" dirty="0"/>
              </a:p>
              <a:p>
                <a:r>
                  <a:rPr lang="es-ES" b="1" dirty="0"/>
                  <a:t>Si partimos de 5000€</a:t>
                </a:r>
                <a:r>
                  <a:rPr lang="es-ES" b="1" dirty="0">
                    <a:sym typeface="Wingdings" panose="05000000000000000000" pitchFamily="2" charset="2"/>
                  </a:rPr>
                  <a:t>  cifra que tendríamos  a los 3 días= 5000 * </a:t>
                </a:r>
                <a14:m>
                  <m:oMath xmlns:m="http://schemas.openxmlformats.org/officeDocument/2006/math">
                    <m:sSup>
                      <m:sSupPr>
                        <m:ctrlPr>
                          <a:rPr lang="es-ES" b="1" i="1" dirty="0" smtClean="0">
                            <a:latin typeface="Cambria Math" panose="02040503050406030204" pitchFamily="18" charset="0"/>
                            <a:sym typeface="Wingdings" panose="05000000000000000000" pitchFamily="2" charset="2"/>
                          </a:rPr>
                        </m:ctrlPr>
                      </m:sSupPr>
                      <m:e>
                        <m:r>
                          <a:rPr lang="es-ES" b="1" i="1" dirty="0" smtClean="0">
                            <a:latin typeface="Cambria Math" panose="02040503050406030204" pitchFamily="18" charset="0"/>
                            <a:sym typeface="Wingdings" panose="05000000000000000000" pitchFamily="2" charset="2"/>
                          </a:rPr>
                          <m:t>(</m:t>
                        </m:r>
                        <m:r>
                          <a:rPr lang="es-ES" b="1" i="1" dirty="0" smtClean="0">
                            <a:latin typeface="Cambria Math" panose="02040503050406030204" pitchFamily="18" charset="0"/>
                            <a:sym typeface="Wingdings" panose="05000000000000000000" pitchFamily="2" charset="2"/>
                          </a:rPr>
                          <m:t>𝟏</m:t>
                        </m:r>
                        <m:r>
                          <a:rPr lang="es-ES" b="1" i="1" dirty="0" smtClean="0">
                            <a:latin typeface="Cambria Math" panose="02040503050406030204" pitchFamily="18" charset="0"/>
                            <a:sym typeface="Wingdings" panose="05000000000000000000" pitchFamily="2" charset="2"/>
                          </a:rPr>
                          <m:t>+ </m:t>
                        </m:r>
                        <m:f>
                          <m:fPr>
                            <m:ctrlPr>
                              <a:rPr lang="es-ES" b="1" i="1" smtClean="0">
                                <a:latin typeface="Cambria Math" panose="02040503050406030204" pitchFamily="18" charset="0"/>
                                <a:sym typeface="Wingdings" panose="05000000000000000000" pitchFamily="2" charset="2"/>
                              </a:rPr>
                            </m:ctrlPr>
                          </m:fPr>
                          <m:num>
                            <m:r>
                              <a:rPr lang="es-ES" b="1" i="1" smtClean="0">
                                <a:latin typeface="Cambria Math" panose="02040503050406030204" pitchFamily="18" charset="0"/>
                                <a:sym typeface="Wingdings" panose="05000000000000000000" pitchFamily="2" charset="2"/>
                              </a:rPr>
                              <m:t>𝟎</m:t>
                            </m:r>
                            <m:r>
                              <a:rPr lang="es-ES" b="1"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𝟗𝟕</m:t>
                            </m:r>
                            <m:r>
                              <a:rPr lang="es-ES" b="1" i="1" smtClean="0">
                                <a:latin typeface="Cambria Math" panose="02040503050406030204" pitchFamily="18" charset="0"/>
                                <a:sym typeface="Wingdings" panose="05000000000000000000" pitchFamily="2" charset="2"/>
                              </a:rPr>
                              <m:t>%</m:t>
                            </m:r>
                          </m:num>
                          <m:den>
                            <m:r>
                              <a:rPr lang="es-ES" b="1" i="1" smtClean="0">
                                <a:latin typeface="Cambria Math" panose="02040503050406030204" pitchFamily="18" charset="0"/>
                                <a:sym typeface="Wingdings" panose="05000000000000000000" pitchFamily="2" charset="2"/>
                              </a:rPr>
                              <m:t>𝟏𝟎𝟎</m:t>
                            </m:r>
                          </m:den>
                        </m:f>
                        <m:r>
                          <a:rPr lang="es-ES" b="1" i="1" smtClean="0">
                            <a:latin typeface="Cambria Math" panose="02040503050406030204" pitchFamily="18" charset="0"/>
                            <a:sym typeface="Wingdings" panose="05000000000000000000" pitchFamily="2" charset="2"/>
                          </a:rPr>
                          <m:t> </m:t>
                        </m:r>
                        <m:r>
                          <a:rPr lang="es-ES" b="1" i="1" dirty="0" smtClean="0">
                            <a:latin typeface="Cambria Math" panose="02040503050406030204" pitchFamily="18" charset="0"/>
                          </a:rPr>
                          <m:t>)</m:t>
                        </m:r>
                      </m:e>
                      <m:sup>
                        <m:r>
                          <a:rPr lang="es-ES" b="1" i="1" dirty="0" smtClean="0">
                            <a:latin typeface="Cambria Math" panose="02040503050406030204" pitchFamily="18" charset="0"/>
                          </a:rPr>
                          <m:t>𝟑</m:t>
                        </m:r>
                      </m:sup>
                    </m:sSup>
                  </m:oMath>
                </a14:m>
                <a:r>
                  <a:rPr lang="es-ES" b="1" dirty="0"/>
                  <a:t> = 5146€</a:t>
                </a:r>
              </a:p>
            </p:txBody>
          </p:sp>
        </mc:Choice>
        <mc:Fallback xmlns="">
          <p:sp>
            <p:nvSpPr>
              <p:cNvPr id="4" name="CuadroTexto 3">
                <a:extLst>
                  <a:ext uri="{FF2B5EF4-FFF2-40B4-BE49-F238E27FC236}">
                    <a16:creationId xmlns:a16="http://schemas.microsoft.com/office/drawing/2014/main" id="{85BB556E-9FD9-4AF5-92B5-868E6D84ED90}"/>
                  </a:ext>
                </a:extLst>
              </p:cNvPr>
              <p:cNvSpPr txBox="1">
                <a:spLocks noRot="1" noChangeAspect="1" noMove="1" noResize="1" noEditPoints="1" noAdjustHandles="1" noChangeArrowheads="1" noChangeShapeType="1" noTextEdit="1"/>
              </p:cNvSpPr>
              <p:nvPr/>
            </p:nvSpPr>
            <p:spPr>
              <a:xfrm>
                <a:off x="401216" y="1726091"/>
                <a:ext cx="11541967" cy="4503349"/>
              </a:xfrm>
              <a:prstGeom prst="rect">
                <a:avLst/>
              </a:prstGeom>
              <a:blipFill>
                <a:blip r:embed="rId2"/>
                <a:stretch>
                  <a:fillRect l="-475"/>
                </a:stretch>
              </a:blipFill>
            </p:spPr>
            <p:txBody>
              <a:bodyPr/>
              <a:lstStyle/>
              <a:p>
                <a:r>
                  <a:rPr lang="es-ES">
                    <a:noFill/>
                  </a:rPr>
                  <a:t> </a:t>
                </a:r>
              </a:p>
            </p:txBody>
          </p:sp>
        </mc:Fallback>
      </mc:AlternateContent>
      <p:sp>
        <p:nvSpPr>
          <p:cNvPr id="6" name="Rectángulo 5">
            <a:extLst>
              <a:ext uri="{FF2B5EF4-FFF2-40B4-BE49-F238E27FC236}">
                <a16:creationId xmlns:a16="http://schemas.microsoft.com/office/drawing/2014/main" id="{A3422191-2BD9-496A-9739-4F5CD1F5AEF4}"/>
              </a:ext>
            </a:extLst>
          </p:cNvPr>
          <p:cNvSpPr/>
          <p:nvPr/>
        </p:nvSpPr>
        <p:spPr>
          <a:xfrm>
            <a:off x="10434511" y="3772180"/>
            <a:ext cx="821094" cy="3918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01DDB3E2-F64C-4D19-9DEE-7614F0EE964E}"/>
              </a:ext>
            </a:extLst>
          </p:cNvPr>
          <p:cNvSpPr/>
          <p:nvPr/>
        </p:nvSpPr>
        <p:spPr>
          <a:xfrm>
            <a:off x="9158795" y="5703491"/>
            <a:ext cx="821094" cy="3918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4">
            <a:extLst>
              <a:ext uri="{FF2B5EF4-FFF2-40B4-BE49-F238E27FC236}">
                <a16:creationId xmlns:a16="http://schemas.microsoft.com/office/drawing/2014/main" id="{1C5FF409-C3F4-41FD-BD22-9E88AB94BD67}"/>
              </a:ext>
            </a:extLst>
          </p:cNvPr>
          <p:cNvSpPr/>
          <p:nvPr/>
        </p:nvSpPr>
        <p:spPr>
          <a:xfrm>
            <a:off x="3599131" y="303169"/>
            <a:ext cx="4993738" cy="369332"/>
          </a:xfrm>
          <a:prstGeom prst="rect">
            <a:avLst/>
          </a:prstGeom>
        </p:spPr>
        <p:txBody>
          <a:bodyPr wrap="none">
            <a:spAutoFit/>
          </a:bodyPr>
          <a:lstStyle/>
          <a:p>
            <a:pPr algn="ctr"/>
            <a:r>
              <a:rPr lang="en-US" spc="200" dirty="0">
                <a:solidFill>
                  <a:schemeClr val="tx2"/>
                </a:solidFill>
              </a:rPr>
              <a:t>/ CURSO DE INVERSIÓN EN BOLSA /</a:t>
            </a:r>
          </a:p>
        </p:txBody>
      </p:sp>
      <p:sp>
        <p:nvSpPr>
          <p:cNvPr id="2" name="CuadroTexto 1">
            <a:extLst>
              <a:ext uri="{FF2B5EF4-FFF2-40B4-BE49-F238E27FC236}">
                <a16:creationId xmlns:a16="http://schemas.microsoft.com/office/drawing/2014/main" id="{22E291BE-3622-4E46-8E1B-310C53A8E08B}"/>
              </a:ext>
            </a:extLst>
          </p:cNvPr>
          <p:cNvSpPr txBox="1"/>
          <p:nvPr/>
        </p:nvSpPr>
        <p:spPr>
          <a:xfrm>
            <a:off x="4044099" y="999241"/>
            <a:ext cx="3464410" cy="400110"/>
          </a:xfrm>
          <a:prstGeom prst="rect">
            <a:avLst/>
          </a:prstGeom>
          <a:noFill/>
        </p:spPr>
        <p:txBody>
          <a:bodyPr wrap="none" rtlCol="0">
            <a:spAutoFit/>
          </a:bodyPr>
          <a:lstStyle/>
          <a:p>
            <a:r>
              <a:rPr lang="es-ES" sz="2000" b="1" dirty="0"/>
              <a:t>Interés compuesto por días</a:t>
            </a:r>
          </a:p>
        </p:txBody>
      </p:sp>
    </p:spTree>
    <p:extLst>
      <p:ext uri="{BB962C8B-B14F-4D97-AF65-F5344CB8AC3E}">
        <p14:creationId xmlns:p14="http://schemas.microsoft.com/office/powerpoint/2010/main" val="343682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714F9A4-4AC8-4DB5-AAE0-F4F5981DEA89}"/>
              </a:ext>
            </a:extLst>
          </p:cNvPr>
          <p:cNvCxnSpPr>
            <a:cxnSpLocks/>
          </p:cNvCxnSpPr>
          <p:nvPr/>
        </p:nvCxnSpPr>
        <p:spPr>
          <a:xfrm flipH="1">
            <a:off x="3050443" y="-2"/>
            <a:ext cx="2842114" cy="3666257"/>
          </a:xfrm>
          <a:prstGeom prst="line">
            <a:avLst/>
          </a:prstGeom>
          <a:ln w="3175">
            <a:solidFill>
              <a:srgbClr val="91BBEC"/>
            </a:solidFill>
          </a:ln>
        </p:spPr>
        <p:style>
          <a:lnRef idx="1">
            <a:schemeClr val="accent1"/>
          </a:lnRef>
          <a:fillRef idx="0">
            <a:schemeClr val="accent1"/>
          </a:fillRef>
          <a:effectRef idx="0">
            <a:schemeClr val="accent1"/>
          </a:effectRef>
          <a:fontRef idx="minor">
            <a:schemeClr val="tx1"/>
          </a:fontRef>
        </p:style>
      </p:cxnSp>
      <p:sp>
        <p:nvSpPr>
          <p:cNvPr id="34" name="TextBox 29">
            <a:extLst>
              <a:ext uri="{FF2B5EF4-FFF2-40B4-BE49-F238E27FC236}">
                <a16:creationId xmlns:a16="http://schemas.microsoft.com/office/drawing/2014/main" id="{156A7191-58F2-4715-A14D-8AA04E465892}"/>
              </a:ext>
            </a:extLst>
          </p:cNvPr>
          <p:cNvSpPr txBox="1"/>
          <p:nvPr/>
        </p:nvSpPr>
        <p:spPr>
          <a:xfrm>
            <a:off x="4402318" y="2746098"/>
            <a:ext cx="7277492" cy="535530"/>
          </a:xfrm>
          <a:prstGeom prst="rect">
            <a:avLst/>
          </a:prstGeom>
          <a:noFill/>
        </p:spPr>
        <p:txBody>
          <a:bodyPr wrap="square" rtlCol="0">
            <a:spAutoFit/>
          </a:bodyPr>
          <a:lstStyle/>
          <a:p>
            <a:pPr algn="ctr">
              <a:lnSpc>
                <a:spcPct val="90000"/>
              </a:lnSpc>
            </a:pPr>
            <a:r>
              <a:rPr lang="en-US" sz="3200" b="1" spc="200" dirty="0">
                <a:solidFill>
                  <a:schemeClr val="tx2">
                    <a:lumMod val="75000"/>
                  </a:schemeClr>
                </a:solidFill>
                <a:latin typeface="+mj-lt"/>
              </a:rPr>
              <a:t>TUTORÍA 1 12.03.2021</a:t>
            </a:r>
          </a:p>
        </p:txBody>
      </p:sp>
      <p:pic>
        <p:nvPicPr>
          <p:cNvPr id="10" name="Marcador de posición de imagen 9" descr="Imagen que contiene persona, interior, niño, tabla&#10;&#10;Descripción generada automáticamente">
            <a:extLst>
              <a:ext uri="{FF2B5EF4-FFF2-40B4-BE49-F238E27FC236}">
                <a16:creationId xmlns:a16="http://schemas.microsoft.com/office/drawing/2014/main" id="{637E7881-A61E-4C9B-87DA-81468D020ADD}"/>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24120" t="459" r="21004" b="-459"/>
          <a:stretch/>
        </p:blipFill>
        <p:spPr>
          <a:xfrm>
            <a:off x="0" y="-1"/>
            <a:ext cx="5644465" cy="6858001"/>
          </a:xfrm>
        </p:spPr>
      </p:pic>
      <p:sp>
        <p:nvSpPr>
          <p:cNvPr id="23" name="Right Triangle 22">
            <a:extLst>
              <a:ext uri="{FF2B5EF4-FFF2-40B4-BE49-F238E27FC236}">
                <a16:creationId xmlns:a16="http://schemas.microsoft.com/office/drawing/2014/main" id="{D2022E19-4A34-4EF1-9DA9-CAEF3EBB1F4E}"/>
              </a:ext>
            </a:extLst>
          </p:cNvPr>
          <p:cNvSpPr/>
          <p:nvPr/>
        </p:nvSpPr>
        <p:spPr>
          <a:xfrm>
            <a:off x="0" y="4502864"/>
            <a:ext cx="5047488" cy="2355135"/>
          </a:xfrm>
          <a:prstGeom prst="rtTriangle">
            <a:avLst/>
          </a:prstGeom>
          <a:solidFill>
            <a:srgbClr val="2B74D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632186"/>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upo 22">
            <a:extLst>
              <a:ext uri="{FF2B5EF4-FFF2-40B4-BE49-F238E27FC236}">
                <a16:creationId xmlns:a16="http://schemas.microsoft.com/office/drawing/2014/main" id="{A8998EBF-001C-4161-9BE5-9009E1F7B6E7}"/>
              </a:ext>
            </a:extLst>
          </p:cNvPr>
          <p:cNvGrpSpPr/>
          <p:nvPr/>
        </p:nvGrpSpPr>
        <p:grpSpPr>
          <a:xfrm>
            <a:off x="1063784" y="1576699"/>
            <a:ext cx="10169771" cy="4558386"/>
            <a:chOff x="1064438" y="1422875"/>
            <a:chExt cx="10096369" cy="4558386"/>
          </a:xfrm>
        </p:grpSpPr>
        <p:sp>
          <p:nvSpPr>
            <p:cNvPr id="18" name="Rectangle 17">
              <a:extLst>
                <a:ext uri="{FF2B5EF4-FFF2-40B4-BE49-F238E27FC236}">
                  <a16:creationId xmlns:a16="http://schemas.microsoft.com/office/drawing/2014/main" id="{8D042259-FE5C-415B-86EB-8CBB4D5C0AEC}"/>
                </a:ext>
              </a:extLst>
            </p:cNvPr>
            <p:cNvSpPr/>
            <p:nvPr/>
          </p:nvSpPr>
          <p:spPr>
            <a:xfrm>
              <a:off x="2516736" y="1493951"/>
              <a:ext cx="8644071" cy="888898"/>
            </a:xfrm>
            <a:prstGeom prst="rect">
              <a:avLst/>
            </a:prstGeom>
          </p:spPr>
          <p:txBody>
            <a:bodyPr wrap="square" numCol="1" spcCol="777240">
              <a:spAutoFit/>
            </a:bodyPr>
            <a:lstStyle/>
            <a:p>
              <a:pPr algn="just">
                <a:lnSpc>
                  <a:spcPct val="150000"/>
                </a:lnSpc>
              </a:pPr>
              <a:r>
                <a:rPr lang="es-ES" sz="1200" b="1" spc="50" dirty="0">
                  <a:solidFill>
                    <a:schemeClr val="tx1">
                      <a:lumMod val="60000"/>
                      <a:lumOff val="40000"/>
                    </a:schemeClr>
                  </a:solidFill>
                </a:rPr>
                <a:t>Arte de invertir </a:t>
              </a:r>
              <a:r>
                <a:rPr lang="es-ES" sz="1200" spc="50" dirty="0">
                  <a:solidFill>
                    <a:schemeClr val="tx1">
                      <a:lumMod val="60000"/>
                      <a:lumOff val="40000"/>
                    </a:schemeClr>
                  </a:solidFill>
                </a:rPr>
                <a:t>no representa un servicio de inversión en los términos previstos en el artículo Real Decreto-ley 14/2018, de 28 de septiembre Real Decreto 1464/2018, de 21 de diciembre, al tratarse de un servicio de formación y educación en materia de análisis bursátil de carácter genérico y no personalizado a las circunstancias del cliente.</a:t>
              </a:r>
            </a:p>
          </p:txBody>
        </p:sp>
        <p:sp>
          <p:nvSpPr>
            <p:cNvPr id="19" name="Rectangle 17">
              <a:extLst>
                <a:ext uri="{FF2B5EF4-FFF2-40B4-BE49-F238E27FC236}">
                  <a16:creationId xmlns:a16="http://schemas.microsoft.com/office/drawing/2014/main" id="{4D82AA0F-93C7-4942-90AA-A73339632B8E}"/>
                </a:ext>
              </a:extLst>
            </p:cNvPr>
            <p:cNvSpPr/>
            <p:nvPr/>
          </p:nvSpPr>
          <p:spPr>
            <a:xfrm>
              <a:off x="1064438" y="2599373"/>
              <a:ext cx="10096369" cy="3381888"/>
            </a:xfrm>
            <a:prstGeom prst="rect">
              <a:avLst/>
            </a:prstGeom>
          </p:spPr>
          <p:txBody>
            <a:bodyPr wrap="square" numCol="1" spcCol="777240">
              <a:spAutoFit/>
            </a:bodyPr>
            <a:lstStyle/>
            <a:p>
              <a:pPr algn="just">
                <a:lnSpc>
                  <a:spcPct val="150000"/>
                </a:lnSpc>
              </a:pPr>
              <a:r>
                <a:rPr lang="es-ES" sz="1200" b="1" spc="50" dirty="0">
                  <a:solidFill>
                    <a:schemeClr val="tx1">
                      <a:lumMod val="60000"/>
                      <a:lumOff val="40000"/>
                    </a:schemeClr>
                  </a:solidFill>
                </a:rPr>
                <a:t>Arte de invertir </a:t>
              </a:r>
              <a:r>
                <a:rPr lang="es-ES" sz="1200" spc="50" dirty="0">
                  <a:solidFill>
                    <a:schemeClr val="tx1">
                      <a:lumMod val="60000"/>
                      <a:lumOff val="40000"/>
                    </a:schemeClr>
                  </a:solidFill>
                </a:rPr>
                <a:t>al no ofrece ningún servicio de inversión o servicio auxiliar de inversión en los términos que recogen las leyes españolas y especialmente al no recaer en el caso previsto en el artículo 5.1 letra “g” del Real Decreto 217/2008, no requiere de autorización e inscripción alguna ante la Comisión Nacional del Mercado de Valores ya que este servicio se encuentra fuera de las competencias de dicha institución.</a:t>
              </a:r>
            </a:p>
            <a:p>
              <a:pPr lvl="0" algn="just">
                <a:lnSpc>
                  <a:spcPct val="150000"/>
                </a:lnSpc>
              </a:pPr>
              <a:endParaRPr lang="es-ES" sz="1200" spc="50" dirty="0">
                <a:solidFill>
                  <a:schemeClr val="tx1">
                    <a:lumMod val="60000"/>
                    <a:lumOff val="40000"/>
                  </a:schemeClr>
                </a:solidFill>
              </a:endParaRPr>
            </a:p>
            <a:p>
              <a:pPr lvl="0" algn="just">
                <a:lnSpc>
                  <a:spcPct val="150000"/>
                </a:lnSpc>
              </a:pPr>
              <a:r>
                <a:rPr lang="es-ES" sz="1200" b="1" spc="50" dirty="0">
                  <a:solidFill>
                    <a:schemeClr val="tx1">
                      <a:lumMod val="60000"/>
                      <a:lumOff val="40000"/>
                    </a:schemeClr>
                  </a:solidFill>
                </a:rPr>
                <a:t>Arte de invertir </a:t>
              </a:r>
              <a:r>
                <a:rPr lang="es-ES" sz="1200" spc="50" dirty="0">
                  <a:solidFill>
                    <a:schemeClr val="tx1">
                      <a:lumMod val="60000"/>
                      <a:lumOff val="40000"/>
                    </a:schemeClr>
                  </a:solidFill>
                </a:rPr>
                <a:t>no ofrece ningún tipo de asesoramiento financiero personalizado atendiendo a las circunstancias personales de los alumnos ni de forma activa ni mediante respuesta a las preguntas recibidas de los alumnos. Esto implica que cualquier opinión o análisis expresados por los formadores del Arte de Invertir y responsables administrativos, es de carácter totalmente educativo.</a:t>
              </a:r>
            </a:p>
            <a:p>
              <a:pPr lvl="0" algn="just">
                <a:lnSpc>
                  <a:spcPct val="150000"/>
                </a:lnSpc>
              </a:pPr>
              <a:endParaRPr lang="es-ES" sz="1200" spc="50" dirty="0">
                <a:solidFill>
                  <a:schemeClr val="tx1">
                    <a:lumMod val="60000"/>
                    <a:lumOff val="40000"/>
                  </a:schemeClr>
                </a:solidFill>
              </a:endParaRPr>
            </a:p>
            <a:p>
              <a:pPr lvl="0" algn="just">
                <a:lnSpc>
                  <a:spcPct val="150000"/>
                </a:lnSpc>
              </a:pPr>
              <a:r>
                <a:rPr lang="es-ES" sz="1200" spc="50" dirty="0">
                  <a:solidFill>
                    <a:schemeClr val="tx1">
                      <a:lumMod val="60000"/>
                      <a:lumOff val="40000"/>
                    </a:schemeClr>
                  </a:solidFill>
                </a:rPr>
                <a:t>Todo el material y formación ofrecida, tiene un carácter totalmente educativo, por lo que </a:t>
              </a:r>
              <a:r>
                <a:rPr lang="es-ES" sz="1200" b="1" spc="50" dirty="0">
                  <a:solidFill>
                    <a:schemeClr val="tx1">
                      <a:lumMod val="60000"/>
                      <a:lumOff val="40000"/>
                    </a:schemeClr>
                  </a:solidFill>
                </a:rPr>
                <a:t>Arte de Invertir </a:t>
              </a:r>
              <a:r>
                <a:rPr lang="es-ES" sz="1200" spc="50" dirty="0">
                  <a:solidFill>
                    <a:schemeClr val="tx1">
                      <a:lumMod val="60000"/>
                      <a:lumOff val="40000"/>
                    </a:schemeClr>
                  </a:solidFill>
                </a:rPr>
                <a:t>no se responsabiliza del uso indebido que el alumno haga de dicha información (como por ejemplo replicar los ejemplos de inversión que se presenten en las formaciones, en su cartera de inversión personal y/o profesional). Más información: </a:t>
              </a:r>
              <a:r>
                <a:rPr lang="es-ES" sz="1200" i="1" spc="50" dirty="0">
                  <a:solidFill>
                    <a:schemeClr val="tx1">
                      <a:lumMod val="60000"/>
                      <a:lumOff val="40000"/>
                    </a:schemeClr>
                  </a:solidFill>
                </a:rPr>
                <a:t>www.artedeinvertir.com</a:t>
              </a:r>
            </a:p>
          </p:txBody>
        </p:sp>
        <p:sp>
          <p:nvSpPr>
            <p:cNvPr id="21" name="Shape 2401">
              <a:extLst>
                <a:ext uri="{FF2B5EF4-FFF2-40B4-BE49-F238E27FC236}">
                  <a16:creationId xmlns:a16="http://schemas.microsoft.com/office/drawing/2014/main" id="{2F3C5D4C-D43B-4989-B35C-74F42ABCF65D}"/>
                </a:ext>
              </a:extLst>
            </p:cNvPr>
            <p:cNvSpPr/>
            <p:nvPr/>
          </p:nvSpPr>
          <p:spPr>
            <a:xfrm>
              <a:off x="1196411" y="1422875"/>
              <a:ext cx="1085316" cy="1031049"/>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782" y="5891"/>
                  </a:moveTo>
                  <a:lnTo>
                    <a:pt x="9818" y="5891"/>
                  </a:lnTo>
                  <a:cubicBezTo>
                    <a:pt x="9547" y="5891"/>
                    <a:pt x="9327" y="6111"/>
                    <a:pt x="9327" y="6382"/>
                  </a:cubicBezTo>
                  <a:cubicBezTo>
                    <a:pt x="9327" y="6394"/>
                    <a:pt x="9334" y="6405"/>
                    <a:pt x="9334" y="6417"/>
                  </a:cubicBezTo>
                  <a:lnTo>
                    <a:pt x="9328" y="6417"/>
                  </a:lnTo>
                  <a:lnTo>
                    <a:pt x="9819" y="12308"/>
                  </a:lnTo>
                  <a:lnTo>
                    <a:pt x="9825" y="12307"/>
                  </a:lnTo>
                  <a:cubicBezTo>
                    <a:pt x="9844" y="12562"/>
                    <a:pt x="10050" y="12764"/>
                    <a:pt x="10309" y="12764"/>
                  </a:cubicBezTo>
                  <a:lnTo>
                    <a:pt x="11291" y="12764"/>
                  </a:lnTo>
                  <a:cubicBezTo>
                    <a:pt x="11550" y="12764"/>
                    <a:pt x="11756" y="12562"/>
                    <a:pt x="11775" y="12307"/>
                  </a:cubicBezTo>
                  <a:lnTo>
                    <a:pt x="11781" y="12308"/>
                  </a:lnTo>
                  <a:lnTo>
                    <a:pt x="12272" y="6417"/>
                  </a:lnTo>
                  <a:lnTo>
                    <a:pt x="12266" y="6417"/>
                  </a:lnTo>
                  <a:cubicBezTo>
                    <a:pt x="12267" y="6405"/>
                    <a:pt x="12273" y="6394"/>
                    <a:pt x="12273" y="6382"/>
                  </a:cubicBezTo>
                  <a:cubicBezTo>
                    <a:pt x="12273" y="6111"/>
                    <a:pt x="12053" y="5891"/>
                    <a:pt x="11782" y="5891"/>
                  </a:cubicBezTo>
                  <a:moveTo>
                    <a:pt x="10800" y="13745"/>
                  </a:moveTo>
                  <a:cubicBezTo>
                    <a:pt x="10258" y="13745"/>
                    <a:pt x="9818" y="14186"/>
                    <a:pt x="9818" y="14727"/>
                  </a:cubicBezTo>
                  <a:cubicBezTo>
                    <a:pt x="9818" y="15269"/>
                    <a:pt x="10258" y="15709"/>
                    <a:pt x="10800" y="15709"/>
                  </a:cubicBezTo>
                  <a:cubicBezTo>
                    <a:pt x="11342" y="15709"/>
                    <a:pt x="11782" y="15269"/>
                    <a:pt x="11782" y="14727"/>
                  </a:cubicBezTo>
                  <a:cubicBezTo>
                    <a:pt x="11782" y="14186"/>
                    <a:pt x="11342" y="13745"/>
                    <a:pt x="10800" y="13745"/>
                  </a:cubicBezTo>
                </a:path>
              </a:pathLst>
            </a:custGeom>
            <a:solidFill>
              <a:srgbClr val="2B74D5"/>
            </a:solidFill>
            <a:ln w="12700">
              <a:noFill/>
              <a:miter lim="400000"/>
            </a:ln>
            <a:effectLst>
              <a:outerShdw blurRad="50800" dist="38100" dir="2700000" algn="tl" rotWithShape="0">
                <a:schemeClr val="tx2">
                  <a:lumMod val="50000"/>
                  <a:alpha val="40000"/>
                </a:schemeClr>
              </a:outerShdw>
            </a:effectLst>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62"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ea typeface="Arial"/>
                <a:cs typeface="Arial"/>
                <a:sym typeface="Gill Sans"/>
              </a:endParaRPr>
            </a:p>
          </p:txBody>
        </p:sp>
      </p:grpSp>
      <p:sp>
        <p:nvSpPr>
          <p:cNvPr id="25" name="TextBox 29">
            <a:extLst>
              <a:ext uri="{FF2B5EF4-FFF2-40B4-BE49-F238E27FC236}">
                <a16:creationId xmlns:a16="http://schemas.microsoft.com/office/drawing/2014/main" id="{76957BBF-7C72-49A1-8E0E-9CDD03127514}"/>
              </a:ext>
            </a:extLst>
          </p:cNvPr>
          <p:cNvSpPr txBox="1"/>
          <p:nvPr/>
        </p:nvSpPr>
        <p:spPr>
          <a:xfrm>
            <a:off x="3064735" y="475725"/>
            <a:ext cx="6062529" cy="424732"/>
          </a:xfrm>
          <a:prstGeom prst="rect">
            <a:avLst/>
          </a:prstGeom>
          <a:noFill/>
        </p:spPr>
        <p:txBody>
          <a:bodyPr wrap="square" rtlCol="0">
            <a:spAutoFit/>
          </a:bodyPr>
          <a:lstStyle/>
          <a:p>
            <a:pPr algn="ctr">
              <a:lnSpc>
                <a:spcPct val="90000"/>
              </a:lnSpc>
            </a:pPr>
            <a:r>
              <a:rPr lang="en-US" sz="2400" b="1" spc="200" dirty="0">
                <a:solidFill>
                  <a:schemeClr val="tx2">
                    <a:lumMod val="75000"/>
                  </a:schemeClr>
                </a:solidFill>
                <a:latin typeface="+mj-lt"/>
              </a:rPr>
              <a:t>RESPONSABILIDAD Y AVISO LEGAL</a:t>
            </a:r>
          </a:p>
        </p:txBody>
      </p:sp>
    </p:spTree>
    <p:extLst>
      <p:ext uri="{BB962C8B-B14F-4D97-AF65-F5344CB8AC3E}">
        <p14:creationId xmlns:p14="http://schemas.microsoft.com/office/powerpoint/2010/main" val="1498714525"/>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64ECDDA-7A3E-465A-9E90-61342BCFA0D3}"/>
              </a:ext>
            </a:extLst>
          </p:cNvPr>
          <p:cNvSpPr/>
          <p:nvPr/>
        </p:nvSpPr>
        <p:spPr>
          <a:xfrm>
            <a:off x="436648" y="2415097"/>
            <a:ext cx="11318697" cy="3766622"/>
          </a:xfrm>
          <a:prstGeom prst="rect">
            <a:avLst/>
          </a:prstGeom>
          <a:gradFill flip="none" rotWithShape="1">
            <a:gsLst>
              <a:gs pos="53000">
                <a:srgbClr val="3F82DA"/>
              </a:gs>
              <a:gs pos="23000">
                <a:srgbClr val="5C96E0"/>
              </a:gs>
              <a:gs pos="0">
                <a:srgbClr val="73A6E5"/>
              </a:gs>
              <a:gs pos="84000">
                <a:srgbClr val="2B74D5"/>
              </a:gs>
            </a:gsLst>
            <a:lin ang="8100000" scaled="1"/>
            <a:tileRect/>
          </a:gradFill>
          <a:ln>
            <a:noFill/>
          </a:ln>
          <a:effectLst>
            <a:outerShdw blurRad="50800" dist="38100" dir="2700000" algn="tl"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upo 12">
            <a:extLst>
              <a:ext uri="{FF2B5EF4-FFF2-40B4-BE49-F238E27FC236}">
                <a16:creationId xmlns:a16="http://schemas.microsoft.com/office/drawing/2014/main" id="{E5CA77C5-F99A-4167-8279-FCD02EA2CBB2}"/>
              </a:ext>
            </a:extLst>
          </p:cNvPr>
          <p:cNvGrpSpPr/>
          <p:nvPr/>
        </p:nvGrpSpPr>
        <p:grpSpPr>
          <a:xfrm>
            <a:off x="942335" y="2810163"/>
            <a:ext cx="10627575" cy="463588"/>
            <a:chOff x="666396" y="3005285"/>
            <a:chExt cx="10627575" cy="463588"/>
          </a:xfrm>
        </p:grpSpPr>
        <p:sp>
          <p:nvSpPr>
            <p:cNvPr id="65" name="Rectangle 17">
              <a:extLst>
                <a:ext uri="{FF2B5EF4-FFF2-40B4-BE49-F238E27FC236}">
                  <a16:creationId xmlns:a16="http://schemas.microsoft.com/office/drawing/2014/main" id="{78EA9244-E8D3-440D-B42B-472814FCBAB3}"/>
                </a:ext>
              </a:extLst>
            </p:cNvPr>
            <p:cNvSpPr/>
            <p:nvPr/>
          </p:nvSpPr>
          <p:spPr>
            <a:xfrm>
              <a:off x="1234768" y="3005285"/>
              <a:ext cx="10059203" cy="463588"/>
            </a:xfrm>
            <a:prstGeom prst="rect">
              <a:avLst/>
            </a:prstGeom>
          </p:spPr>
          <p:txBody>
            <a:bodyPr wrap="square" numCol="1" spcCol="777240">
              <a:spAutoFit/>
            </a:bodyPr>
            <a:lstStyle/>
            <a:p>
              <a:pPr>
                <a:lnSpc>
                  <a:spcPct val="150000"/>
                </a:lnSpc>
                <a:buClr>
                  <a:schemeClr val="accent1"/>
                </a:buClr>
                <a:buSzPct val="120000"/>
              </a:pPr>
              <a:r>
                <a:rPr lang="es-ES" spc="50" dirty="0">
                  <a:solidFill>
                    <a:schemeClr val="bg1"/>
                  </a:solidFill>
                </a:rPr>
                <a:t>Capital inicial con aportaciones</a:t>
              </a:r>
            </a:p>
          </p:txBody>
        </p:sp>
        <p:grpSp>
          <p:nvGrpSpPr>
            <p:cNvPr id="99" name="Grupo 98">
              <a:extLst>
                <a:ext uri="{FF2B5EF4-FFF2-40B4-BE49-F238E27FC236}">
                  <a16:creationId xmlns:a16="http://schemas.microsoft.com/office/drawing/2014/main" id="{88184736-1A09-4A92-9B84-8AE0EA6EFBFC}"/>
                </a:ext>
              </a:extLst>
            </p:cNvPr>
            <p:cNvGrpSpPr/>
            <p:nvPr/>
          </p:nvGrpSpPr>
          <p:grpSpPr>
            <a:xfrm>
              <a:off x="666396" y="3053576"/>
              <a:ext cx="463265" cy="411441"/>
              <a:chOff x="7571815" y="3728214"/>
              <a:chExt cx="355447" cy="303034"/>
            </a:xfrm>
          </p:grpSpPr>
          <p:sp>
            <p:nvSpPr>
              <p:cNvPr id="100" name="Rectangle 49">
                <a:extLst>
                  <a:ext uri="{FF2B5EF4-FFF2-40B4-BE49-F238E27FC236}">
                    <a16:creationId xmlns:a16="http://schemas.microsoft.com/office/drawing/2014/main" id="{C9687C55-9DC9-4583-B0F9-4C07746D0414}"/>
                  </a:ext>
                </a:extLst>
              </p:cNvPr>
              <p:cNvSpPr/>
              <p:nvPr/>
            </p:nvSpPr>
            <p:spPr>
              <a:xfrm>
                <a:off x="7571815" y="3772881"/>
                <a:ext cx="258370" cy="258367"/>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1" name="Freeform 64">
                <a:extLst>
                  <a:ext uri="{FF2B5EF4-FFF2-40B4-BE49-F238E27FC236}">
                    <a16:creationId xmlns:a16="http://schemas.microsoft.com/office/drawing/2014/main" id="{04F7C45B-ADAF-408D-B82A-9EC70D0CB20B}"/>
                  </a:ext>
                </a:extLst>
              </p:cNvPr>
              <p:cNvSpPr>
                <a:spLocks/>
              </p:cNvSpPr>
              <p:nvPr/>
            </p:nvSpPr>
            <p:spPr bwMode="auto">
              <a:xfrm>
                <a:off x="7601933" y="3728214"/>
                <a:ext cx="325329" cy="267156"/>
              </a:xfrm>
              <a:custGeom>
                <a:avLst/>
                <a:gdLst>
                  <a:gd name="T0" fmla="*/ 31 w 229"/>
                  <a:gd name="T1" fmla="*/ 83 h 187"/>
                  <a:gd name="T2" fmla="*/ 73 w 229"/>
                  <a:gd name="T3" fmla="*/ 125 h 187"/>
                  <a:gd name="T4" fmla="*/ 198 w 229"/>
                  <a:gd name="T5" fmla="*/ 0 h 187"/>
                  <a:gd name="T6" fmla="*/ 229 w 229"/>
                  <a:gd name="T7" fmla="*/ 31 h 187"/>
                  <a:gd name="T8" fmla="*/ 73 w 229"/>
                  <a:gd name="T9" fmla="*/ 187 h 187"/>
                  <a:gd name="T10" fmla="*/ 41 w 229"/>
                  <a:gd name="T11" fmla="*/ 155 h 187"/>
                  <a:gd name="T12" fmla="*/ 0 w 229"/>
                  <a:gd name="T13" fmla="*/ 114 h 187"/>
                  <a:gd name="T14" fmla="*/ 31 w 229"/>
                  <a:gd name="T15" fmla="*/ 83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87">
                    <a:moveTo>
                      <a:pt x="31" y="83"/>
                    </a:moveTo>
                    <a:cubicBezTo>
                      <a:pt x="73" y="125"/>
                      <a:pt x="73" y="125"/>
                      <a:pt x="73" y="125"/>
                    </a:cubicBezTo>
                    <a:cubicBezTo>
                      <a:pt x="198" y="0"/>
                      <a:pt x="198" y="0"/>
                      <a:pt x="198" y="0"/>
                    </a:cubicBezTo>
                    <a:cubicBezTo>
                      <a:pt x="229" y="31"/>
                      <a:pt x="229" y="31"/>
                      <a:pt x="229" y="31"/>
                    </a:cubicBezTo>
                    <a:cubicBezTo>
                      <a:pt x="73" y="187"/>
                      <a:pt x="73" y="187"/>
                      <a:pt x="73" y="187"/>
                    </a:cubicBezTo>
                    <a:cubicBezTo>
                      <a:pt x="64" y="178"/>
                      <a:pt x="53" y="168"/>
                      <a:pt x="41" y="155"/>
                    </a:cubicBezTo>
                    <a:cubicBezTo>
                      <a:pt x="29" y="143"/>
                      <a:pt x="16" y="130"/>
                      <a:pt x="0" y="114"/>
                    </a:cubicBezTo>
                    <a:lnTo>
                      <a:pt x="31" y="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grpSp>
        <p:nvGrpSpPr>
          <p:cNvPr id="15" name="Grupo 14">
            <a:extLst>
              <a:ext uri="{FF2B5EF4-FFF2-40B4-BE49-F238E27FC236}">
                <a16:creationId xmlns:a16="http://schemas.microsoft.com/office/drawing/2014/main" id="{A0505DF2-4A5C-4C65-9007-D9CCB52E9C28}"/>
              </a:ext>
            </a:extLst>
          </p:cNvPr>
          <p:cNvGrpSpPr/>
          <p:nvPr/>
        </p:nvGrpSpPr>
        <p:grpSpPr>
          <a:xfrm>
            <a:off x="944348" y="4335584"/>
            <a:ext cx="10625562" cy="463588"/>
            <a:chOff x="668409" y="4558857"/>
            <a:chExt cx="10625562" cy="463588"/>
          </a:xfrm>
        </p:grpSpPr>
        <p:sp>
          <p:nvSpPr>
            <p:cNvPr id="68" name="Rectangle 17">
              <a:extLst>
                <a:ext uri="{FF2B5EF4-FFF2-40B4-BE49-F238E27FC236}">
                  <a16:creationId xmlns:a16="http://schemas.microsoft.com/office/drawing/2014/main" id="{BB204F2F-D9A9-49EF-ABDB-4B028256A635}"/>
                </a:ext>
              </a:extLst>
            </p:cNvPr>
            <p:cNvSpPr/>
            <p:nvPr/>
          </p:nvSpPr>
          <p:spPr>
            <a:xfrm>
              <a:off x="1234768" y="4558857"/>
              <a:ext cx="10059203" cy="463588"/>
            </a:xfrm>
            <a:prstGeom prst="rect">
              <a:avLst/>
            </a:prstGeom>
          </p:spPr>
          <p:txBody>
            <a:bodyPr wrap="square" numCol="1" spcCol="777240">
              <a:spAutoFit/>
            </a:bodyPr>
            <a:lstStyle/>
            <a:p>
              <a:pPr>
                <a:lnSpc>
                  <a:spcPct val="150000"/>
                </a:lnSpc>
                <a:buClr>
                  <a:schemeClr val="accent1"/>
                </a:buClr>
                <a:buSzPct val="120000"/>
              </a:pPr>
              <a:r>
                <a:rPr lang="es-ES" spc="50" dirty="0">
                  <a:solidFill>
                    <a:schemeClr val="bg1"/>
                  </a:solidFill>
                </a:rPr>
                <a:t>Regla del 72</a:t>
              </a:r>
            </a:p>
          </p:txBody>
        </p:sp>
        <p:grpSp>
          <p:nvGrpSpPr>
            <p:cNvPr id="105" name="Grupo 104">
              <a:extLst>
                <a:ext uri="{FF2B5EF4-FFF2-40B4-BE49-F238E27FC236}">
                  <a16:creationId xmlns:a16="http://schemas.microsoft.com/office/drawing/2014/main" id="{BE83FAB2-56D7-42F5-B40A-0FBA65411F2B}"/>
                </a:ext>
              </a:extLst>
            </p:cNvPr>
            <p:cNvGrpSpPr/>
            <p:nvPr/>
          </p:nvGrpSpPr>
          <p:grpSpPr>
            <a:xfrm>
              <a:off x="668409" y="4580219"/>
              <a:ext cx="463265" cy="411441"/>
              <a:chOff x="7571815" y="3728214"/>
              <a:chExt cx="355447" cy="303034"/>
            </a:xfrm>
          </p:grpSpPr>
          <p:sp>
            <p:nvSpPr>
              <p:cNvPr id="106" name="Rectangle 49">
                <a:extLst>
                  <a:ext uri="{FF2B5EF4-FFF2-40B4-BE49-F238E27FC236}">
                    <a16:creationId xmlns:a16="http://schemas.microsoft.com/office/drawing/2014/main" id="{46AE9230-5AEA-437E-83D7-0FF7F838A547}"/>
                  </a:ext>
                </a:extLst>
              </p:cNvPr>
              <p:cNvSpPr/>
              <p:nvPr/>
            </p:nvSpPr>
            <p:spPr>
              <a:xfrm>
                <a:off x="7571815" y="3772881"/>
                <a:ext cx="258370" cy="258367"/>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7" name="Freeform 64">
                <a:extLst>
                  <a:ext uri="{FF2B5EF4-FFF2-40B4-BE49-F238E27FC236}">
                    <a16:creationId xmlns:a16="http://schemas.microsoft.com/office/drawing/2014/main" id="{78BCDB9B-1865-45A9-ACBC-A7253EE63C27}"/>
                  </a:ext>
                </a:extLst>
              </p:cNvPr>
              <p:cNvSpPr>
                <a:spLocks/>
              </p:cNvSpPr>
              <p:nvPr/>
            </p:nvSpPr>
            <p:spPr bwMode="auto">
              <a:xfrm>
                <a:off x="7601933" y="3728214"/>
                <a:ext cx="325329" cy="267156"/>
              </a:xfrm>
              <a:custGeom>
                <a:avLst/>
                <a:gdLst>
                  <a:gd name="T0" fmla="*/ 31 w 229"/>
                  <a:gd name="T1" fmla="*/ 83 h 187"/>
                  <a:gd name="T2" fmla="*/ 73 w 229"/>
                  <a:gd name="T3" fmla="*/ 125 h 187"/>
                  <a:gd name="T4" fmla="*/ 198 w 229"/>
                  <a:gd name="T5" fmla="*/ 0 h 187"/>
                  <a:gd name="T6" fmla="*/ 229 w 229"/>
                  <a:gd name="T7" fmla="*/ 31 h 187"/>
                  <a:gd name="T8" fmla="*/ 73 w 229"/>
                  <a:gd name="T9" fmla="*/ 187 h 187"/>
                  <a:gd name="T10" fmla="*/ 41 w 229"/>
                  <a:gd name="T11" fmla="*/ 155 h 187"/>
                  <a:gd name="T12" fmla="*/ 0 w 229"/>
                  <a:gd name="T13" fmla="*/ 114 h 187"/>
                  <a:gd name="T14" fmla="*/ 31 w 229"/>
                  <a:gd name="T15" fmla="*/ 83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87">
                    <a:moveTo>
                      <a:pt x="31" y="83"/>
                    </a:moveTo>
                    <a:cubicBezTo>
                      <a:pt x="73" y="125"/>
                      <a:pt x="73" y="125"/>
                      <a:pt x="73" y="125"/>
                    </a:cubicBezTo>
                    <a:cubicBezTo>
                      <a:pt x="198" y="0"/>
                      <a:pt x="198" y="0"/>
                      <a:pt x="198" y="0"/>
                    </a:cubicBezTo>
                    <a:cubicBezTo>
                      <a:pt x="229" y="31"/>
                      <a:pt x="229" y="31"/>
                      <a:pt x="229" y="31"/>
                    </a:cubicBezTo>
                    <a:cubicBezTo>
                      <a:pt x="73" y="187"/>
                      <a:pt x="73" y="187"/>
                      <a:pt x="73" y="187"/>
                    </a:cubicBezTo>
                    <a:cubicBezTo>
                      <a:pt x="64" y="178"/>
                      <a:pt x="53" y="168"/>
                      <a:pt x="41" y="155"/>
                    </a:cubicBezTo>
                    <a:cubicBezTo>
                      <a:pt x="29" y="143"/>
                      <a:pt x="16" y="130"/>
                      <a:pt x="0" y="114"/>
                    </a:cubicBezTo>
                    <a:lnTo>
                      <a:pt x="31" y="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grpSp>
        <p:nvGrpSpPr>
          <p:cNvPr id="16" name="Grupo 15">
            <a:extLst>
              <a:ext uri="{FF2B5EF4-FFF2-40B4-BE49-F238E27FC236}">
                <a16:creationId xmlns:a16="http://schemas.microsoft.com/office/drawing/2014/main" id="{19299421-DA74-433B-ABD9-D7226C7FE158}"/>
              </a:ext>
            </a:extLst>
          </p:cNvPr>
          <p:cNvGrpSpPr/>
          <p:nvPr/>
        </p:nvGrpSpPr>
        <p:grpSpPr>
          <a:xfrm>
            <a:off x="948473" y="5100683"/>
            <a:ext cx="10627575" cy="468218"/>
            <a:chOff x="666395" y="5191381"/>
            <a:chExt cx="10627575" cy="468218"/>
          </a:xfrm>
        </p:grpSpPr>
        <p:sp>
          <p:nvSpPr>
            <p:cNvPr id="70" name="Rectangle 17">
              <a:extLst>
                <a:ext uri="{FF2B5EF4-FFF2-40B4-BE49-F238E27FC236}">
                  <a16:creationId xmlns:a16="http://schemas.microsoft.com/office/drawing/2014/main" id="{DB6D56F5-4931-4888-8322-B2C718A95EE9}"/>
                </a:ext>
              </a:extLst>
            </p:cNvPr>
            <p:cNvSpPr/>
            <p:nvPr/>
          </p:nvSpPr>
          <p:spPr>
            <a:xfrm>
              <a:off x="1234767" y="5196011"/>
              <a:ext cx="10059203" cy="463588"/>
            </a:xfrm>
            <a:prstGeom prst="rect">
              <a:avLst/>
            </a:prstGeom>
          </p:spPr>
          <p:txBody>
            <a:bodyPr wrap="square" numCol="1" spcCol="777240">
              <a:spAutoFit/>
            </a:bodyPr>
            <a:lstStyle/>
            <a:p>
              <a:pPr>
                <a:lnSpc>
                  <a:spcPct val="150000"/>
                </a:lnSpc>
                <a:buClr>
                  <a:schemeClr val="accent1"/>
                </a:buClr>
                <a:buSzPct val="120000"/>
              </a:pPr>
              <a:r>
                <a:rPr lang="es-ES" spc="50" dirty="0">
                  <a:solidFill>
                    <a:schemeClr val="bg1"/>
                  </a:solidFill>
                </a:rPr>
                <a:t>Fluctuaciones diarias</a:t>
              </a:r>
            </a:p>
          </p:txBody>
        </p:sp>
        <p:grpSp>
          <p:nvGrpSpPr>
            <p:cNvPr id="108" name="Grupo 107">
              <a:extLst>
                <a:ext uri="{FF2B5EF4-FFF2-40B4-BE49-F238E27FC236}">
                  <a16:creationId xmlns:a16="http://schemas.microsoft.com/office/drawing/2014/main" id="{FA5E631B-B1CD-4B63-AB0B-94F4B6E891FC}"/>
                </a:ext>
              </a:extLst>
            </p:cNvPr>
            <p:cNvGrpSpPr/>
            <p:nvPr/>
          </p:nvGrpSpPr>
          <p:grpSpPr>
            <a:xfrm>
              <a:off x="666395" y="5191381"/>
              <a:ext cx="463265" cy="411441"/>
              <a:chOff x="7571815" y="3728214"/>
              <a:chExt cx="355447" cy="303034"/>
            </a:xfrm>
          </p:grpSpPr>
          <p:sp>
            <p:nvSpPr>
              <p:cNvPr id="109" name="Rectangle 49">
                <a:extLst>
                  <a:ext uri="{FF2B5EF4-FFF2-40B4-BE49-F238E27FC236}">
                    <a16:creationId xmlns:a16="http://schemas.microsoft.com/office/drawing/2014/main" id="{DA5A9E52-DC47-4DA7-9FD2-7B5B66C0D248}"/>
                  </a:ext>
                </a:extLst>
              </p:cNvPr>
              <p:cNvSpPr/>
              <p:nvPr/>
            </p:nvSpPr>
            <p:spPr>
              <a:xfrm>
                <a:off x="7571815" y="3772881"/>
                <a:ext cx="258370" cy="258367"/>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64">
                <a:extLst>
                  <a:ext uri="{FF2B5EF4-FFF2-40B4-BE49-F238E27FC236}">
                    <a16:creationId xmlns:a16="http://schemas.microsoft.com/office/drawing/2014/main" id="{E549EE26-A65C-43ED-BFB4-0B03A24CCCE9}"/>
                  </a:ext>
                </a:extLst>
              </p:cNvPr>
              <p:cNvSpPr>
                <a:spLocks/>
              </p:cNvSpPr>
              <p:nvPr/>
            </p:nvSpPr>
            <p:spPr bwMode="auto">
              <a:xfrm>
                <a:off x="7601933" y="3728214"/>
                <a:ext cx="325329" cy="267156"/>
              </a:xfrm>
              <a:custGeom>
                <a:avLst/>
                <a:gdLst>
                  <a:gd name="T0" fmla="*/ 31 w 229"/>
                  <a:gd name="T1" fmla="*/ 83 h 187"/>
                  <a:gd name="T2" fmla="*/ 73 w 229"/>
                  <a:gd name="T3" fmla="*/ 125 h 187"/>
                  <a:gd name="T4" fmla="*/ 198 w 229"/>
                  <a:gd name="T5" fmla="*/ 0 h 187"/>
                  <a:gd name="T6" fmla="*/ 229 w 229"/>
                  <a:gd name="T7" fmla="*/ 31 h 187"/>
                  <a:gd name="T8" fmla="*/ 73 w 229"/>
                  <a:gd name="T9" fmla="*/ 187 h 187"/>
                  <a:gd name="T10" fmla="*/ 41 w 229"/>
                  <a:gd name="T11" fmla="*/ 155 h 187"/>
                  <a:gd name="T12" fmla="*/ 0 w 229"/>
                  <a:gd name="T13" fmla="*/ 114 h 187"/>
                  <a:gd name="T14" fmla="*/ 31 w 229"/>
                  <a:gd name="T15" fmla="*/ 83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87">
                    <a:moveTo>
                      <a:pt x="31" y="83"/>
                    </a:moveTo>
                    <a:cubicBezTo>
                      <a:pt x="73" y="125"/>
                      <a:pt x="73" y="125"/>
                      <a:pt x="73" y="125"/>
                    </a:cubicBezTo>
                    <a:cubicBezTo>
                      <a:pt x="198" y="0"/>
                      <a:pt x="198" y="0"/>
                      <a:pt x="198" y="0"/>
                    </a:cubicBezTo>
                    <a:cubicBezTo>
                      <a:pt x="229" y="31"/>
                      <a:pt x="229" y="31"/>
                      <a:pt x="229" y="31"/>
                    </a:cubicBezTo>
                    <a:cubicBezTo>
                      <a:pt x="73" y="187"/>
                      <a:pt x="73" y="187"/>
                      <a:pt x="73" y="187"/>
                    </a:cubicBezTo>
                    <a:cubicBezTo>
                      <a:pt x="64" y="178"/>
                      <a:pt x="53" y="168"/>
                      <a:pt x="41" y="155"/>
                    </a:cubicBezTo>
                    <a:cubicBezTo>
                      <a:pt x="29" y="143"/>
                      <a:pt x="16" y="130"/>
                      <a:pt x="0" y="114"/>
                    </a:cubicBezTo>
                    <a:lnTo>
                      <a:pt x="31" y="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grpSp>
        <p:nvGrpSpPr>
          <p:cNvPr id="14" name="Grupo 13">
            <a:extLst>
              <a:ext uri="{FF2B5EF4-FFF2-40B4-BE49-F238E27FC236}">
                <a16:creationId xmlns:a16="http://schemas.microsoft.com/office/drawing/2014/main" id="{7885EBC3-4B00-47AF-AD54-AE1ACC5DE2A9}"/>
              </a:ext>
            </a:extLst>
          </p:cNvPr>
          <p:cNvGrpSpPr/>
          <p:nvPr/>
        </p:nvGrpSpPr>
        <p:grpSpPr>
          <a:xfrm>
            <a:off x="942335" y="3561551"/>
            <a:ext cx="10627575" cy="463588"/>
            <a:chOff x="666396" y="3765171"/>
            <a:chExt cx="10627575" cy="463588"/>
          </a:xfrm>
        </p:grpSpPr>
        <p:sp>
          <p:nvSpPr>
            <p:cNvPr id="67" name="Rectangle 17">
              <a:extLst>
                <a:ext uri="{FF2B5EF4-FFF2-40B4-BE49-F238E27FC236}">
                  <a16:creationId xmlns:a16="http://schemas.microsoft.com/office/drawing/2014/main" id="{140FEED7-6BC5-4D08-A40C-2BABC9178820}"/>
                </a:ext>
              </a:extLst>
            </p:cNvPr>
            <p:cNvSpPr/>
            <p:nvPr/>
          </p:nvSpPr>
          <p:spPr>
            <a:xfrm>
              <a:off x="1234768" y="3765171"/>
              <a:ext cx="10059203" cy="463588"/>
            </a:xfrm>
            <a:prstGeom prst="rect">
              <a:avLst/>
            </a:prstGeom>
          </p:spPr>
          <p:txBody>
            <a:bodyPr wrap="square" numCol="1" spcCol="777240">
              <a:spAutoFit/>
            </a:bodyPr>
            <a:lstStyle/>
            <a:p>
              <a:pPr>
                <a:lnSpc>
                  <a:spcPct val="150000"/>
                </a:lnSpc>
                <a:buClr>
                  <a:schemeClr val="accent1"/>
                </a:buClr>
                <a:buSzPct val="120000"/>
              </a:pPr>
              <a:r>
                <a:rPr lang="es-ES" spc="50" dirty="0">
                  <a:solidFill>
                    <a:schemeClr val="bg1"/>
                  </a:solidFill>
                </a:rPr>
                <a:t>Capital sin aportaciones</a:t>
              </a:r>
            </a:p>
          </p:txBody>
        </p:sp>
        <p:grpSp>
          <p:nvGrpSpPr>
            <p:cNvPr id="111" name="Grupo 110">
              <a:extLst>
                <a:ext uri="{FF2B5EF4-FFF2-40B4-BE49-F238E27FC236}">
                  <a16:creationId xmlns:a16="http://schemas.microsoft.com/office/drawing/2014/main" id="{8F34BBC5-3A92-4D6A-B0B3-2D15E0CE252A}"/>
                </a:ext>
              </a:extLst>
            </p:cNvPr>
            <p:cNvGrpSpPr/>
            <p:nvPr/>
          </p:nvGrpSpPr>
          <p:grpSpPr>
            <a:xfrm>
              <a:off x="666396" y="3799263"/>
              <a:ext cx="463265" cy="411441"/>
              <a:chOff x="7571815" y="3728214"/>
              <a:chExt cx="355447" cy="303034"/>
            </a:xfrm>
          </p:grpSpPr>
          <p:sp>
            <p:nvSpPr>
              <p:cNvPr id="112" name="Rectangle 49">
                <a:extLst>
                  <a:ext uri="{FF2B5EF4-FFF2-40B4-BE49-F238E27FC236}">
                    <a16:creationId xmlns:a16="http://schemas.microsoft.com/office/drawing/2014/main" id="{FD09D51E-E9A5-4FF5-A15A-312272A279F9}"/>
                  </a:ext>
                </a:extLst>
              </p:cNvPr>
              <p:cNvSpPr/>
              <p:nvPr/>
            </p:nvSpPr>
            <p:spPr>
              <a:xfrm>
                <a:off x="7571815" y="3772881"/>
                <a:ext cx="258370" cy="258367"/>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3" name="Freeform 64">
                <a:extLst>
                  <a:ext uri="{FF2B5EF4-FFF2-40B4-BE49-F238E27FC236}">
                    <a16:creationId xmlns:a16="http://schemas.microsoft.com/office/drawing/2014/main" id="{5A5FC52A-9D0C-40A0-AA75-16F614AF4EA8}"/>
                  </a:ext>
                </a:extLst>
              </p:cNvPr>
              <p:cNvSpPr>
                <a:spLocks/>
              </p:cNvSpPr>
              <p:nvPr/>
            </p:nvSpPr>
            <p:spPr bwMode="auto">
              <a:xfrm>
                <a:off x="7601933" y="3728214"/>
                <a:ext cx="325329" cy="267156"/>
              </a:xfrm>
              <a:custGeom>
                <a:avLst/>
                <a:gdLst>
                  <a:gd name="T0" fmla="*/ 31 w 229"/>
                  <a:gd name="T1" fmla="*/ 83 h 187"/>
                  <a:gd name="T2" fmla="*/ 73 w 229"/>
                  <a:gd name="T3" fmla="*/ 125 h 187"/>
                  <a:gd name="T4" fmla="*/ 198 w 229"/>
                  <a:gd name="T5" fmla="*/ 0 h 187"/>
                  <a:gd name="T6" fmla="*/ 229 w 229"/>
                  <a:gd name="T7" fmla="*/ 31 h 187"/>
                  <a:gd name="T8" fmla="*/ 73 w 229"/>
                  <a:gd name="T9" fmla="*/ 187 h 187"/>
                  <a:gd name="T10" fmla="*/ 41 w 229"/>
                  <a:gd name="T11" fmla="*/ 155 h 187"/>
                  <a:gd name="T12" fmla="*/ 0 w 229"/>
                  <a:gd name="T13" fmla="*/ 114 h 187"/>
                  <a:gd name="T14" fmla="*/ 31 w 229"/>
                  <a:gd name="T15" fmla="*/ 83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87">
                    <a:moveTo>
                      <a:pt x="31" y="83"/>
                    </a:moveTo>
                    <a:cubicBezTo>
                      <a:pt x="73" y="125"/>
                      <a:pt x="73" y="125"/>
                      <a:pt x="73" y="125"/>
                    </a:cubicBezTo>
                    <a:cubicBezTo>
                      <a:pt x="198" y="0"/>
                      <a:pt x="198" y="0"/>
                      <a:pt x="198" y="0"/>
                    </a:cubicBezTo>
                    <a:cubicBezTo>
                      <a:pt x="229" y="31"/>
                      <a:pt x="229" y="31"/>
                      <a:pt x="229" y="31"/>
                    </a:cubicBezTo>
                    <a:cubicBezTo>
                      <a:pt x="73" y="187"/>
                      <a:pt x="73" y="187"/>
                      <a:pt x="73" y="187"/>
                    </a:cubicBezTo>
                    <a:cubicBezTo>
                      <a:pt x="64" y="178"/>
                      <a:pt x="53" y="168"/>
                      <a:pt x="41" y="155"/>
                    </a:cubicBezTo>
                    <a:cubicBezTo>
                      <a:pt x="29" y="143"/>
                      <a:pt x="16" y="130"/>
                      <a:pt x="0" y="114"/>
                    </a:cubicBezTo>
                    <a:lnTo>
                      <a:pt x="31" y="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grpSp>
        <p:nvGrpSpPr>
          <p:cNvPr id="115" name="Group 25">
            <a:extLst>
              <a:ext uri="{FF2B5EF4-FFF2-40B4-BE49-F238E27FC236}">
                <a16:creationId xmlns:a16="http://schemas.microsoft.com/office/drawing/2014/main" id="{05C5A4A9-6A2F-49A0-A786-719F9CE7CB51}"/>
              </a:ext>
            </a:extLst>
          </p:cNvPr>
          <p:cNvGrpSpPr/>
          <p:nvPr/>
        </p:nvGrpSpPr>
        <p:grpSpPr>
          <a:xfrm>
            <a:off x="2110054" y="676274"/>
            <a:ext cx="7971891" cy="906550"/>
            <a:chOff x="3143752" y="405475"/>
            <a:chExt cx="5943600" cy="633837"/>
          </a:xfrm>
        </p:grpSpPr>
        <p:sp>
          <p:nvSpPr>
            <p:cNvPr id="116" name="TextBox 29">
              <a:extLst>
                <a:ext uri="{FF2B5EF4-FFF2-40B4-BE49-F238E27FC236}">
                  <a16:creationId xmlns:a16="http://schemas.microsoft.com/office/drawing/2014/main" id="{577D5EF6-6DDC-4EC9-84F1-F4BDD1AEB700}"/>
                </a:ext>
              </a:extLst>
            </p:cNvPr>
            <p:cNvSpPr txBox="1"/>
            <p:nvPr/>
          </p:nvSpPr>
          <p:spPr>
            <a:xfrm>
              <a:off x="3143752" y="716527"/>
              <a:ext cx="5943600" cy="322785"/>
            </a:xfrm>
            <a:prstGeom prst="rect">
              <a:avLst/>
            </a:prstGeom>
            <a:noFill/>
          </p:spPr>
          <p:txBody>
            <a:bodyPr wrap="square" rtlCol="0">
              <a:spAutoFit/>
            </a:bodyPr>
            <a:lstStyle/>
            <a:p>
              <a:pPr algn="ctr"/>
              <a:r>
                <a:rPr lang="es-ES" sz="2400" b="1" spc="100" dirty="0">
                  <a:solidFill>
                    <a:schemeClr val="tx2">
                      <a:lumMod val="75000"/>
                    </a:schemeClr>
                  </a:solidFill>
                  <a:latin typeface="+mj-lt"/>
                </a:rPr>
                <a:t>INTERÉS COMPUESTO</a:t>
              </a:r>
            </a:p>
          </p:txBody>
        </p:sp>
        <p:sp>
          <p:nvSpPr>
            <p:cNvPr id="117" name="TextBox 30">
              <a:extLst>
                <a:ext uri="{FF2B5EF4-FFF2-40B4-BE49-F238E27FC236}">
                  <a16:creationId xmlns:a16="http://schemas.microsoft.com/office/drawing/2014/main" id="{4339FDB9-9584-49BF-9875-0220A7F1E5F5}"/>
                </a:ext>
              </a:extLst>
            </p:cNvPr>
            <p:cNvSpPr txBox="1"/>
            <p:nvPr/>
          </p:nvSpPr>
          <p:spPr>
            <a:xfrm>
              <a:off x="4401197" y="405475"/>
              <a:ext cx="3389638" cy="236708"/>
            </a:xfrm>
            <a:prstGeom prst="rect">
              <a:avLst/>
            </a:prstGeom>
            <a:noFill/>
          </p:spPr>
          <p:txBody>
            <a:bodyPr wrap="none" rtlCol="0">
              <a:spAutoFit/>
            </a:bodyPr>
            <a:lstStyle/>
            <a:p>
              <a:pPr algn="ctr"/>
              <a:r>
                <a:rPr lang="en-US" sz="1600" spc="200" dirty="0">
                  <a:solidFill>
                    <a:schemeClr val="tx2"/>
                  </a:solidFill>
                  <a:latin typeface="+mj-lt"/>
                </a:rPr>
                <a:t>/ CURSO DE INVERSIÓN EN BOLSA /</a:t>
              </a:r>
            </a:p>
          </p:txBody>
        </p:sp>
      </p:grpSp>
    </p:spTree>
    <p:extLst>
      <p:ext uri="{BB962C8B-B14F-4D97-AF65-F5344CB8AC3E}">
        <p14:creationId xmlns:p14="http://schemas.microsoft.com/office/powerpoint/2010/main" val="639987957"/>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 name="Group 25">
            <a:extLst>
              <a:ext uri="{FF2B5EF4-FFF2-40B4-BE49-F238E27FC236}">
                <a16:creationId xmlns:a16="http://schemas.microsoft.com/office/drawing/2014/main" id="{05C5A4A9-6A2F-49A0-A786-719F9CE7CB51}"/>
              </a:ext>
            </a:extLst>
          </p:cNvPr>
          <p:cNvGrpSpPr/>
          <p:nvPr/>
        </p:nvGrpSpPr>
        <p:grpSpPr>
          <a:xfrm>
            <a:off x="1955346" y="1635070"/>
            <a:ext cx="7971891" cy="906550"/>
            <a:chOff x="3143752" y="405475"/>
            <a:chExt cx="5943600" cy="633837"/>
          </a:xfrm>
        </p:grpSpPr>
        <p:sp>
          <p:nvSpPr>
            <p:cNvPr id="116" name="TextBox 29">
              <a:extLst>
                <a:ext uri="{FF2B5EF4-FFF2-40B4-BE49-F238E27FC236}">
                  <a16:creationId xmlns:a16="http://schemas.microsoft.com/office/drawing/2014/main" id="{577D5EF6-6DDC-4EC9-84F1-F4BDD1AEB700}"/>
                </a:ext>
              </a:extLst>
            </p:cNvPr>
            <p:cNvSpPr txBox="1"/>
            <p:nvPr/>
          </p:nvSpPr>
          <p:spPr>
            <a:xfrm>
              <a:off x="3143752" y="716527"/>
              <a:ext cx="5943600" cy="322785"/>
            </a:xfrm>
            <a:prstGeom prst="rect">
              <a:avLst/>
            </a:prstGeom>
            <a:noFill/>
          </p:spPr>
          <p:txBody>
            <a:bodyPr wrap="square" rtlCol="0">
              <a:spAutoFit/>
            </a:bodyPr>
            <a:lstStyle/>
            <a:p>
              <a:pPr algn="ctr"/>
              <a:endParaRPr lang="es-ES" sz="2400" b="1" spc="100" dirty="0">
                <a:solidFill>
                  <a:schemeClr val="tx2">
                    <a:lumMod val="75000"/>
                  </a:schemeClr>
                </a:solidFill>
                <a:latin typeface="+mj-lt"/>
              </a:endParaRPr>
            </a:p>
          </p:txBody>
        </p:sp>
        <p:sp>
          <p:nvSpPr>
            <p:cNvPr id="117" name="TextBox 30">
              <a:extLst>
                <a:ext uri="{FF2B5EF4-FFF2-40B4-BE49-F238E27FC236}">
                  <a16:creationId xmlns:a16="http://schemas.microsoft.com/office/drawing/2014/main" id="{4339FDB9-9584-49BF-9875-0220A7F1E5F5}"/>
                </a:ext>
              </a:extLst>
            </p:cNvPr>
            <p:cNvSpPr txBox="1"/>
            <p:nvPr/>
          </p:nvSpPr>
          <p:spPr>
            <a:xfrm>
              <a:off x="4401197" y="405475"/>
              <a:ext cx="3389638" cy="236708"/>
            </a:xfrm>
            <a:prstGeom prst="rect">
              <a:avLst/>
            </a:prstGeom>
            <a:noFill/>
          </p:spPr>
          <p:txBody>
            <a:bodyPr wrap="none" rtlCol="0">
              <a:spAutoFit/>
            </a:bodyPr>
            <a:lstStyle/>
            <a:p>
              <a:pPr algn="ctr"/>
              <a:r>
                <a:rPr lang="en-US" sz="1600" spc="200" dirty="0">
                  <a:solidFill>
                    <a:schemeClr val="tx2"/>
                  </a:solidFill>
                  <a:latin typeface="+mj-lt"/>
                </a:rPr>
                <a:t>/ CURSO DE INVERSIÓN EN BOLSA /</a:t>
              </a:r>
            </a:p>
          </p:txBody>
        </p:sp>
      </p:grpSp>
      <p:graphicFrame>
        <p:nvGraphicFramePr>
          <p:cNvPr id="6" name="Tabla 5">
            <a:extLst>
              <a:ext uri="{FF2B5EF4-FFF2-40B4-BE49-F238E27FC236}">
                <a16:creationId xmlns:a16="http://schemas.microsoft.com/office/drawing/2014/main" id="{2AC4087C-A1CE-4C75-A180-C8EEE981F3A9}"/>
              </a:ext>
            </a:extLst>
          </p:cNvPr>
          <p:cNvGraphicFramePr>
            <a:graphicFrameLocks noGrp="1"/>
          </p:cNvGraphicFramePr>
          <p:nvPr>
            <p:extLst>
              <p:ext uri="{D42A27DB-BD31-4B8C-83A1-F6EECF244321}">
                <p14:modId xmlns:p14="http://schemas.microsoft.com/office/powerpoint/2010/main" val="3904139678"/>
              </p:ext>
            </p:extLst>
          </p:nvPr>
        </p:nvGraphicFramePr>
        <p:xfrm>
          <a:off x="3351327" y="1103765"/>
          <a:ext cx="5179931" cy="5344650"/>
        </p:xfrm>
        <a:graphic>
          <a:graphicData uri="http://schemas.openxmlformats.org/drawingml/2006/table">
            <a:tbl>
              <a:tblPr>
                <a:tableStyleId>{5C22544A-7EE6-4342-B048-85BDC9FD1C3A}</a:tableStyleId>
              </a:tblPr>
              <a:tblGrid>
                <a:gridCol w="959986">
                  <a:extLst>
                    <a:ext uri="{9D8B030D-6E8A-4147-A177-3AD203B41FA5}">
                      <a16:colId xmlns:a16="http://schemas.microsoft.com/office/drawing/2014/main" val="1290950300"/>
                    </a:ext>
                  </a:extLst>
                </a:gridCol>
                <a:gridCol w="4219945">
                  <a:extLst>
                    <a:ext uri="{9D8B030D-6E8A-4147-A177-3AD203B41FA5}">
                      <a16:colId xmlns:a16="http://schemas.microsoft.com/office/drawing/2014/main" val="4157430240"/>
                    </a:ext>
                  </a:extLst>
                </a:gridCol>
              </a:tblGrid>
              <a:tr h="144450">
                <a:tc>
                  <a:txBody>
                    <a:bodyPr/>
                    <a:lstStyle/>
                    <a:p>
                      <a:pPr algn="l" fontAlgn="b"/>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l" fontAlgn="b"/>
                      <a:r>
                        <a:rPr lang="es-ES" sz="700" u="none" strike="noStrike">
                          <a:effectLst/>
                        </a:rPr>
                        <a:t>Aportacion inicial: 0,01</a:t>
                      </a:r>
                      <a:endParaRPr lang="es-ES" sz="700" b="1"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3708958855"/>
                  </a:ext>
                </a:extLst>
              </a:tr>
              <a:tr h="144450">
                <a:tc>
                  <a:txBody>
                    <a:bodyPr/>
                    <a:lstStyle/>
                    <a:p>
                      <a:pPr algn="l" fontAlgn="b"/>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l" fontAlgn="b"/>
                      <a:r>
                        <a:rPr lang="es-ES" sz="700" u="none" strike="noStrike">
                          <a:effectLst/>
                        </a:rPr>
                        <a:t>Rentabilidad: 100% diario</a:t>
                      </a:r>
                      <a:endParaRPr lang="es-ES" sz="700" b="1"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835670402"/>
                  </a:ext>
                </a:extLst>
              </a:tr>
              <a:tr h="144450">
                <a:tc>
                  <a:txBody>
                    <a:bodyPr/>
                    <a:lstStyle/>
                    <a:p>
                      <a:pPr algn="l" fontAlgn="b"/>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l" fontAlgn="b"/>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2877713570"/>
                  </a:ext>
                </a:extLst>
              </a:tr>
              <a:tr h="144450">
                <a:tc>
                  <a:txBody>
                    <a:bodyPr/>
                    <a:lstStyle/>
                    <a:p>
                      <a:pPr algn="l" fontAlgn="b"/>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l" fontAlgn="b"/>
                      <a:endParaRPr lang="es-ES" sz="700" b="0" i="0" u="none" strike="noStrike" dirty="0">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4174884072"/>
                  </a:ext>
                </a:extLst>
              </a:tr>
              <a:tr h="144450">
                <a:tc>
                  <a:txBody>
                    <a:bodyPr/>
                    <a:lstStyle/>
                    <a:p>
                      <a:pPr algn="l" fontAlgn="b"/>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l" fontAlgn="b"/>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1131798270"/>
                  </a:ext>
                </a:extLst>
              </a:tr>
              <a:tr h="144450">
                <a:tc>
                  <a:txBody>
                    <a:bodyPr/>
                    <a:lstStyle/>
                    <a:p>
                      <a:pPr algn="l" fontAlgn="b"/>
                      <a:r>
                        <a:rPr lang="es-ES" sz="700" u="none" strike="noStrike">
                          <a:effectLst/>
                        </a:rPr>
                        <a:t>Dias</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l" fontAlgn="b"/>
                      <a:r>
                        <a:rPr lang="es-ES" sz="700" u="none" strike="noStrike">
                          <a:effectLst/>
                        </a:rPr>
                        <a:t>Cantidad total</a:t>
                      </a:r>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2971539367"/>
                  </a:ext>
                </a:extLst>
              </a:tr>
              <a:tr h="144450">
                <a:tc>
                  <a:txBody>
                    <a:bodyPr/>
                    <a:lstStyle/>
                    <a:p>
                      <a:pPr algn="r" fontAlgn="b"/>
                      <a:r>
                        <a:rPr lang="es-ES" sz="700" u="none" strike="noStrike">
                          <a:effectLst/>
                        </a:rPr>
                        <a:t>1</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r" fontAlgn="b"/>
                      <a:r>
                        <a:rPr lang="es-ES" sz="700" u="none" strike="noStrike">
                          <a:effectLst/>
                        </a:rPr>
                        <a:t>0,01</a:t>
                      </a:r>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454337943"/>
                  </a:ext>
                </a:extLst>
              </a:tr>
              <a:tr h="144450">
                <a:tc>
                  <a:txBody>
                    <a:bodyPr/>
                    <a:lstStyle/>
                    <a:p>
                      <a:pPr algn="r" fontAlgn="b"/>
                      <a:r>
                        <a:rPr lang="es-ES" sz="700" u="none" strike="noStrike">
                          <a:effectLst/>
                        </a:rPr>
                        <a:t>2</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r" fontAlgn="b"/>
                      <a:r>
                        <a:rPr lang="es-ES" sz="700" u="none" strike="noStrike">
                          <a:effectLst/>
                        </a:rPr>
                        <a:t>0,02</a:t>
                      </a:r>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1912881312"/>
                  </a:ext>
                </a:extLst>
              </a:tr>
              <a:tr h="144450">
                <a:tc>
                  <a:txBody>
                    <a:bodyPr/>
                    <a:lstStyle/>
                    <a:p>
                      <a:pPr algn="r" fontAlgn="b"/>
                      <a:r>
                        <a:rPr lang="es-ES" sz="700" u="none" strike="noStrike">
                          <a:effectLst/>
                        </a:rPr>
                        <a:t>3</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r" fontAlgn="b"/>
                      <a:r>
                        <a:rPr lang="es-ES" sz="700" u="none" strike="noStrike">
                          <a:effectLst/>
                        </a:rPr>
                        <a:t>0,04</a:t>
                      </a:r>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617366767"/>
                  </a:ext>
                </a:extLst>
              </a:tr>
              <a:tr h="144450">
                <a:tc>
                  <a:txBody>
                    <a:bodyPr/>
                    <a:lstStyle/>
                    <a:p>
                      <a:pPr algn="r" fontAlgn="b"/>
                      <a:r>
                        <a:rPr lang="es-ES" sz="700" u="none" strike="noStrike">
                          <a:effectLst/>
                        </a:rPr>
                        <a:t>4</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r" fontAlgn="b"/>
                      <a:r>
                        <a:rPr lang="es-ES" sz="700" u="none" strike="noStrike">
                          <a:effectLst/>
                        </a:rPr>
                        <a:t>0,08</a:t>
                      </a:r>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1284018379"/>
                  </a:ext>
                </a:extLst>
              </a:tr>
              <a:tr h="144450">
                <a:tc>
                  <a:txBody>
                    <a:bodyPr/>
                    <a:lstStyle/>
                    <a:p>
                      <a:pPr algn="r" fontAlgn="b"/>
                      <a:r>
                        <a:rPr lang="es-ES" sz="700" u="none" strike="noStrike">
                          <a:effectLst/>
                        </a:rPr>
                        <a:t>5</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r" fontAlgn="b"/>
                      <a:r>
                        <a:rPr lang="es-ES" sz="700" u="none" strike="noStrike">
                          <a:effectLst/>
                        </a:rPr>
                        <a:t>0,16</a:t>
                      </a:r>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930223519"/>
                  </a:ext>
                </a:extLst>
              </a:tr>
              <a:tr h="144450">
                <a:tc>
                  <a:txBody>
                    <a:bodyPr/>
                    <a:lstStyle/>
                    <a:p>
                      <a:pPr algn="r" fontAlgn="b"/>
                      <a:r>
                        <a:rPr lang="es-ES" sz="700" u="none" strike="noStrike">
                          <a:effectLst/>
                        </a:rPr>
                        <a:t>6</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r" fontAlgn="b"/>
                      <a:r>
                        <a:rPr lang="es-ES" sz="700" u="none" strike="noStrike">
                          <a:effectLst/>
                        </a:rPr>
                        <a:t>0,32</a:t>
                      </a:r>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3510857075"/>
                  </a:ext>
                </a:extLst>
              </a:tr>
              <a:tr h="144450">
                <a:tc>
                  <a:txBody>
                    <a:bodyPr/>
                    <a:lstStyle/>
                    <a:p>
                      <a:pPr algn="r" fontAlgn="b"/>
                      <a:r>
                        <a:rPr lang="es-ES" sz="700" u="none" strike="noStrike">
                          <a:effectLst/>
                        </a:rPr>
                        <a:t>7</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r" fontAlgn="b"/>
                      <a:r>
                        <a:rPr lang="es-ES" sz="700" u="none" strike="noStrike">
                          <a:effectLst/>
                        </a:rPr>
                        <a:t>0,64</a:t>
                      </a:r>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3352711879"/>
                  </a:ext>
                </a:extLst>
              </a:tr>
              <a:tr h="144450">
                <a:tc>
                  <a:txBody>
                    <a:bodyPr/>
                    <a:lstStyle/>
                    <a:p>
                      <a:pPr algn="r" fontAlgn="b"/>
                      <a:r>
                        <a:rPr lang="es-ES" sz="700" u="none" strike="noStrike">
                          <a:effectLst/>
                        </a:rPr>
                        <a:t>8</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r" fontAlgn="b"/>
                      <a:r>
                        <a:rPr lang="es-ES" sz="700" u="none" strike="noStrike">
                          <a:effectLst/>
                        </a:rPr>
                        <a:t>1,28</a:t>
                      </a:r>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178810591"/>
                  </a:ext>
                </a:extLst>
              </a:tr>
              <a:tr h="144450">
                <a:tc>
                  <a:txBody>
                    <a:bodyPr/>
                    <a:lstStyle/>
                    <a:p>
                      <a:pPr algn="r" fontAlgn="b"/>
                      <a:r>
                        <a:rPr lang="es-ES" sz="700" u="none" strike="noStrike">
                          <a:effectLst/>
                        </a:rPr>
                        <a:t>9</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r" fontAlgn="b"/>
                      <a:r>
                        <a:rPr lang="es-ES" sz="700" u="none" strike="noStrike">
                          <a:effectLst/>
                        </a:rPr>
                        <a:t>2,56</a:t>
                      </a:r>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1950247743"/>
                  </a:ext>
                </a:extLst>
              </a:tr>
              <a:tr h="144450">
                <a:tc>
                  <a:txBody>
                    <a:bodyPr/>
                    <a:lstStyle/>
                    <a:p>
                      <a:pPr algn="r" fontAlgn="b"/>
                      <a:r>
                        <a:rPr lang="es-ES" sz="700" u="none" strike="noStrike">
                          <a:effectLst/>
                        </a:rPr>
                        <a:t>10</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r" fontAlgn="b"/>
                      <a:r>
                        <a:rPr lang="es-ES" sz="700" u="none" strike="noStrike">
                          <a:effectLst/>
                        </a:rPr>
                        <a:t>5,12</a:t>
                      </a:r>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3783307206"/>
                  </a:ext>
                </a:extLst>
              </a:tr>
              <a:tr h="144450">
                <a:tc>
                  <a:txBody>
                    <a:bodyPr/>
                    <a:lstStyle/>
                    <a:p>
                      <a:pPr algn="r" fontAlgn="b"/>
                      <a:r>
                        <a:rPr lang="es-ES" sz="700" u="none" strike="noStrike">
                          <a:effectLst/>
                        </a:rPr>
                        <a:t>11</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r" fontAlgn="b"/>
                      <a:r>
                        <a:rPr lang="es-ES" sz="700" u="none" strike="noStrike">
                          <a:effectLst/>
                        </a:rPr>
                        <a:t>10,24</a:t>
                      </a:r>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2067858374"/>
                  </a:ext>
                </a:extLst>
              </a:tr>
              <a:tr h="144450">
                <a:tc>
                  <a:txBody>
                    <a:bodyPr/>
                    <a:lstStyle/>
                    <a:p>
                      <a:pPr algn="r" fontAlgn="b"/>
                      <a:r>
                        <a:rPr lang="es-ES" sz="700" u="none" strike="noStrike">
                          <a:effectLst/>
                        </a:rPr>
                        <a:t>12</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r" fontAlgn="b"/>
                      <a:r>
                        <a:rPr lang="es-ES" sz="700" u="none" strike="noStrike">
                          <a:effectLst/>
                        </a:rPr>
                        <a:t>20,48</a:t>
                      </a:r>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789214679"/>
                  </a:ext>
                </a:extLst>
              </a:tr>
              <a:tr h="144450">
                <a:tc>
                  <a:txBody>
                    <a:bodyPr/>
                    <a:lstStyle/>
                    <a:p>
                      <a:pPr algn="r" fontAlgn="b"/>
                      <a:r>
                        <a:rPr lang="es-ES" sz="700" u="none" strike="noStrike">
                          <a:effectLst/>
                        </a:rPr>
                        <a:t>13</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r" fontAlgn="b"/>
                      <a:r>
                        <a:rPr lang="es-ES" sz="700" u="none" strike="noStrike">
                          <a:effectLst/>
                        </a:rPr>
                        <a:t>40,96</a:t>
                      </a:r>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444933201"/>
                  </a:ext>
                </a:extLst>
              </a:tr>
              <a:tr h="144450">
                <a:tc>
                  <a:txBody>
                    <a:bodyPr/>
                    <a:lstStyle/>
                    <a:p>
                      <a:pPr algn="r" fontAlgn="b"/>
                      <a:r>
                        <a:rPr lang="es-ES" sz="700" u="none" strike="noStrike">
                          <a:effectLst/>
                        </a:rPr>
                        <a:t>14</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r" fontAlgn="b"/>
                      <a:r>
                        <a:rPr lang="es-ES" sz="700" u="none" strike="noStrike">
                          <a:effectLst/>
                        </a:rPr>
                        <a:t>81,92</a:t>
                      </a:r>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3842276392"/>
                  </a:ext>
                </a:extLst>
              </a:tr>
              <a:tr h="144450">
                <a:tc>
                  <a:txBody>
                    <a:bodyPr/>
                    <a:lstStyle/>
                    <a:p>
                      <a:pPr algn="r" fontAlgn="b"/>
                      <a:r>
                        <a:rPr lang="es-ES" sz="700" u="none" strike="noStrike">
                          <a:effectLst/>
                        </a:rPr>
                        <a:t>15</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r" fontAlgn="b"/>
                      <a:r>
                        <a:rPr lang="es-ES" sz="700" u="none" strike="noStrike">
                          <a:effectLst/>
                        </a:rPr>
                        <a:t>163,84</a:t>
                      </a:r>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48263060"/>
                  </a:ext>
                </a:extLst>
              </a:tr>
              <a:tr h="144450">
                <a:tc>
                  <a:txBody>
                    <a:bodyPr/>
                    <a:lstStyle/>
                    <a:p>
                      <a:pPr algn="r" fontAlgn="b"/>
                      <a:r>
                        <a:rPr lang="es-ES" sz="700" u="none" strike="noStrike">
                          <a:effectLst/>
                        </a:rPr>
                        <a:t>16</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r" fontAlgn="b"/>
                      <a:r>
                        <a:rPr lang="es-ES" sz="700" u="none" strike="noStrike">
                          <a:effectLst/>
                        </a:rPr>
                        <a:t>327,68</a:t>
                      </a:r>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1448461204"/>
                  </a:ext>
                </a:extLst>
              </a:tr>
              <a:tr h="144450">
                <a:tc>
                  <a:txBody>
                    <a:bodyPr/>
                    <a:lstStyle/>
                    <a:p>
                      <a:pPr algn="r" fontAlgn="b"/>
                      <a:r>
                        <a:rPr lang="es-ES" sz="700" u="none" strike="noStrike">
                          <a:effectLst/>
                        </a:rPr>
                        <a:t>17</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r" fontAlgn="b"/>
                      <a:r>
                        <a:rPr lang="es-ES" sz="700" u="none" strike="noStrike" dirty="0">
                          <a:effectLst/>
                        </a:rPr>
                        <a:t>655,36</a:t>
                      </a:r>
                      <a:endParaRPr lang="es-ES" sz="700" b="0" i="0" u="none" strike="noStrike" dirty="0">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1228186168"/>
                  </a:ext>
                </a:extLst>
              </a:tr>
              <a:tr h="144450">
                <a:tc>
                  <a:txBody>
                    <a:bodyPr/>
                    <a:lstStyle/>
                    <a:p>
                      <a:pPr algn="r" fontAlgn="b"/>
                      <a:r>
                        <a:rPr lang="es-ES" sz="700" u="none" strike="noStrike">
                          <a:effectLst/>
                        </a:rPr>
                        <a:t>18</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r" fontAlgn="b"/>
                      <a:r>
                        <a:rPr lang="es-ES" sz="700" u="none" strike="noStrike">
                          <a:effectLst/>
                        </a:rPr>
                        <a:t>1.310,72</a:t>
                      </a:r>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912660906"/>
                  </a:ext>
                </a:extLst>
              </a:tr>
              <a:tr h="144450">
                <a:tc>
                  <a:txBody>
                    <a:bodyPr/>
                    <a:lstStyle/>
                    <a:p>
                      <a:pPr algn="r" fontAlgn="b"/>
                      <a:r>
                        <a:rPr lang="es-ES" sz="700" u="none" strike="noStrike">
                          <a:effectLst/>
                        </a:rPr>
                        <a:t>19</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r" fontAlgn="b"/>
                      <a:r>
                        <a:rPr lang="es-ES" sz="700" u="none" strike="noStrike">
                          <a:effectLst/>
                        </a:rPr>
                        <a:t>2.621,44</a:t>
                      </a:r>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4006159871"/>
                  </a:ext>
                </a:extLst>
              </a:tr>
              <a:tr h="144450">
                <a:tc>
                  <a:txBody>
                    <a:bodyPr/>
                    <a:lstStyle/>
                    <a:p>
                      <a:pPr algn="r" fontAlgn="b"/>
                      <a:r>
                        <a:rPr lang="es-ES" sz="700" u="none" strike="noStrike">
                          <a:effectLst/>
                        </a:rPr>
                        <a:t>20</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r" fontAlgn="b"/>
                      <a:r>
                        <a:rPr lang="es-ES" sz="700" u="none" strike="noStrike">
                          <a:effectLst/>
                        </a:rPr>
                        <a:t>5.242,88</a:t>
                      </a:r>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4255288550"/>
                  </a:ext>
                </a:extLst>
              </a:tr>
              <a:tr h="144450">
                <a:tc>
                  <a:txBody>
                    <a:bodyPr/>
                    <a:lstStyle/>
                    <a:p>
                      <a:pPr algn="r" fontAlgn="b"/>
                      <a:r>
                        <a:rPr lang="es-ES" sz="700" u="none" strike="noStrike">
                          <a:effectLst/>
                        </a:rPr>
                        <a:t>21</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r" fontAlgn="b"/>
                      <a:r>
                        <a:rPr lang="es-ES" sz="700" u="none" strike="noStrike">
                          <a:effectLst/>
                        </a:rPr>
                        <a:t>10.485,76</a:t>
                      </a:r>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2504027424"/>
                  </a:ext>
                </a:extLst>
              </a:tr>
              <a:tr h="144450">
                <a:tc>
                  <a:txBody>
                    <a:bodyPr/>
                    <a:lstStyle/>
                    <a:p>
                      <a:pPr algn="r" fontAlgn="b"/>
                      <a:r>
                        <a:rPr lang="es-ES" sz="700" u="none" strike="noStrike">
                          <a:effectLst/>
                        </a:rPr>
                        <a:t>22</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r" fontAlgn="b"/>
                      <a:r>
                        <a:rPr lang="es-ES" sz="700" u="none" strike="noStrike">
                          <a:effectLst/>
                        </a:rPr>
                        <a:t>20.971,52</a:t>
                      </a:r>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2521892053"/>
                  </a:ext>
                </a:extLst>
              </a:tr>
              <a:tr h="144450">
                <a:tc>
                  <a:txBody>
                    <a:bodyPr/>
                    <a:lstStyle/>
                    <a:p>
                      <a:pPr algn="r" fontAlgn="b"/>
                      <a:r>
                        <a:rPr lang="es-ES" sz="700" u="none" strike="noStrike">
                          <a:effectLst/>
                        </a:rPr>
                        <a:t>23</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r" fontAlgn="b"/>
                      <a:r>
                        <a:rPr lang="es-ES" sz="700" u="none" strike="noStrike">
                          <a:effectLst/>
                        </a:rPr>
                        <a:t>41.943,04</a:t>
                      </a:r>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2073745375"/>
                  </a:ext>
                </a:extLst>
              </a:tr>
              <a:tr h="144450">
                <a:tc>
                  <a:txBody>
                    <a:bodyPr/>
                    <a:lstStyle/>
                    <a:p>
                      <a:pPr algn="r" fontAlgn="b"/>
                      <a:r>
                        <a:rPr lang="es-ES" sz="700" u="none" strike="noStrike">
                          <a:effectLst/>
                        </a:rPr>
                        <a:t>24</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r" fontAlgn="b"/>
                      <a:r>
                        <a:rPr lang="es-ES" sz="700" u="none" strike="noStrike">
                          <a:effectLst/>
                        </a:rPr>
                        <a:t>83.886,08</a:t>
                      </a:r>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2376269418"/>
                  </a:ext>
                </a:extLst>
              </a:tr>
              <a:tr h="144450">
                <a:tc>
                  <a:txBody>
                    <a:bodyPr/>
                    <a:lstStyle/>
                    <a:p>
                      <a:pPr algn="r" fontAlgn="b"/>
                      <a:r>
                        <a:rPr lang="es-ES" sz="700" u="none" strike="noStrike">
                          <a:effectLst/>
                        </a:rPr>
                        <a:t>25</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r" fontAlgn="b"/>
                      <a:r>
                        <a:rPr lang="es-ES" sz="700" u="none" strike="noStrike">
                          <a:effectLst/>
                        </a:rPr>
                        <a:t>167.772,16</a:t>
                      </a:r>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3526052203"/>
                  </a:ext>
                </a:extLst>
              </a:tr>
              <a:tr h="144450">
                <a:tc>
                  <a:txBody>
                    <a:bodyPr/>
                    <a:lstStyle/>
                    <a:p>
                      <a:pPr algn="r" fontAlgn="b"/>
                      <a:r>
                        <a:rPr lang="es-ES" sz="700" u="none" strike="noStrike">
                          <a:effectLst/>
                        </a:rPr>
                        <a:t>26</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r" fontAlgn="b"/>
                      <a:r>
                        <a:rPr lang="es-ES" sz="700" u="none" strike="noStrike">
                          <a:effectLst/>
                        </a:rPr>
                        <a:t>335.544,32</a:t>
                      </a:r>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2285021017"/>
                  </a:ext>
                </a:extLst>
              </a:tr>
              <a:tr h="144450">
                <a:tc>
                  <a:txBody>
                    <a:bodyPr/>
                    <a:lstStyle/>
                    <a:p>
                      <a:pPr algn="r" fontAlgn="b"/>
                      <a:r>
                        <a:rPr lang="es-ES" sz="700" u="none" strike="noStrike">
                          <a:effectLst/>
                        </a:rPr>
                        <a:t>27</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r" fontAlgn="b"/>
                      <a:r>
                        <a:rPr lang="es-ES" sz="700" u="none" strike="noStrike">
                          <a:effectLst/>
                        </a:rPr>
                        <a:t>671.088,64</a:t>
                      </a:r>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2784571424"/>
                  </a:ext>
                </a:extLst>
              </a:tr>
              <a:tr h="144450">
                <a:tc>
                  <a:txBody>
                    <a:bodyPr/>
                    <a:lstStyle/>
                    <a:p>
                      <a:pPr algn="r" fontAlgn="b"/>
                      <a:r>
                        <a:rPr lang="es-ES" sz="700" u="none" strike="noStrike">
                          <a:effectLst/>
                        </a:rPr>
                        <a:t>28</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r" fontAlgn="b"/>
                      <a:r>
                        <a:rPr lang="es-ES" sz="700" u="none" strike="noStrike">
                          <a:effectLst/>
                        </a:rPr>
                        <a:t>1.342.177,28</a:t>
                      </a:r>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1793705915"/>
                  </a:ext>
                </a:extLst>
              </a:tr>
              <a:tr h="144450">
                <a:tc>
                  <a:txBody>
                    <a:bodyPr/>
                    <a:lstStyle/>
                    <a:p>
                      <a:pPr algn="r" fontAlgn="b"/>
                      <a:r>
                        <a:rPr lang="es-ES" sz="700" u="none" strike="noStrike">
                          <a:effectLst/>
                        </a:rPr>
                        <a:t>29</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r" fontAlgn="b"/>
                      <a:r>
                        <a:rPr lang="es-ES" sz="700" u="none" strike="noStrike">
                          <a:effectLst/>
                        </a:rPr>
                        <a:t>2.684.354,56</a:t>
                      </a:r>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1970880247"/>
                  </a:ext>
                </a:extLst>
              </a:tr>
              <a:tr h="144450">
                <a:tc>
                  <a:txBody>
                    <a:bodyPr/>
                    <a:lstStyle/>
                    <a:p>
                      <a:pPr algn="r" fontAlgn="b"/>
                      <a:r>
                        <a:rPr lang="es-ES" sz="700" u="none" strike="noStrike">
                          <a:effectLst/>
                        </a:rPr>
                        <a:t>30</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r" fontAlgn="b"/>
                      <a:r>
                        <a:rPr lang="es-ES" sz="700" u="none" strike="noStrike">
                          <a:effectLst/>
                        </a:rPr>
                        <a:t>5.368.709,12</a:t>
                      </a:r>
                      <a:endParaRPr lang="es-ES" sz="700" b="0" i="0" u="none" strike="noStrike">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1137949834"/>
                  </a:ext>
                </a:extLst>
              </a:tr>
              <a:tr h="144450">
                <a:tc>
                  <a:txBody>
                    <a:bodyPr/>
                    <a:lstStyle/>
                    <a:p>
                      <a:pPr algn="r" fontAlgn="b"/>
                      <a:r>
                        <a:rPr lang="es-ES" sz="700" u="none" strike="noStrike">
                          <a:effectLst/>
                        </a:rPr>
                        <a:t>31</a:t>
                      </a:r>
                      <a:endParaRPr lang="es-ES" sz="700" b="0" i="0" u="none" strike="noStrike">
                        <a:solidFill>
                          <a:srgbClr val="000000"/>
                        </a:solidFill>
                        <a:effectLst/>
                        <a:latin typeface="Calibri" panose="020F0502020204030204" pitchFamily="34" charset="0"/>
                      </a:endParaRPr>
                    </a:p>
                  </a:txBody>
                  <a:tcPr marL="4900" marR="4900" marT="4900" marB="0" anchor="b"/>
                </a:tc>
                <a:tc>
                  <a:txBody>
                    <a:bodyPr/>
                    <a:lstStyle/>
                    <a:p>
                      <a:pPr algn="r" fontAlgn="b"/>
                      <a:r>
                        <a:rPr lang="es-ES" sz="700" u="none" strike="noStrike" dirty="0">
                          <a:effectLst/>
                        </a:rPr>
                        <a:t>10.737.418,24</a:t>
                      </a:r>
                      <a:endParaRPr lang="es-ES" sz="700" b="0" i="0" u="none" strike="noStrike" dirty="0">
                        <a:solidFill>
                          <a:srgbClr val="000000"/>
                        </a:solidFill>
                        <a:effectLst/>
                        <a:latin typeface="Calibri" panose="020F0502020204030204" pitchFamily="34" charset="0"/>
                      </a:endParaRPr>
                    </a:p>
                  </a:txBody>
                  <a:tcPr marL="4900" marR="4900" marT="4900" marB="0" anchor="b"/>
                </a:tc>
                <a:extLst>
                  <a:ext uri="{0D108BD9-81ED-4DB2-BD59-A6C34878D82A}">
                    <a16:rowId xmlns:a16="http://schemas.microsoft.com/office/drawing/2014/main" val="1112879676"/>
                  </a:ext>
                </a:extLst>
              </a:tr>
            </a:tbl>
          </a:graphicData>
        </a:graphic>
      </p:graphicFrame>
    </p:spTree>
    <p:extLst>
      <p:ext uri="{BB962C8B-B14F-4D97-AF65-F5344CB8AC3E}">
        <p14:creationId xmlns:p14="http://schemas.microsoft.com/office/powerpoint/2010/main" val="1378865108"/>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 name="Group 25">
            <a:extLst>
              <a:ext uri="{FF2B5EF4-FFF2-40B4-BE49-F238E27FC236}">
                <a16:creationId xmlns:a16="http://schemas.microsoft.com/office/drawing/2014/main" id="{05C5A4A9-6A2F-49A0-A786-719F9CE7CB51}"/>
              </a:ext>
            </a:extLst>
          </p:cNvPr>
          <p:cNvGrpSpPr/>
          <p:nvPr/>
        </p:nvGrpSpPr>
        <p:grpSpPr>
          <a:xfrm>
            <a:off x="2110054" y="419012"/>
            <a:ext cx="7971891" cy="906550"/>
            <a:chOff x="3143752" y="405475"/>
            <a:chExt cx="5943600" cy="633837"/>
          </a:xfrm>
        </p:grpSpPr>
        <p:sp>
          <p:nvSpPr>
            <p:cNvPr id="116" name="TextBox 29">
              <a:extLst>
                <a:ext uri="{FF2B5EF4-FFF2-40B4-BE49-F238E27FC236}">
                  <a16:creationId xmlns:a16="http://schemas.microsoft.com/office/drawing/2014/main" id="{577D5EF6-6DDC-4EC9-84F1-F4BDD1AEB700}"/>
                </a:ext>
              </a:extLst>
            </p:cNvPr>
            <p:cNvSpPr txBox="1"/>
            <p:nvPr/>
          </p:nvSpPr>
          <p:spPr>
            <a:xfrm>
              <a:off x="3143752" y="716527"/>
              <a:ext cx="5943600" cy="322785"/>
            </a:xfrm>
            <a:prstGeom prst="rect">
              <a:avLst/>
            </a:prstGeom>
            <a:noFill/>
          </p:spPr>
          <p:txBody>
            <a:bodyPr wrap="square" rtlCol="0">
              <a:spAutoFit/>
            </a:bodyPr>
            <a:lstStyle/>
            <a:p>
              <a:pPr algn="ctr"/>
              <a:endParaRPr lang="es-ES" sz="2400" b="1" spc="100" dirty="0">
                <a:solidFill>
                  <a:schemeClr val="tx2">
                    <a:lumMod val="75000"/>
                  </a:schemeClr>
                </a:solidFill>
                <a:latin typeface="+mj-lt"/>
              </a:endParaRPr>
            </a:p>
          </p:txBody>
        </p:sp>
        <p:sp>
          <p:nvSpPr>
            <p:cNvPr id="117" name="TextBox 30">
              <a:extLst>
                <a:ext uri="{FF2B5EF4-FFF2-40B4-BE49-F238E27FC236}">
                  <a16:creationId xmlns:a16="http://schemas.microsoft.com/office/drawing/2014/main" id="{4339FDB9-9584-49BF-9875-0220A7F1E5F5}"/>
                </a:ext>
              </a:extLst>
            </p:cNvPr>
            <p:cNvSpPr txBox="1"/>
            <p:nvPr/>
          </p:nvSpPr>
          <p:spPr>
            <a:xfrm>
              <a:off x="4401197" y="405475"/>
              <a:ext cx="3389638" cy="236708"/>
            </a:xfrm>
            <a:prstGeom prst="rect">
              <a:avLst/>
            </a:prstGeom>
            <a:noFill/>
          </p:spPr>
          <p:txBody>
            <a:bodyPr wrap="none" rtlCol="0">
              <a:spAutoFit/>
            </a:bodyPr>
            <a:lstStyle/>
            <a:p>
              <a:pPr algn="ctr"/>
              <a:r>
                <a:rPr lang="en-US" sz="1600" spc="200" dirty="0">
                  <a:solidFill>
                    <a:schemeClr val="tx2"/>
                  </a:solidFill>
                  <a:latin typeface="+mj-lt"/>
                </a:rPr>
                <a:t>/ CURSO DE INVERSIÓN EN BOLSA /</a:t>
              </a:r>
            </a:p>
          </p:txBody>
        </p:sp>
      </p:grpSp>
      <p:graphicFrame>
        <p:nvGraphicFramePr>
          <p:cNvPr id="8" name="Gráfico 7">
            <a:extLst>
              <a:ext uri="{FF2B5EF4-FFF2-40B4-BE49-F238E27FC236}">
                <a16:creationId xmlns:a16="http://schemas.microsoft.com/office/drawing/2014/main" id="{F6BC3E97-0E74-460F-943B-06E91A0DDED5}"/>
              </a:ext>
            </a:extLst>
          </p:cNvPr>
          <p:cNvGraphicFramePr>
            <a:graphicFrameLocks/>
          </p:cNvGraphicFramePr>
          <p:nvPr>
            <p:extLst>
              <p:ext uri="{D42A27DB-BD31-4B8C-83A1-F6EECF244321}">
                <p14:modId xmlns:p14="http://schemas.microsoft.com/office/powerpoint/2010/main" val="3542312048"/>
              </p:ext>
            </p:extLst>
          </p:nvPr>
        </p:nvGraphicFramePr>
        <p:xfrm>
          <a:off x="2238844" y="1325562"/>
          <a:ext cx="7843101" cy="49113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72658376"/>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 name="Group 25">
            <a:extLst>
              <a:ext uri="{FF2B5EF4-FFF2-40B4-BE49-F238E27FC236}">
                <a16:creationId xmlns:a16="http://schemas.microsoft.com/office/drawing/2014/main" id="{05C5A4A9-6A2F-49A0-A786-719F9CE7CB51}"/>
              </a:ext>
            </a:extLst>
          </p:cNvPr>
          <p:cNvGrpSpPr/>
          <p:nvPr/>
        </p:nvGrpSpPr>
        <p:grpSpPr>
          <a:xfrm>
            <a:off x="2110054" y="419012"/>
            <a:ext cx="7971891" cy="906550"/>
            <a:chOff x="3143752" y="405475"/>
            <a:chExt cx="5943600" cy="633837"/>
          </a:xfrm>
        </p:grpSpPr>
        <p:sp>
          <p:nvSpPr>
            <p:cNvPr id="116" name="TextBox 29">
              <a:extLst>
                <a:ext uri="{FF2B5EF4-FFF2-40B4-BE49-F238E27FC236}">
                  <a16:creationId xmlns:a16="http://schemas.microsoft.com/office/drawing/2014/main" id="{577D5EF6-6DDC-4EC9-84F1-F4BDD1AEB700}"/>
                </a:ext>
              </a:extLst>
            </p:cNvPr>
            <p:cNvSpPr txBox="1"/>
            <p:nvPr/>
          </p:nvSpPr>
          <p:spPr>
            <a:xfrm>
              <a:off x="3143752" y="716527"/>
              <a:ext cx="5943600" cy="322785"/>
            </a:xfrm>
            <a:prstGeom prst="rect">
              <a:avLst/>
            </a:prstGeom>
            <a:noFill/>
          </p:spPr>
          <p:txBody>
            <a:bodyPr wrap="square" rtlCol="0">
              <a:spAutoFit/>
            </a:bodyPr>
            <a:lstStyle/>
            <a:p>
              <a:pPr algn="ctr"/>
              <a:endParaRPr lang="es-ES" sz="2400" b="1" spc="100" dirty="0">
                <a:solidFill>
                  <a:schemeClr val="tx2">
                    <a:lumMod val="75000"/>
                  </a:schemeClr>
                </a:solidFill>
                <a:latin typeface="+mj-lt"/>
              </a:endParaRPr>
            </a:p>
          </p:txBody>
        </p:sp>
        <p:sp>
          <p:nvSpPr>
            <p:cNvPr id="117" name="TextBox 30">
              <a:extLst>
                <a:ext uri="{FF2B5EF4-FFF2-40B4-BE49-F238E27FC236}">
                  <a16:creationId xmlns:a16="http://schemas.microsoft.com/office/drawing/2014/main" id="{4339FDB9-9584-49BF-9875-0220A7F1E5F5}"/>
                </a:ext>
              </a:extLst>
            </p:cNvPr>
            <p:cNvSpPr txBox="1"/>
            <p:nvPr/>
          </p:nvSpPr>
          <p:spPr>
            <a:xfrm>
              <a:off x="4401197" y="405475"/>
              <a:ext cx="3389638" cy="236708"/>
            </a:xfrm>
            <a:prstGeom prst="rect">
              <a:avLst/>
            </a:prstGeom>
            <a:noFill/>
          </p:spPr>
          <p:txBody>
            <a:bodyPr wrap="none" rtlCol="0">
              <a:spAutoFit/>
            </a:bodyPr>
            <a:lstStyle/>
            <a:p>
              <a:pPr algn="ctr"/>
              <a:r>
                <a:rPr lang="en-US" sz="1600" spc="200" dirty="0">
                  <a:solidFill>
                    <a:schemeClr val="tx2"/>
                  </a:solidFill>
                  <a:latin typeface="+mj-lt"/>
                </a:rPr>
                <a:t>/ CURSO DE INVERSIÓN EN BOLSA /</a:t>
              </a:r>
            </a:p>
          </p:txBody>
        </p:sp>
      </p:grpSp>
      <p:graphicFrame>
        <p:nvGraphicFramePr>
          <p:cNvPr id="7" name="Gráfico 6">
            <a:extLst>
              <a:ext uri="{FF2B5EF4-FFF2-40B4-BE49-F238E27FC236}">
                <a16:creationId xmlns:a16="http://schemas.microsoft.com/office/drawing/2014/main" id="{D3F996BA-EA33-45FD-989C-8F90984D304E}"/>
              </a:ext>
            </a:extLst>
          </p:cNvPr>
          <p:cNvGraphicFramePr>
            <a:graphicFrameLocks/>
          </p:cNvGraphicFramePr>
          <p:nvPr>
            <p:extLst>
              <p:ext uri="{D42A27DB-BD31-4B8C-83A1-F6EECF244321}">
                <p14:modId xmlns:p14="http://schemas.microsoft.com/office/powerpoint/2010/main" val="1935632774"/>
              </p:ext>
            </p:extLst>
          </p:nvPr>
        </p:nvGraphicFramePr>
        <p:xfrm>
          <a:off x="2545237" y="1065229"/>
          <a:ext cx="7663992" cy="5288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0586981"/>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 name="Group 25">
            <a:extLst>
              <a:ext uri="{FF2B5EF4-FFF2-40B4-BE49-F238E27FC236}">
                <a16:creationId xmlns:a16="http://schemas.microsoft.com/office/drawing/2014/main" id="{05C5A4A9-6A2F-49A0-A786-719F9CE7CB51}"/>
              </a:ext>
            </a:extLst>
          </p:cNvPr>
          <p:cNvGrpSpPr/>
          <p:nvPr/>
        </p:nvGrpSpPr>
        <p:grpSpPr>
          <a:xfrm>
            <a:off x="2110054" y="419012"/>
            <a:ext cx="7971891" cy="906550"/>
            <a:chOff x="3143752" y="405475"/>
            <a:chExt cx="5943600" cy="633837"/>
          </a:xfrm>
        </p:grpSpPr>
        <p:sp>
          <p:nvSpPr>
            <p:cNvPr id="116" name="TextBox 29">
              <a:extLst>
                <a:ext uri="{FF2B5EF4-FFF2-40B4-BE49-F238E27FC236}">
                  <a16:creationId xmlns:a16="http://schemas.microsoft.com/office/drawing/2014/main" id="{577D5EF6-6DDC-4EC9-84F1-F4BDD1AEB700}"/>
                </a:ext>
              </a:extLst>
            </p:cNvPr>
            <p:cNvSpPr txBox="1"/>
            <p:nvPr/>
          </p:nvSpPr>
          <p:spPr>
            <a:xfrm>
              <a:off x="3143752" y="716527"/>
              <a:ext cx="5943600" cy="322785"/>
            </a:xfrm>
            <a:prstGeom prst="rect">
              <a:avLst/>
            </a:prstGeom>
            <a:noFill/>
          </p:spPr>
          <p:txBody>
            <a:bodyPr wrap="square" rtlCol="0">
              <a:spAutoFit/>
            </a:bodyPr>
            <a:lstStyle/>
            <a:p>
              <a:pPr algn="ctr"/>
              <a:endParaRPr lang="es-ES" sz="2400" b="1" spc="100" dirty="0">
                <a:solidFill>
                  <a:schemeClr val="tx2">
                    <a:lumMod val="75000"/>
                  </a:schemeClr>
                </a:solidFill>
                <a:latin typeface="+mj-lt"/>
              </a:endParaRPr>
            </a:p>
          </p:txBody>
        </p:sp>
        <p:sp>
          <p:nvSpPr>
            <p:cNvPr id="117" name="TextBox 30">
              <a:extLst>
                <a:ext uri="{FF2B5EF4-FFF2-40B4-BE49-F238E27FC236}">
                  <a16:creationId xmlns:a16="http://schemas.microsoft.com/office/drawing/2014/main" id="{4339FDB9-9584-49BF-9875-0220A7F1E5F5}"/>
                </a:ext>
              </a:extLst>
            </p:cNvPr>
            <p:cNvSpPr txBox="1"/>
            <p:nvPr/>
          </p:nvSpPr>
          <p:spPr>
            <a:xfrm>
              <a:off x="4401197" y="405475"/>
              <a:ext cx="3389638" cy="236708"/>
            </a:xfrm>
            <a:prstGeom prst="rect">
              <a:avLst/>
            </a:prstGeom>
            <a:noFill/>
          </p:spPr>
          <p:txBody>
            <a:bodyPr wrap="none" rtlCol="0">
              <a:spAutoFit/>
            </a:bodyPr>
            <a:lstStyle/>
            <a:p>
              <a:pPr algn="ctr"/>
              <a:r>
                <a:rPr lang="en-US" sz="1600" spc="200" dirty="0">
                  <a:solidFill>
                    <a:schemeClr val="tx2"/>
                  </a:solidFill>
                  <a:latin typeface="+mj-lt"/>
                </a:rPr>
                <a:t>/ CURSO DE INVERSIÓN EN BOLSA /</a:t>
              </a:r>
            </a:p>
          </p:txBody>
        </p:sp>
      </p:grpSp>
      <p:graphicFrame>
        <p:nvGraphicFramePr>
          <p:cNvPr id="5" name="Tabla 4">
            <a:extLst>
              <a:ext uri="{FF2B5EF4-FFF2-40B4-BE49-F238E27FC236}">
                <a16:creationId xmlns:a16="http://schemas.microsoft.com/office/drawing/2014/main" id="{7764B6D4-5672-4E20-899D-3966E789A22A}"/>
              </a:ext>
            </a:extLst>
          </p:cNvPr>
          <p:cNvGraphicFramePr>
            <a:graphicFrameLocks noGrp="1"/>
          </p:cNvGraphicFramePr>
          <p:nvPr>
            <p:extLst>
              <p:ext uri="{D42A27DB-BD31-4B8C-83A1-F6EECF244321}">
                <p14:modId xmlns:p14="http://schemas.microsoft.com/office/powerpoint/2010/main" val="1236093770"/>
              </p:ext>
            </p:extLst>
          </p:nvPr>
        </p:nvGraphicFramePr>
        <p:xfrm>
          <a:off x="2219325" y="1691482"/>
          <a:ext cx="3619500" cy="4628988"/>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24868286"/>
                    </a:ext>
                  </a:extLst>
                </a:gridCol>
                <a:gridCol w="2400300">
                  <a:extLst>
                    <a:ext uri="{9D8B030D-6E8A-4147-A177-3AD203B41FA5}">
                      <a16:colId xmlns:a16="http://schemas.microsoft.com/office/drawing/2014/main" val="3453721886"/>
                    </a:ext>
                  </a:extLst>
                </a:gridCol>
                <a:gridCol w="609600">
                  <a:extLst>
                    <a:ext uri="{9D8B030D-6E8A-4147-A177-3AD203B41FA5}">
                      <a16:colId xmlns:a16="http://schemas.microsoft.com/office/drawing/2014/main" val="3191719509"/>
                    </a:ext>
                  </a:extLst>
                </a:gridCol>
              </a:tblGrid>
              <a:tr h="178038">
                <a:tc>
                  <a:txBody>
                    <a:bodyPr/>
                    <a:lstStyle/>
                    <a:p>
                      <a:pPr algn="l" fontAlgn="b"/>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l" fontAlgn="b"/>
                      <a:r>
                        <a:rPr lang="es-ES" sz="1000" u="none" strike="noStrike">
                          <a:effectLst/>
                        </a:rPr>
                        <a:t>Aportacion inicial: 10000</a:t>
                      </a:r>
                      <a:endParaRPr lang="es-ES" sz="1000" b="1" i="0" u="none" strike="noStrike">
                        <a:solidFill>
                          <a:srgbClr val="000000"/>
                        </a:solidFill>
                        <a:effectLst/>
                        <a:latin typeface="Calibri" panose="020F0502020204030204" pitchFamily="34" charset="0"/>
                      </a:endParaRPr>
                    </a:p>
                  </a:txBody>
                  <a:tcPr marL="6973" marR="6973" marT="6973" marB="0" anchor="b"/>
                </a:tc>
                <a:tc>
                  <a:txBody>
                    <a:bodyPr/>
                    <a:lstStyle/>
                    <a:p>
                      <a:pPr algn="l" fontAlgn="b"/>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909286760"/>
                  </a:ext>
                </a:extLst>
              </a:tr>
              <a:tr h="178038">
                <a:tc>
                  <a:txBody>
                    <a:bodyPr/>
                    <a:lstStyle/>
                    <a:p>
                      <a:pPr algn="l" fontAlgn="b"/>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l" fontAlgn="b"/>
                      <a:r>
                        <a:rPr lang="es-ES" sz="1000" u="none" strike="noStrike">
                          <a:effectLst/>
                        </a:rPr>
                        <a:t>Aportacion anual: 3000</a:t>
                      </a:r>
                      <a:endParaRPr lang="es-ES" sz="1000" b="1" i="0" u="none" strike="noStrike">
                        <a:solidFill>
                          <a:srgbClr val="000000"/>
                        </a:solidFill>
                        <a:effectLst/>
                        <a:latin typeface="Calibri" panose="020F0502020204030204" pitchFamily="34" charset="0"/>
                      </a:endParaRPr>
                    </a:p>
                  </a:txBody>
                  <a:tcPr marL="6973" marR="6973" marT="6973" marB="0" anchor="b"/>
                </a:tc>
                <a:tc>
                  <a:txBody>
                    <a:bodyPr/>
                    <a:lstStyle/>
                    <a:p>
                      <a:pPr algn="l" fontAlgn="b"/>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012657336"/>
                  </a:ext>
                </a:extLst>
              </a:tr>
              <a:tr h="178038">
                <a:tc>
                  <a:txBody>
                    <a:bodyPr/>
                    <a:lstStyle/>
                    <a:p>
                      <a:pPr algn="l" fontAlgn="b"/>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l" fontAlgn="b"/>
                      <a:r>
                        <a:rPr lang="es-ES" sz="1000" u="none" strike="noStrike">
                          <a:effectLst/>
                        </a:rPr>
                        <a:t>Rentabilidad: 5% anual</a:t>
                      </a:r>
                      <a:endParaRPr lang="es-ES" sz="1000" b="1" i="0" u="none" strike="noStrike">
                        <a:solidFill>
                          <a:srgbClr val="000000"/>
                        </a:solidFill>
                        <a:effectLst/>
                        <a:latin typeface="Calibri" panose="020F0502020204030204" pitchFamily="34" charset="0"/>
                      </a:endParaRPr>
                    </a:p>
                  </a:txBody>
                  <a:tcPr marL="6973" marR="6973" marT="6973" marB="0" anchor="b"/>
                </a:tc>
                <a:tc>
                  <a:txBody>
                    <a:bodyPr/>
                    <a:lstStyle/>
                    <a:p>
                      <a:pPr algn="l" fontAlgn="b"/>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2537969626"/>
                  </a:ext>
                </a:extLst>
              </a:tr>
              <a:tr h="178038">
                <a:tc>
                  <a:txBody>
                    <a:bodyPr/>
                    <a:lstStyle/>
                    <a:p>
                      <a:pPr algn="l" fontAlgn="b"/>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l" fontAlgn="b"/>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l" fontAlgn="b"/>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744742272"/>
                  </a:ext>
                </a:extLst>
              </a:tr>
              <a:tr h="178038">
                <a:tc>
                  <a:txBody>
                    <a:bodyPr/>
                    <a:lstStyle/>
                    <a:p>
                      <a:pPr algn="l" fontAlgn="b"/>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l" fontAlgn="b"/>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l" fontAlgn="b"/>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2389987390"/>
                  </a:ext>
                </a:extLst>
              </a:tr>
              <a:tr h="178038">
                <a:tc>
                  <a:txBody>
                    <a:bodyPr/>
                    <a:lstStyle/>
                    <a:p>
                      <a:pPr algn="l" fontAlgn="b"/>
                      <a:r>
                        <a:rPr lang="es-ES" sz="1000" u="none" strike="noStrike">
                          <a:effectLst/>
                        </a:rPr>
                        <a:t>Años</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l" fontAlgn="b"/>
                      <a:r>
                        <a:rPr lang="es-ES" sz="1000" u="none" strike="noStrike">
                          <a:effectLst/>
                        </a:rPr>
                        <a:t>Cantidad total</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l" fontAlgn="b"/>
                      <a:r>
                        <a:rPr lang="es-ES" sz="1000" u="none" strike="noStrike" dirty="0">
                          <a:effectLst/>
                        </a:rPr>
                        <a:t>Aporte</a:t>
                      </a:r>
                      <a:endParaRPr lang="es-E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1248081000"/>
                  </a:ext>
                </a:extLst>
              </a:tr>
              <a:tr h="178038">
                <a:tc>
                  <a:txBody>
                    <a:bodyPr/>
                    <a:lstStyle/>
                    <a:p>
                      <a:pPr algn="r" fontAlgn="b"/>
                      <a:r>
                        <a:rPr lang="es-ES" sz="1000" u="none" strike="noStrike">
                          <a:effectLst/>
                        </a:rPr>
                        <a:t>1</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dirty="0">
                          <a:effectLst/>
                        </a:rPr>
                        <a:t>10.000,00</a:t>
                      </a:r>
                      <a:endParaRPr lang="es-E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0</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668768739"/>
                  </a:ext>
                </a:extLst>
              </a:tr>
              <a:tr h="178038">
                <a:tc>
                  <a:txBody>
                    <a:bodyPr/>
                    <a:lstStyle/>
                    <a:p>
                      <a:pPr algn="r" fontAlgn="b"/>
                      <a:r>
                        <a:rPr lang="es-ES" sz="1000" u="none" strike="noStrike">
                          <a:effectLst/>
                        </a:rPr>
                        <a:t>2</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13.650,00</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13000</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831873290"/>
                  </a:ext>
                </a:extLst>
              </a:tr>
              <a:tr h="178038">
                <a:tc>
                  <a:txBody>
                    <a:bodyPr/>
                    <a:lstStyle/>
                    <a:p>
                      <a:pPr algn="r" fontAlgn="b"/>
                      <a:r>
                        <a:rPr lang="es-ES" sz="1000" u="none" strike="noStrike">
                          <a:effectLst/>
                        </a:rPr>
                        <a:t>3</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17.482,50</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16000</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2757514778"/>
                  </a:ext>
                </a:extLst>
              </a:tr>
              <a:tr h="178038">
                <a:tc>
                  <a:txBody>
                    <a:bodyPr/>
                    <a:lstStyle/>
                    <a:p>
                      <a:pPr algn="r" fontAlgn="b"/>
                      <a:r>
                        <a:rPr lang="es-ES" sz="1000" u="none" strike="noStrike">
                          <a:effectLst/>
                        </a:rPr>
                        <a:t>4</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21.506,63</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19000</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4271144439"/>
                  </a:ext>
                </a:extLst>
              </a:tr>
              <a:tr h="178038">
                <a:tc>
                  <a:txBody>
                    <a:bodyPr/>
                    <a:lstStyle/>
                    <a:p>
                      <a:pPr algn="r" fontAlgn="b"/>
                      <a:r>
                        <a:rPr lang="es-ES" sz="1000" u="none" strike="noStrike">
                          <a:effectLst/>
                        </a:rPr>
                        <a:t>5</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25.731,96</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22000</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556879261"/>
                  </a:ext>
                </a:extLst>
              </a:tr>
              <a:tr h="178038">
                <a:tc>
                  <a:txBody>
                    <a:bodyPr/>
                    <a:lstStyle/>
                    <a:p>
                      <a:pPr algn="r" fontAlgn="b"/>
                      <a:r>
                        <a:rPr lang="es-ES" sz="1000" u="none" strike="noStrike">
                          <a:effectLst/>
                        </a:rPr>
                        <a:t>6</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30.168,55</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25000</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1574387018"/>
                  </a:ext>
                </a:extLst>
              </a:tr>
              <a:tr h="178038">
                <a:tc>
                  <a:txBody>
                    <a:bodyPr/>
                    <a:lstStyle/>
                    <a:p>
                      <a:pPr algn="r" fontAlgn="b"/>
                      <a:r>
                        <a:rPr lang="es-ES" sz="1000" u="none" strike="noStrike">
                          <a:effectLst/>
                        </a:rPr>
                        <a:t>7</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34.826,98</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28000</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2162110542"/>
                  </a:ext>
                </a:extLst>
              </a:tr>
              <a:tr h="178038">
                <a:tc>
                  <a:txBody>
                    <a:bodyPr/>
                    <a:lstStyle/>
                    <a:p>
                      <a:pPr algn="r" fontAlgn="b"/>
                      <a:r>
                        <a:rPr lang="es-ES" sz="1000" u="none" strike="noStrike">
                          <a:effectLst/>
                        </a:rPr>
                        <a:t>8</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39.718,33</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31000</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1953299645"/>
                  </a:ext>
                </a:extLst>
              </a:tr>
              <a:tr h="178038">
                <a:tc>
                  <a:txBody>
                    <a:bodyPr/>
                    <a:lstStyle/>
                    <a:p>
                      <a:pPr algn="r" fontAlgn="b"/>
                      <a:r>
                        <a:rPr lang="es-ES" sz="1000" u="none" strike="noStrike">
                          <a:effectLst/>
                        </a:rPr>
                        <a:t>9</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44.854,25</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34000</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431239980"/>
                  </a:ext>
                </a:extLst>
              </a:tr>
              <a:tr h="178038">
                <a:tc>
                  <a:txBody>
                    <a:bodyPr/>
                    <a:lstStyle/>
                    <a:p>
                      <a:pPr algn="r" fontAlgn="b"/>
                      <a:r>
                        <a:rPr lang="es-ES" sz="1000" u="none" strike="noStrike">
                          <a:effectLst/>
                        </a:rPr>
                        <a:t>10</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50.246,96</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37000</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766388234"/>
                  </a:ext>
                </a:extLst>
              </a:tr>
              <a:tr h="178038">
                <a:tc>
                  <a:txBody>
                    <a:bodyPr/>
                    <a:lstStyle/>
                    <a:p>
                      <a:pPr algn="r" fontAlgn="b"/>
                      <a:r>
                        <a:rPr lang="es-ES" sz="1000" u="none" strike="noStrike">
                          <a:effectLst/>
                        </a:rPr>
                        <a:t>11</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55.909,31</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40000</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2236281775"/>
                  </a:ext>
                </a:extLst>
              </a:tr>
              <a:tr h="178038">
                <a:tc>
                  <a:txBody>
                    <a:bodyPr/>
                    <a:lstStyle/>
                    <a:p>
                      <a:pPr algn="r" fontAlgn="b"/>
                      <a:r>
                        <a:rPr lang="es-ES" sz="1000" u="none" strike="noStrike">
                          <a:effectLst/>
                        </a:rPr>
                        <a:t>12</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61.854,77</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43000</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4228102107"/>
                  </a:ext>
                </a:extLst>
              </a:tr>
              <a:tr h="178038">
                <a:tc>
                  <a:txBody>
                    <a:bodyPr/>
                    <a:lstStyle/>
                    <a:p>
                      <a:pPr algn="r" fontAlgn="b"/>
                      <a:r>
                        <a:rPr lang="es-ES" sz="1000" u="none" strike="noStrike">
                          <a:effectLst/>
                        </a:rPr>
                        <a:t>13</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68.097,51</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46000</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1168000657"/>
                  </a:ext>
                </a:extLst>
              </a:tr>
              <a:tr h="178038">
                <a:tc>
                  <a:txBody>
                    <a:bodyPr/>
                    <a:lstStyle/>
                    <a:p>
                      <a:pPr algn="r" fontAlgn="b"/>
                      <a:r>
                        <a:rPr lang="es-ES" sz="1000" u="none" strike="noStrike">
                          <a:effectLst/>
                        </a:rPr>
                        <a:t>14</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74.652,39</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49000</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1273830246"/>
                  </a:ext>
                </a:extLst>
              </a:tr>
              <a:tr h="178038">
                <a:tc>
                  <a:txBody>
                    <a:bodyPr/>
                    <a:lstStyle/>
                    <a:p>
                      <a:pPr algn="r" fontAlgn="b"/>
                      <a:r>
                        <a:rPr lang="es-ES" sz="1000" u="none" strike="noStrike">
                          <a:effectLst/>
                        </a:rPr>
                        <a:t>15</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dirty="0">
                          <a:effectLst/>
                        </a:rPr>
                        <a:t>81.535,01</a:t>
                      </a:r>
                      <a:endParaRPr lang="es-E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52000</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294274584"/>
                  </a:ext>
                </a:extLst>
              </a:tr>
              <a:tr h="178038">
                <a:tc>
                  <a:txBody>
                    <a:bodyPr/>
                    <a:lstStyle/>
                    <a:p>
                      <a:pPr algn="r" fontAlgn="b"/>
                      <a:r>
                        <a:rPr lang="es-ES" sz="1000" u="none" strike="noStrike">
                          <a:effectLst/>
                        </a:rPr>
                        <a:t>16</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88.761,76</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55000</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863015421"/>
                  </a:ext>
                </a:extLst>
              </a:tr>
              <a:tr h="178038">
                <a:tc>
                  <a:txBody>
                    <a:bodyPr/>
                    <a:lstStyle/>
                    <a:p>
                      <a:pPr algn="r" fontAlgn="b"/>
                      <a:r>
                        <a:rPr lang="es-ES" sz="1000" u="none" strike="noStrike">
                          <a:effectLst/>
                        </a:rPr>
                        <a:t>17</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96.349,84</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58000</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4243412438"/>
                  </a:ext>
                </a:extLst>
              </a:tr>
              <a:tr h="178038">
                <a:tc>
                  <a:txBody>
                    <a:bodyPr/>
                    <a:lstStyle/>
                    <a:p>
                      <a:pPr algn="r" fontAlgn="b"/>
                      <a:r>
                        <a:rPr lang="es-ES" sz="1000" u="none" strike="noStrike">
                          <a:effectLst/>
                        </a:rPr>
                        <a:t>18</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104.317,34</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61000</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1142900022"/>
                  </a:ext>
                </a:extLst>
              </a:tr>
              <a:tr h="178038">
                <a:tc>
                  <a:txBody>
                    <a:bodyPr/>
                    <a:lstStyle/>
                    <a:p>
                      <a:pPr algn="r" fontAlgn="b"/>
                      <a:r>
                        <a:rPr lang="es-ES" sz="1000" u="none" strike="noStrike">
                          <a:effectLst/>
                        </a:rPr>
                        <a:t>19</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112.683,20</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64000</a:t>
                      </a:r>
                      <a:endParaRPr lang="es-ES" sz="1000" b="0" i="0" u="none" strike="noStrike">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977060683"/>
                  </a:ext>
                </a:extLst>
              </a:tr>
              <a:tr h="178038">
                <a:tc>
                  <a:txBody>
                    <a:bodyPr/>
                    <a:lstStyle/>
                    <a:p>
                      <a:pPr algn="r" fontAlgn="b"/>
                      <a:r>
                        <a:rPr lang="es-ES" sz="1000" u="none" strike="noStrike">
                          <a:effectLst/>
                        </a:rPr>
                        <a:t>20</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a:effectLst/>
                        </a:rPr>
                        <a:t>121.467,36</a:t>
                      </a:r>
                      <a:endParaRPr lang="es-ES" sz="1000" b="0" i="0" u="none" strike="noStrike">
                        <a:solidFill>
                          <a:srgbClr val="000000"/>
                        </a:solidFill>
                        <a:effectLst/>
                        <a:latin typeface="Calibri" panose="020F0502020204030204" pitchFamily="34" charset="0"/>
                      </a:endParaRPr>
                    </a:p>
                  </a:txBody>
                  <a:tcPr marL="6973" marR="6973" marT="6973" marB="0" anchor="b"/>
                </a:tc>
                <a:tc>
                  <a:txBody>
                    <a:bodyPr/>
                    <a:lstStyle/>
                    <a:p>
                      <a:pPr algn="r" fontAlgn="b"/>
                      <a:r>
                        <a:rPr lang="es-ES" sz="1000" u="none" strike="noStrike" dirty="0">
                          <a:effectLst/>
                        </a:rPr>
                        <a:t>67000</a:t>
                      </a:r>
                      <a:endParaRPr lang="es-E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132865509"/>
                  </a:ext>
                </a:extLst>
              </a:tr>
            </a:tbl>
          </a:graphicData>
        </a:graphic>
      </p:graphicFrame>
      <p:graphicFrame>
        <p:nvGraphicFramePr>
          <p:cNvPr id="6" name="Tabla 5">
            <a:extLst>
              <a:ext uri="{FF2B5EF4-FFF2-40B4-BE49-F238E27FC236}">
                <a16:creationId xmlns:a16="http://schemas.microsoft.com/office/drawing/2014/main" id="{8D8974E2-F647-4F3B-ABEA-04267E03291E}"/>
              </a:ext>
            </a:extLst>
          </p:cNvPr>
          <p:cNvGraphicFramePr>
            <a:graphicFrameLocks noGrp="1"/>
          </p:cNvGraphicFramePr>
          <p:nvPr>
            <p:extLst>
              <p:ext uri="{D42A27DB-BD31-4B8C-83A1-F6EECF244321}">
                <p14:modId xmlns:p14="http://schemas.microsoft.com/office/powerpoint/2010/main" val="745047251"/>
              </p:ext>
            </p:extLst>
          </p:nvPr>
        </p:nvGraphicFramePr>
        <p:xfrm>
          <a:off x="7306641" y="2897424"/>
          <a:ext cx="3619500" cy="201168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962064816"/>
                    </a:ext>
                  </a:extLst>
                </a:gridCol>
                <a:gridCol w="2400300">
                  <a:extLst>
                    <a:ext uri="{9D8B030D-6E8A-4147-A177-3AD203B41FA5}">
                      <a16:colId xmlns:a16="http://schemas.microsoft.com/office/drawing/2014/main" val="826442559"/>
                    </a:ext>
                  </a:extLst>
                </a:gridCol>
                <a:gridCol w="609600">
                  <a:extLst>
                    <a:ext uri="{9D8B030D-6E8A-4147-A177-3AD203B41FA5}">
                      <a16:colId xmlns:a16="http://schemas.microsoft.com/office/drawing/2014/main" val="275793298"/>
                    </a:ext>
                  </a:extLst>
                </a:gridCol>
              </a:tblGrid>
              <a:tr h="182880">
                <a:tc>
                  <a:txBody>
                    <a:bodyPr/>
                    <a:lstStyle/>
                    <a:p>
                      <a:pPr algn="r" fontAlgn="b"/>
                      <a:r>
                        <a:rPr lang="es-ES" sz="1100" u="none" strike="noStrike">
                          <a:effectLst/>
                        </a:rPr>
                        <a:t>21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130.690,73</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70000</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53082727"/>
                  </a:ext>
                </a:extLst>
              </a:tr>
              <a:tr h="182880">
                <a:tc>
                  <a:txBody>
                    <a:bodyPr/>
                    <a:lstStyle/>
                    <a:p>
                      <a:pPr algn="r" fontAlgn="b"/>
                      <a:r>
                        <a:rPr lang="es-ES" sz="1100" u="none" strike="noStrike">
                          <a:effectLst/>
                        </a:rPr>
                        <a:t>22</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140.375,27</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73000</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64600014"/>
                  </a:ext>
                </a:extLst>
              </a:tr>
              <a:tr h="182880">
                <a:tc>
                  <a:txBody>
                    <a:bodyPr/>
                    <a:lstStyle/>
                    <a:p>
                      <a:pPr algn="r" fontAlgn="b"/>
                      <a:r>
                        <a:rPr lang="es-ES" sz="1100" u="none" strike="noStrike">
                          <a:effectLst/>
                        </a:rPr>
                        <a:t>23</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150.544,03</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76000</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62708880"/>
                  </a:ext>
                </a:extLst>
              </a:tr>
              <a:tr h="182880">
                <a:tc>
                  <a:txBody>
                    <a:bodyPr/>
                    <a:lstStyle/>
                    <a:p>
                      <a:pPr algn="r" fontAlgn="b"/>
                      <a:r>
                        <a:rPr lang="es-ES" sz="1100" u="none" strike="noStrike">
                          <a:effectLst/>
                        </a:rPr>
                        <a:t>24</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161.221,23</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79000</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14400750"/>
                  </a:ext>
                </a:extLst>
              </a:tr>
              <a:tr h="182880">
                <a:tc>
                  <a:txBody>
                    <a:bodyPr/>
                    <a:lstStyle/>
                    <a:p>
                      <a:pPr algn="r" fontAlgn="b"/>
                      <a:r>
                        <a:rPr lang="es-ES" sz="1100" u="none" strike="noStrike">
                          <a:effectLst/>
                        </a:rPr>
                        <a:t>25</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172.432,30</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82000</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75930072"/>
                  </a:ext>
                </a:extLst>
              </a:tr>
              <a:tr h="182880">
                <a:tc>
                  <a:txBody>
                    <a:bodyPr/>
                    <a:lstStyle/>
                    <a:p>
                      <a:pPr algn="r" fontAlgn="b"/>
                      <a:r>
                        <a:rPr lang="es-ES" sz="1100" u="none" strike="noStrike">
                          <a:effectLst/>
                        </a:rPr>
                        <a:t>26</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184.203,91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85000</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39552559"/>
                  </a:ext>
                </a:extLst>
              </a:tr>
              <a:tr h="182880">
                <a:tc>
                  <a:txBody>
                    <a:bodyPr/>
                    <a:lstStyle/>
                    <a:p>
                      <a:pPr algn="r" fontAlgn="b"/>
                      <a:r>
                        <a:rPr lang="es-ES" sz="1100" u="none" strike="noStrike">
                          <a:effectLst/>
                        </a:rPr>
                        <a:t>27</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196.564,11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88000</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68461399"/>
                  </a:ext>
                </a:extLst>
              </a:tr>
              <a:tr h="182880">
                <a:tc>
                  <a:txBody>
                    <a:bodyPr/>
                    <a:lstStyle/>
                    <a:p>
                      <a:pPr algn="r" fontAlgn="b"/>
                      <a:r>
                        <a:rPr lang="es-ES" sz="1100" u="none" strike="noStrike">
                          <a:effectLst/>
                        </a:rPr>
                        <a:t>28</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209.542,31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91000</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85208197"/>
                  </a:ext>
                </a:extLst>
              </a:tr>
              <a:tr h="182880">
                <a:tc>
                  <a:txBody>
                    <a:bodyPr/>
                    <a:lstStyle/>
                    <a:p>
                      <a:pPr algn="r" fontAlgn="b"/>
                      <a:r>
                        <a:rPr lang="es-ES" sz="1100" u="none" strike="noStrike">
                          <a:effectLst/>
                        </a:rPr>
                        <a:t>29</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223.169,43</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94000</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9986735"/>
                  </a:ext>
                </a:extLst>
              </a:tr>
              <a:tr h="182880">
                <a:tc>
                  <a:txBody>
                    <a:bodyPr/>
                    <a:lstStyle/>
                    <a:p>
                      <a:pPr algn="r" fontAlgn="b"/>
                      <a:r>
                        <a:rPr lang="es-ES" sz="1100" u="none" strike="noStrike">
                          <a:effectLst/>
                        </a:rPr>
                        <a:t>30</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237.477,90</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97000</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64206404"/>
                  </a:ext>
                </a:extLst>
              </a:tr>
              <a:tr h="182880">
                <a:tc>
                  <a:txBody>
                    <a:bodyPr/>
                    <a:lstStyle/>
                    <a:p>
                      <a:pPr algn="r" fontAlgn="b"/>
                      <a:r>
                        <a:rPr lang="es-ES" sz="1100" u="none" strike="noStrike">
                          <a:effectLst/>
                        </a:rPr>
                        <a:t>31</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252.501,79</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effectLst/>
                        </a:rPr>
                        <a:t>100000</a:t>
                      </a:r>
                      <a:endParaRPr lang="es-E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38699291"/>
                  </a:ext>
                </a:extLst>
              </a:tr>
            </a:tbl>
          </a:graphicData>
        </a:graphic>
      </p:graphicFrame>
      <p:sp>
        <p:nvSpPr>
          <p:cNvPr id="7" name="CuadroTexto 6">
            <a:extLst>
              <a:ext uri="{FF2B5EF4-FFF2-40B4-BE49-F238E27FC236}">
                <a16:creationId xmlns:a16="http://schemas.microsoft.com/office/drawing/2014/main" id="{EDC02B19-3E93-43C5-A115-5BED945D4212}"/>
              </a:ext>
            </a:extLst>
          </p:cNvPr>
          <p:cNvSpPr txBox="1"/>
          <p:nvPr/>
        </p:nvSpPr>
        <p:spPr>
          <a:xfrm>
            <a:off x="333375" y="933450"/>
            <a:ext cx="2732158" cy="400110"/>
          </a:xfrm>
          <a:prstGeom prst="rect">
            <a:avLst/>
          </a:prstGeom>
          <a:noFill/>
        </p:spPr>
        <p:txBody>
          <a:bodyPr wrap="none" rtlCol="0">
            <a:spAutoFit/>
          </a:bodyPr>
          <a:lstStyle/>
          <a:p>
            <a:r>
              <a:rPr lang="es-ES" sz="2000" b="1" dirty="0"/>
              <a:t>CON APORTACIONES</a:t>
            </a:r>
          </a:p>
        </p:txBody>
      </p:sp>
    </p:spTree>
    <p:extLst>
      <p:ext uri="{BB962C8B-B14F-4D97-AF65-F5344CB8AC3E}">
        <p14:creationId xmlns:p14="http://schemas.microsoft.com/office/powerpoint/2010/main" val="3642599400"/>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áfico 5">
            <a:extLst>
              <a:ext uri="{FF2B5EF4-FFF2-40B4-BE49-F238E27FC236}">
                <a16:creationId xmlns:a16="http://schemas.microsoft.com/office/drawing/2014/main" id="{49D78811-332D-49F4-A35C-DB59CD9E076F}"/>
              </a:ext>
            </a:extLst>
          </p:cNvPr>
          <p:cNvGraphicFramePr>
            <a:graphicFrameLocks/>
          </p:cNvGraphicFramePr>
          <p:nvPr>
            <p:extLst>
              <p:ext uri="{D42A27DB-BD31-4B8C-83A1-F6EECF244321}">
                <p14:modId xmlns:p14="http://schemas.microsoft.com/office/powerpoint/2010/main" val="586083441"/>
              </p:ext>
            </p:extLst>
          </p:nvPr>
        </p:nvGraphicFramePr>
        <p:xfrm>
          <a:off x="1187777" y="1498862"/>
          <a:ext cx="9417377" cy="4788817"/>
        </p:xfrm>
        <a:graphic>
          <a:graphicData uri="http://schemas.openxmlformats.org/drawingml/2006/chart">
            <c:chart xmlns:c="http://schemas.openxmlformats.org/drawingml/2006/chart" xmlns:r="http://schemas.openxmlformats.org/officeDocument/2006/relationships" r:id="rId2"/>
          </a:graphicData>
        </a:graphic>
      </p:graphicFrame>
      <p:sp>
        <p:nvSpPr>
          <p:cNvPr id="2" name="Rectángulo 1">
            <a:extLst>
              <a:ext uri="{FF2B5EF4-FFF2-40B4-BE49-F238E27FC236}">
                <a16:creationId xmlns:a16="http://schemas.microsoft.com/office/drawing/2014/main" id="{820A4718-8334-4223-82F9-79912A550285}"/>
              </a:ext>
            </a:extLst>
          </p:cNvPr>
          <p:cNvSpPr/>
          <p:nvPr/>
        </p:nvSpPr>
        <p:spPr>
          <a:xfrm>
            <a:off x="3599131" y="416293"/>
            <a:ext cx="4993738" cy="369332"/>
          </a:xfrm>
          <a:prstGeom prst="rect">
            <a:avLst/>
          </a:prstGeom>
        </p:spPr>
        <p:txBody>
          <a:bodyPr wrap="none">
            <a:spAutoFit/>
          </a:bodyPr>
          <a:lstStyle/>
          <a:p>
            <a:pPr algn="ctr"/>
            <a:r>
              <a:rPr lang="en-US" spc="200" dirty="0">
                <a:solidFill>
                  <a:schemeClr val="tx2"/>
                </a:solidFill>
              </a:rPr>
              <a:t>/ CURSO DE INVERSIÓN EN BOLSA /</a:t>
            </a:r>
          </a:p>
        </p:txBody>
      </p:sp>
    </p:spTree>
    <p:extLst>
      <p:ext uri="{BB962C8B-B14F-4D97-AF65-F5344CB8AC3E}">
        <p14:creationId xmlns:p14="http://schemas.microsoft.com/office/powerpoint/2010/main" val="1968379756"/>
      </p:ext>
    </p:extLst>
  </p:cSld>
  <p:clrMapOvr>
    <a:masterClrMapping/>
  </p:clrMapOvr>
</p:sld>
</file>

<file path=ppt/theme/theme1.xml><?xml version="1.0" encoding="utf-8"?>
<a:theme xmlns:a="http://schemas.openxmlformats.org/drawingml/2006/main" name="Office Theme">
  <a:themeElements>
    <a:clrScheme name="04.Startup Multicolor">
      <a:dk1>
        <a:srgbClr val="3C3C3C"/>
      </a:dk1>
      <a:lt1>
        <a:srgbClr val="FFFFFF"/>
      </a:lt1>
      <a:dk2>
        <a:srgbClr val="ACACAC"/>
      </a:dk2>
      <a:lt2>
        <a:srgbClr val="E7E6E6"/>
      </a:lt2>
      <a:accent1>
        <a:srgbClr val="22D8BE"/>
      </a:accent1>
      <a:accent2>
        <a:srgbClr val="15CBD7"/>
      </a:accent2>
      <a:accent3>
        <a:srgbClr val="25B6D2"/>
      </a:accent3>
      <a:accent4>
        <a:srgbClr val="3898E2"/>
      </a:accent4>
      <a:accent5>
        <a:srgbClr val="336ED2"/>
      </a:accent5>
      <a:accent6>
        <a:srgbClr val="5261E7"/>
      </a:accent6>
      <a:hlink>
        <a:srgbClr val="D0CECE"/>
      </a:hlink>
      <a:folHlink>
        <a:srgbClr val="D0CECE"/>
      </a:folHlink>
    </a:clrScheme>
    <a:fontScheme name="Custom 56">
      <a:majorFont>
        <a:latin typeface="Poppins SemiBold"/>
        <a:ea typeface=""/>
        <a:cs typeface=""/>
      </a:majorFont>
      <a:minorFont>
        <a:latin typeface="Open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10595</TotalTime>
  <Words>823</Words>
  <Application>Microsoft Office PowerPoint</Application>
  <PresentationFormat>Panorámica</PresentationFormat>
  <Paragraphs>285</Paragraphs>
  <Slides>13</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Cambria Math</vt:lpstr>
      <vt:lpstr>Open Sans Light</vt:lpstr>
      <vt:lpstr>Poppins SemiBold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borja</cp:lastModifiedBy>
  <cp:revision>281</cp:revision>
  <dcterms:created xsi:type="dcterms:W3CDTF">2019-10-16T05:45:35Z</dcterms:created>
  <dcterms:modified xsi:type="dcterms:W3CDTF">2021-03-12T15:39:13Z</dcterms:modified>
</cp:coreProperties>
</file>