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7AA0-A2B0-BE49-983D-41E4DFC6FAFB}" type="doc">
      <dgm:prSet loTypeId="urn:microsoft.com/office/officeart/2009/3/layout/HorizontalOrganizationChart" loCatId="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594427D2-C444-064E-A5EA-452C869D4D33}">
      <dgm:prSet phldrT="[Text]" custT="1"/>
      <dgm:spPr/>
      <dgm:t>
        <a:bodyPr/>
        <a:lstStyle/>
        <a:p>
          <a:r>
            <a:rPr lang="en-US" sz="2400" dirty="0"/>
            <a:t>NIKE</a:t>
          </a:r>
        </a:p>
        <a:p>
          <a:r>
            <a:rPr lang="en-US" sz="2400" dirty="0"/>
            <a:t>MOATS</a:t>
          </a:r>
        </a:p>
      </dgm:t>
    </dgm:pt>
    <dgm:pt modelId="{4BED244C-51D2-0B49-B790-D7F366ADCF0F}" type="parTrans" cxnId="{11AA6089-FE8E-8C4F-8EE8-AF8E9F6A5E5B}">
      <dgm:prSet/>
      <dgm:spPr/>
      <dgm:t>
        <a:bodyPr/>
        <a:lstStyle/>
        <a:p>
          <a:endParaRPr lang="en-US"/>
        </a:p>
      </dgm:t>
    </dgm:pt>
    <dgm:pt modelId="{E32B8788-46F1-D64D-9059-2395A9C3AA82}" type="sibTrans" cxnId="{11AA6089-FE8E-8C4F-8EE8-AF8E9F6A5E5B}">
      <dgm:prSet/>
      <dgm:spPr/>
      <dgm:t>
        <a:bodyPr/>
        <a:lstStyle/>
        <a:p>
          <a:endParaRPr lang="en-US"/>
        </a:p>
      </dgm:t>
    </dgm:pt>
    <dgm:pt modelId="{1659BD6A-3B04-A548-BD2D-B8B31273C550}">
      <dgm:prSet phldrT="[Text]"/>
      <dgm:spPr/>
      <dgm:t>
        <a:bodyPr/>
        <a:lstStyle/>
        <a:p>
          <a:r>
            <a:rPr lang="en-US" dirty="0"/>
            <a:t>BRANDS /CUOTA MENTAL</a:t>
          </a:r>
        </a:p>
      </dgm:t>
    </dgm:pt>
    <dgm:pt modelId="{03CE3925-3F15-E445-9ADF-B88B1CBE5C7B}" type="parTrans" cxnId="{EAB0963A-6424-E84A-8867-53981285276D}">
      <dgm:prSet/>
      <dgm:spPr/>
      <dgm:t>
        <a:bodyPr/>
        <a:lstStyle/>
        <a:p>
          <a:endParaRPr lang="en-US"/>
        </a:p>
      </dgm:t>
    </dgm:pt>
    <dgm:pt modelId="{48A48288-71BA-784B-AA93-3BAD095EB649}" type="sibTrans" cxnId="{EAB0963A-6424-E84A-8867-53981285276D}">
      <dgm:prSet/>
      <dgm:spPr/>
      <dgm:t>
        <a:bodyPr/>
        <a:lstStyle/>
        <a:p>
          <a:endParaRPr lang="en-US"/>
        </a:p>
      </dgm:t>
    </dgm:pt>
    <dgm:pt modelId="{BF16F829-61DF-F94B-B08B-588C347DEB61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AD3AA969-7026-E146-8DC8-9077F7355896}" type="parTrans" cxnId="{4DD004C7-4D4A-934E-AC9D-88808EF7D5DB}">
      <dgm:prSet/>
      <dgm:spPr/>
      <dgm:t>
        <a:bodyPr/>
        <a:lstStyle/>
        <a:p>
          <a:endParaRPr lang="en-US"/>
        </a:p>
      </dgm:t>
    </dgm:pt>
    <dgm:pt modelId="{9841C639-C027-3342-8F52-092266953A4A}" type="sibTrans" cxnId="{4DD004C7-4D4A-934E-AC9D-88808EF7D5DB}">
      <dgm:prSet/>
      <dgm:spPr/>
      <dgm:t>
        <a:bodyPr/>
        <a:lstStyle/>
        <a:p>
          <a:endParaRPr lang="en-US"/>
        </a:p>
      </dgm:t>
    </dgm:pt>
    <dgm:pt modelId="{95DE0001-FAEF-6446-9DE3-416F6DE7157D}">
      <dgm:prSet phldrT="[Text]"/>
      <dgm:spPr/>
      <dgm:t>
        <a:bodyPr/>
        <a:lstStyle/>
        <a:p>
          <a:r>
            <a:rPr lang="en-US" dirty="0"/>
            <a:t>PATENTES</a:t>
          </a:r>
        </a:p>
      </dgm:t>
    </dgm:pt>
    <dgm:pt modelId="{C2661947-F989-A941-8EC4-FC1F5AE1DE8E}" type="parTrans" cxnId="{39B9DFD9-39F0-B940-85AE-FC3CDA6BA440}">
      <dgm:prSet/>
      <dgm:spPr/>
      <dgm:t>
        <a:bodyPr/>
        <a:lstStyle/>
        <a:p>
          <a:endParaRPr lang="en-US"/>
        </a:p>
      </dgm:t>
    </dgm:pt>
    <dgm:pt modelId="{8CCC8A7A-D732-5E47-A54C-E6FE5B9F8EE7}" type="sibTrans" cxnId="{39B9DFD9-39F0-B940-85AE-FC3CDA6BA440}">
      <dgm:prSet/>
      <dgm:spPr/>
      <dgm:t>
        <a:bodyPr/>
        <a:lstStyle/>
        <a:p>
          <a:endParaRPr lang="en-US"/>
        </a:p>
      </dgm:t>
    </dgm:pt>
    <dgm:pt modelId="{3454E6E7-2955-2B43-9D4E-F79F83E7886B}">
      <dgm:prSet/>
      <dgm:spPr/>
      <dgm:t>
        <a:bodyPr/>
        <a:lstStyle/>
        <a:p>
          <a:r>
            <a:rPr lang="en-US" dirty="0"/>
            <a:t>PROD CRITICOS</a:t>
          </a:r>
        </a:p>
      </dgm:t>
    </dgm:pt>
    <dgm:pt modelId="{338C54CA-FAF4-7745-8B24-E1A9F625816E}" type="parTrans" cxnId="{97E7091B-B78D-084F-A89E-AD5C207B7875}">
      <dgm:prSet/>
      <dgm:spPr/>
      <dgm:t>
        <a:bodyPr/>
        <a:lstStyle/>
        <a:p>
          <a:endParaRPr lang="en-US"/>
        </a:p>
      </dgm:t>
    </dgm:pt>
    <dgm:pt modelId="{BE709528-6DF2-3542-866C-AA34887C5E3C}" type="sibTrans" cxnId="{97E7091B-B78D-084F-A89E-AD5C207B7875}">
      <dgm:prSet/>
      <dgm:spPr/>
      <dgm:t>
        <a:bodyPr/>
        <a:lstStyle/>
        <a:p>
          <a:endParaRPr lang="en-US"/>
        </a:p>
      </dgm:t>
    </dgm:pt>
    <dgm:pt modelId="{A1F1D30B-6875-5A4C-90A6-9E24498763E4}">
      <dgm:prSet/>
      <dgm:spPr/>
      <dgm:t>
        <a:bodyPr/>
        <a:lstStyle/>
        <a:p>
          <a:r>
            <a:rPr lang="en-US" dirty="0"/>
            <a:t>MONOPOLIO</a:t>
          </a:r>
        </a:p>
      </dgm:t>
    </dgm:pt>
    <dgm:pt modelId="{F518A0C1-1728-D34D-8F3C-8DFFC35A5EAA}" type="parTrans" cxnId="{332A5900-E2F9-4E43-89DF-6AC7B4ED81EB}">
      <dgm:prSet/>
      <dgm:spPr/>
      <dgm:t>
        <a:bodyPr/>
        <a:lstStyle/>
        <a:p>
          <a:endParaRPr lang="en-US"/>
        </a:p>
      </dgm:t>
    </dgm:pt>
    <dgm:pt modelId="{EAF7938F-4B6D-3347-9489-6813B06C0197}" type="sibTrans" cxnId="{332A5900-E2F9-4E43-89DF-6AC7B4ED81EB}">
      <dgm:prSet/>
      <dgm:spPr/>
      <dgm:t>
        <a:bodyPr/>
        <a:lstStyle/>
        <a:p>
          <a:endParaRPr lang="en-US"/>
        </a:p>
      </dgm:t>
    </dgm:pt>
    <dgm:pt modelId="{3A0F41FF-8484-844A-9660-3E189E4D64D8}">
      <dgm:prSet/>
      <dgm:spPr/>
      <dgm:t>
        <a:bodyPr/>
        <a:lstStyle/>
        <a:p>
          <a:r>
            <a:rPr lang="en-US" dirty="0"/>
            <a:t>COSTO CAMBIO</a:t>
          </a:r>
        </a:p>
      </dgm:t>
    </dgm:pt>
    <dgm:pt modelId="{A1FD969C-B7B0-4C46-B81F-185342A72309}" type="parTrans" cxnId="{0E586321-BB30-F944-8FBD-56E5A8913812}">
      <dgm:prSet/>
      <dgm:spPr/>
      <dgm:t>
        <a:bodyPr/>
        <a:lstStyle/>
        <a:p>
          <a:endParaRPr lang="en-US"/>
        </a:p>
      </dgm:t>
    </dgm:pt>
    <dgm:pt modelId="{E4F71A51-69B2-694F-83F6-CF2D519AA75E}" type="sibTrans" cxnId="{0E586321-BB30-F944-8FBD-56E5A8913812}">
      <dgm:prSet/>
      <dgm:spPr/>
      <dgm:t>
        <a:bodyPr/>
        <a:lstStyle/>
        <a:p>
          <a:endParaRPr lang="en-US"/>
        </a:p>
      </dgm:t>
    </dgm:pt>
    <dgm:pt modelId="{BBCA8FBA-C307-9946-8115-5BC3EC1E8810}">
      <dgm:prSet/>
      <dgm:spPr/>
      <dgm:t>
        <a:bodyPr/>
        <a:lstStyle/>
        <a:p>
          <a:r>
            <a:rPr lang="en-US" dirty="0"/>
            <a:t>DEMANDA CONSTANTE</a:t>
          </a:r>
        </a:p>
      </dgm:t>
    </dgm:pt>
    <dgm:pt modelId="{045608AB-3D75-9545-96CD-1945C4790325}" type="parTrans" cxnId="{5FECC77B-930D-8F4A-B76F-695E240F6553}">
      <dgm:prSet/>
      <dgm:spPr/>
      <dgm:t>
        <a:bodyPr/>
        <a:lstStyle/>
        <a:p>
          <a:endParaRPr lang="en-US"/>
        </a:p>
      </dgm:t>
    </dgm:pt>
    <dgm:pt modelId="{AB903B93-37DB-9644-BAD1-2F6FC7B369A4}" type="sibTrans" cxnId="{5FECC77B-930D-8F4A-B76F-695E240F6553}">
      <dgm:prSet/>
      <dgm:spPr/>
      <dgm:t>
        <a:bodyPr/>
        <a:lstStyle/>
        <a:p>
          <a:endParaRPr lang="en-US"/>
        </a:p>
      </dgm:t>
    </dgm:pt>
    <dgm:pt modelId="{5A48D30F-4E48-4346-9180-F1E21E4F9637}">
      <dgm:prSet/>
      <dgm:spPr/>
      <dgm:t>
        <a:bodyPr/>
        <a:lstStyle/>
        <a:p>
          <a:r>
            <a:rPr lang="en-US" dirty="0"/>
            <a:t>INVERSION</a:t>
          </a:r>
        </a:p>
      </dgm:t>
    </dgm:pt>
    <dgm:pt modelId="{FF2CF6DA-FE32-5948-9C68-171844406A92}" type="parTrans" cxnId="{A4E47D1F-F09A-CC4E-83D9-9DC0F79B6948}">
      <dgm:prSet/>
      <dgm:spPr/>
      <dgm:t>
        <a:bodyPr/>
        <a:lstStyle/>
        <a:p>
          <a:endParaRPr lang="en-US"/>
        </a:p>
      </dgm:t>
    </dgm:pt>
    <dgm:pt modelId="{2598B543-AC71-CC4C-BB52-4975708A7265}" type="sibTrans" cxnId="{A4E47D1F-F09A-CC4E-83D9-9DC0F79B6948}">
      <dgm:prSet/>
      <dgm:spPr/>
      <dgm:t>
        <a:bodyPr/>
        <a:lstStyle/>
        <a:p>
          <a:endParaRPr lang="en-US"/>
        </a:p>
      </dgm:t>
    </dgm:pt>
    <dgm:pt modelId="{0FD19357-0E17-B348-A385-F2F9DA8909E8}">
      <dgm:prSet/>
      <dgm:spPr/>
      <dgm:t>
        <a:bodyPr/>
        <a:lstStyle/>
        <a:p>
          <a:r>
            <a:rPr lang="en-US" dirty="0"/>
            <a:t>DEUDA</a:t>
          </a:r>
        </a:p>
      </dgm:t>
    </dgm:pt>
    <dgm:pt modelId="{0D50BAAF-6BEC-1F44-9398-71F6AD66DC17}" type="parTrans" cxnId="{DFCBBB58-0D6C-0940-8520-08EFCE30FF48}">
      <dgm:prSet/>
      <dgm:spPr/>
      <dgm:t>
        <a:bodyPr/>
        <a:lstStyle/>
        <a:p>
          <a:endParaRPr lang="en-US"/>
        </a:p>
      </dgm:t>
    </dgm:pt>
    <dgm:pt modelId="{766145C1-AF0D-674E-8ACD-66C6180B26C8}" type="sibTrans" cxnId="{DFCBBB58-0D6C-0940-8520-08EFCE30FF48}">
      <dgm:prSet/>
      <dgm:spPr/>
      <dgm:t>
        <a:bodyPr/>
        <a:lstStyle/>
        <a:p>
          <a:endParaRPr lang="en-US"/>
        </a:p>
      </dgm:t>
    </dgm:pt>
    <dgm:pt modelId="{BBA792B8-E8A6-5443-B446-9D02F1A3BCCF}">
      <dgm:prSet/>
      <dgm:spPr/>
      <dgm:t>
        <a:bodyPr/>
        <a:lstStyle/>
        <a:p>
          <a:r>
            <a:rPr lang="en-US" dirty="0"/>
            <a:t>VARIABLES EXTERNAS</a:t>
          </a:r>
        </a:p>
      </dgm:t>
    </dgm:pt>
    <dgm:pt modelId="{EE8FDAAE-0DCE-DD49-83B9-4D0736AFA496}" type="parTrans" cxnId="{240C1DA6-1A63-1645-B1E5-C07C2029EA36}">
      <dgm:prSet/>
      <dgm:spPr/>
      <dgm:t>
        <a:bodyPr/>
        <a:lstStyle/>
        <a:p>
          <a:endParaRPr lang="en-US"/>
        </a:p>
      </dgm:t>
    </dgm:pt>
    <dgm:pt modelId="{981E93D9-520E-874D-BD39-C6D752BCBF18}" type="sibTrans" cxnId="{240C1DA6-1A63-1645-B1E5-C07C2029EA36}">
      <dgm:prSet/>
      <dgm:spPr/>
      <dgm:t>
        <a:bodyPr/>
        <a:lstStyle/>
        <a:p>
          <a:endParaRPr lang="en-US"/>
        </a:p>
      </dgm:t>
    </dgm:pt>
    <dgm:pt modelId="{EB7B343F-997B-804A-8B71-D6AADA483CB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SI</a:t>
          </a:r>
        </a:p>
      </dgm:t>
    </dgm:pt>
    <dgm:pt modelId="{06251AE6-D678-1645-A30C-2A42384FDEA2}" type="parTrans" cxnId="{758D6750-29F5-174E-9B80-25D4BBBB23FD}">
      <dgm:prSet/>
      <dgm:spPr/>
      <dgm:t>
        <a:bodyPr/>
        <a:lstStyle/>
        <a:p>
          <a:endParaRPr lang="en-US"/>
        </a:p>
      </dgm:t>
    </dgm:pt>
    <dgm:pt modelId="{EB0278F7-4642-CB41-BC16-675D0D730081}" type="sibTrans" cxnId="{758D6750-29F5-174E-9B80-25D4BBBB23FD}">
      <dgm:prSet/>
      <dgm:spPr/>
      <dgm:t>
        <a:bodyPr/>
        <a:lstStyle/>
        <a:p>
          <a:endParaRPr lang="en-US"/>
        </a:p>
      </dgm:t>
    </dgm:pt>
    <dgm:pt modelId="{FFED99B7-E668-AD4F-9492-CEED783A6551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PUEDE SUBIR PERO CON CAUTELA</a:t>
          </a:r>
        </a:p>
      </dgm:t>
    </dgm:pt>
    <dgm:pt modelId="{A0F6C3EA-1685-6D4A-A3AE-DE84C540D36F}" type="parTrans" cxnId="{5F8FFC4F-A073-5749-8772-3F68D24F4642}">
      <dgm:prSet/>
      <dgm:spPr/>
      <dgm:t>
        <a:bodyPr/>
        <a:lstStyle/>
        <a:p>
          <a:endParaRPr lang="en-US"/>
        </a:p>
      </dgm:t>
    </dgm:pt>
    <dgm:pt modelId="{27F94B4B-5818-344D-B15F-6D6EB4133373}" type="sibTrans" cxnId="{5F8FFC4F-A073-5749-8772-3F68D24F4642}">
      <dgm:prSet/>
      <dgm:spPr/>
      <dgm:t>
        <a:bodyPr/>
        <a:lstStyle/>
        <a:p>
          <a:endParaRPr lang="en-US"/>
        </a:p>
      </dgm:t>
    </dgm:pt>
    <dgm:pt modelId="{ECBA04C5-E866-084D-8AE7-84DAFE7EA4DF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parecer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dicen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tener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pero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no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que los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proteja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C3D5C7C-437E-5C4B-A9DA-0B71EE2C3184}" type="parTrans" cxnId="{E21E4F1B-9425-4246-A9AD-286B14C4B9F8}">
      <dgm:prSet/>
      <dgm:spPr/>
      <dgm:t>
        <a:bodyPr/>
        <a:lstStyle/>
        <a:p>
          <a:endParaRPr lang="en-US"/>
        </a:p>
      </dgm:t>
    </dgm:pt>
    <dgm:pt modelId="{1F12D21C-6663-F440-BE0F-670B006C30E9}" type="sibTrans" cxnId="{E21E4F1B-9425-4246-A9AD-286B14C4B9F8}">
      <dgm:prSet/>
      <dgm:spPr/>
      <dgm:t>
        <a:bodyPr/>
        <a:lstStyle/>
        <a:p>
          <a:endParaRPr lang="en-US"/>
        </a:p>
      </dgm:t>
    </dgm:pt>
    <dgm:pt modelId="{58FC47DB-4BE2-CB42-A0D3-53319E81F97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No</a:t>
          </a:r>
        </a:p>
      </dgm:t>
    </dgm:pt>
    <dgm:pt modelId="{76B60F29-C9E3-4A45-88A1-07C4DCDD2DD3}" type="parTrans" cxnId="{75F25309-BB14-1B46-81A4-AA6A61302B82}">
      <dgm:prSet/>
      <dgm:spPr/>
      <dgm:t>
        <a:bodyPr/>
        <a:lstStyle/>
        <a:p>
          <a:endParaRPr lang="en-US"/>
        </a:p>
      </dgm:t>
    </dgm:pt>
    <dgm:pt modelId="{48471B48-5819-8B44-8829-18A245E04E0F}" type="sibTrans" cxnId="{75F25309-BB14-1B46-81A4-AA6A61302B82}">
      <dgm:prSet/>
      <dgm:spPr/>
      <dgm:t>
        <a:bodyPr/>
        <a:lstStyle/>
        <a:p>
          <a:endParaRPr lang="en-US"/>
        </a:p>
      </dgm:t>
    </dgm:pt>
    <dgm:pt modelId="{C02E655C-E08C-8644-B90F-7E87536A841C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Aunque</a:t>
          </a:r>
          <a:r>
            <a:rPr lang="en-US" sz="1000" kern="1200" dirty="0"/>
            <a:t> es de las mas </a:t>
          </a:r>
          <a:r>
            <a:rPr lang="en-US" sz="1000" kern="1200" dirty="0" err="1"/>
            <a:t>grandes</a:t>
          </a:r>
          <a:r>
            <a:rPr lang="en-US" sz="1000" kern="1200" dirty="0"/>
            <a:t> </a:t>
          </a:r>
          <a:r>
            <a:rPr lang="en-US" sz="1000" kern="1200" dirty="0" err="1"/>
            <a:t>dudo</a:t>
          </a:r>
          <a:r>
            <a:rPr lang="en-US" sz="1000" kern="1200" dirty="0"/>
            <a:t> que </a:t>
          </a:r>
          <a:r>
            <a:rPr lang="en-US" sz="1000" kern="1200" dirty="0" err="1"/>
            <a:t>tengan</a:t>
          </a:r>
          <a:r>
            <a:rPr lang="en-US" sz="1000" kern="1200" dirty="0"/>
            <a:t> un </a:t>
          </a:r>
          <a:r>
            <a:rPr lang="en-US" sz="1000" kern="1200" dirty="0" err="1"/>
            <a:t>monopolio</a:t>
          </a:r>
          <a:endParaRPr lang="en-US" sz="1000" kern="1200" dirty="0"/>
        </a:p>
      </dgm:t>
    </dgm:pt>
    <dgm:pt modelId="{B829C254-2E8D-B645-9392-14AFC0EDFBED}" type="parTrans" cxnId="{6976923D-3ACF-2749-91C4-F5722B1CE1D5}">
      <dgm:prSet/>
      <dgm:spPr/>
      <dgm:t>
        <a:bodyPr/>
        <a:lstStyle/>
        <a:p>
          <a:endParaRPr lang="en-US"/>
        </a:p>
      </dgm:t>
    </dgm:pt>
    <dgm:pt modelId="{49C333EC-8A44-764C-BE71-DA85605D4ECF}" type="sibTrans" cxnId="{6976923D-3ACF-2749-91C4-F5722B1CE1D5}">
      <dgm:prSet/>
      <dgm:spPr/>
      <dgm:t>
        <a:bodyPr/>
        <a:lstStyle/>
        <a:p>
          <a:endParaRPr lang="en-US"/>
        </a:p>
      </dgm:t>
    </dgm:pt>
    <dgm:pt modelId="{33E97020-7CA5-184E-80D5-A1CDD2A4F3CE}">
      <dgm:prSet custT="1"/>
      <dgm:spPr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</a:t>
          </a:r>
        </a:p>
      </dgm:t>
    </dgm:pt>
    <dgm:pt modelId="{2F577A6C-4F87-E842-9BE2-46AEC34A67F5}" type="parTrans" cxnId="{23D9B179-C12D-5C41-B0D8-5E1F816B85C1}">
      <dgm:prSet/>
      <dgm:spPr/>
      <dgm:t>
        <a:bodyPr/>
        <a:lstStyle/>
        <a:p>
          <a:endParaRPr lang="en-US"/>
        </a:p>
      </dgm:t>
    </dgm:pt>
    <dgm:pt modelId="{66B5BFF1-BDEB-094F-9AC1-06C70F65DD22}" type="sibTrans" cxnId="{23D9B179-C12D-5C41-B0D8-5E1F816B85C1}">
      <dgm:prSet/>
      <dgm:spPr/>
      <dgm:t>
        <a:bodyPr/>
        <a:lstStyle/>
        <a:p>
          <a:endParaRPr lang="en-US"/>
        </a:p>
      </dgm:t>
    </dgm:pt>
    <dgm:pt modelId="{387DD606-A448-D141-84CC-BDF38F2C4E94}">
      <dgm:prSet custT="1"/>
      <dgm:spPr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ciclica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CD6DC443-EEEF-114B-B8AC-F1D2D9039C1D}" type="parTrans" cxnId="{9F26D49A-9C25-8442-A54F-C1ACAF915E33}">
      <dgm:prSet/>
      <dgm:spPr/>
      <dgm:t>
        <a:bodyPr/>
        <a:lstStyle/>
        <a:p>
          <a:endParaRPr lang="en-US"/>
        </a:p>
      </dgm:t>
    </dgm:pt>
    <dgm:pt modelId="{7EF3BF3E-40F5-9847-B961-C87EB2A11DD4}" type="sibTrans" cxnId="{9F26D49A-9C25-8442-A54F-C1ACAF915E33}">
      <dgm:prSet/>
      <dgm:spPr/>
      <dgm:t>
        <a:bodyPr/>
        <a:lstStyle/>
        <a:p>
          <a:endParaRPr lang="en-US"/>
        </a:p>
      </dgm:t>
    </dgm:pt>
    <dgm:pt modelId="{C6534B25-F786-D84B-AB9B-279A003744A6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</a:t>
          </a: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 require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77D821A5-7C6C-6946-94C0-68509DA1490E}" type="parTrans" cxnId="{B4E9080A-D766-1A41-BAF9-FAA68A009D52}">
      <dgm:prSet/>
      <dgm:spPr/>
      <dgm:t>
        <a:bodyPr/>
        <a:lstStyle/>
        <a:p>
          <a:endParaRPr lang="en-US"/>
        </a:p>
      </dgm:t>
    </dgm:pt>
    <dgm:pt modelId="{003E1C2C-9E25-3345-AB0A-C69CAC0A987B}" type="sibTrans" cxnId="{B4E9080A-D766-1A41-BAF9-FAA68A009D52}">
      <dgm:prSet/>
      <dgm:spPr/>
      <dgm:t>
        <a:bodyPr/>
        <a:lstStyle/>
        <a:p>
          <a:endParaRPr lang="en-US"/>
        </a:p>
      </dgm:t>
    </dgm:pt>
    <dgm:pt modelId="{686E844D-7918-434F-8247-6D48A899350E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 </a:t>
          </a: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menos</a:t>
          </a: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1%</a:t>
          </a:r>
        </a:p>
      </dgm:t>
    </dgm:pt>
    <dgm:pt modelId="{933519BC-0BF4-7C42-BF57-7A1FE2CC9C0F}" type="parTrans" cxnId="{554A2801-A3EB-D248-B0E0-5D8911DAD63C}">
      <dgm:prSet/>
      <dgm:spPr/>
      <dgm:t>
        <a:bodyPr/>
        <a:lstStyle/>
        <a:p>
          <a:endParaRPr lang="en-US"/>
        </a:p>
      </dgm:t>
    </dgm:pt>
    <dgm:pt modelId="{8714CFCA-3A57-1C43-85C6-B2E536D7ADF3}" type="sibTrans" cxnId="{554A2801-A3EB-D248-B0E0-5D8911DAD63C}">
      <dgm:prSet/>
      <dgm:spPr/>
      <dgm:t>
        <a:bodyPr/>
        <a:lstStyle/>
        <a:p>
          <a:endParaRPr lang="en-US"/>
        </a:p>
      </dgm:t>
    </dgm:pt>
    <dgm:pt modelId="{9C8FFF08-8A2A-7540-87B7-0ACC72A73A93}">
      <dgm:prSet custT="1"/>
      <dgm:spPr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r>
            <a:rPr lang="en-US" sz="1000" kern="1200" dirty="0"/>
            <a:t>NO</a:t>
          </a:r>
          <a:r>
            <a:rPr lang="en-US" sz="1000" kern="1200" baseline="0" dirty="0"/>
            <a:t> LAS 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CONTROLA</a:t>
          </a:r>
          <a:r>
            <a:rPr lang="en-US" sz="1000" kern="1200" baseline="0" dirty="0"/>
            <a:t> CONSUMO</a:t>
          </a:r>
          <a:endParaRPr lang="en-US" sz="1000" kern="1200" dirty="0"/>
        </a:p>
      </dgm:t>
    </dgm:pt>
    <dgm:pt modelId="{3F875ACC-392A-0642-B2B6-D74D1368BF2F}" type="parTrans" cxnId="{CCD95CAF-EDF5-D742-A2A8-00FF40F71BB4}">
      <dgm:prSet/>
      <dgm:spPr/>
      <dgm:t>
        <a:bodyPr/>
        <a:lstStyle/>
        <a:p>
          <a:endParaRPr lang="en-US"/>
        </a:p>
      </dgm:t>
    </dgm:pt>
    <dgm:pt modelId="{74429B73-D670-0741-AE39-A2B703943E71}" type="sibTrans" cxnId="{CCD95CAF-EDF5-D742-A2A8-00FF40F71BB4}">
      <dgm:prSet/>
      <dgm:spPr/>
      <dgm:t>
        <a:bodyPr/>
        <a:lstStyle/>
        <a:p>
          <a:endParaRPr lang="en-US"/>
        </a:p>
      </dgm:t>
    </dgm:pt>
    <dgm:pt modelId="{E908D724-8095-B046-B5E2-7C48D880E97F}">
      <dgm:prSet/>
      <dgm:spPr/>
      <dgm:t>
        <a:bodyPr/>
        <a:lstStyle/>
        <a:p>
          <a:r>
            <a:rPr lang="en-US" dirty="0" err="1"/>
            <a:t>Escala</a:t>
          </a:r>
          <a:endParaRPr lang="en-US" dirty="0"/>
        </a:p>
      </dgm:t>
    </dgm:pt>
    <dgm:pt modelId="{CD55ECFA-8718-D74E-AF50-D051141EC205}" type="parTrans" cxnId="{34E5E2A9-4DC3-6D4C-96B8-53EC71A880DA}">
      <dgm:prSet/>
      <dgm:spPr/>
      <dgm:t>
        <a:bodyPr/>
        <a:lstStyle/>
        <a:p>
          <a:endParaRPr lang="en-US"/>
        </a:p>
      </dgm:t>
    </dgm:pt>
    <dgm:pt modelId="{6B7F1197-A115-2243-A0F9-9191541153CF}" type="sibTrans" cxnId="{34E5E2A9-4DC3-6D4C-96B8-53EC71A880DA}">
      <dgm:prSet/>
      <dgm:spPr/>
      <dgm:t>
        <a:bodyPr/>
        <a:lstStyle/>
        <a:p>
          <a:endParaRPr lang="en-US"/>
        </a:p>
      </dgm:t>
    </dgm:pt>
    <dgm:pt modelId="{69E286C8-7CBC-4D49-987C-D26420C16AD9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gm:t>
    </dgm:pt>
    <dgm:pt modelId="{202A4CB8-ED96-3740-99CA-EA334F11F4A9}" type="parTrans" cxnId="{A690C562-4F9E-2245-9112-5D88D31FC3BE}">
      <dgm:prSet/>
      <dgm:spPr/>
      <dgm:t>
        <a:bodyPr/>
        <a:lstStyle/>
        <a:p>
          <a:endParaRPr lang="en-US"/>
        </a:p>
      </dgm:t>
    </dgm:pt>
    <dgm:pt modelId="{A54F5BD7-DCEC-BB41-AD83-3C99C059CE1C}" type="sibTrans" cxnId="{A690C562-4F9E-2245-9112-5D88D31FC3BE}">
      <dgm:prSet/>
      <dgm:spPr/>
      <dgm:t>
        <a:bodyPr/>
        <a:lstStyle/>
        <a:p>
          <a:endParaRPr lang="en-US"/>
        </a:p>
      </dgm:t>
    </dgm:pt>
    <dgm:pt modelId="{73B729AF-27B3-864A-A7DD-9562459A1B5F}">
      <dgm:prSet/>
      <dgm:spPr/>
      <dgm:t>
        <a:bodyPr/>
        <a:lstStyle/>
        <a:p>
          <a:r>
            <a:rPr lang="en-US" dirty="0"/>
            <a:t>EFECTO RED</a:t>
          </a:r>
        </a:p>
      </dgm:t>
    </dgm:pt>
    <dgm:pt modelId="{A084A3F9-66B9-974D-8977-EEFC1FBFD74E}" type="parTrans" cxnId="{15D5111C-3808-A647-BA36-104FED3E43FE}">
      <dgm:prSet/>
      <dgm:spPr/>
      <dgm:t>
        <a:bodyPr/>
        <a:lstStyle/>
        <a:p>
          <a:endParaRPr lang="en-US"/>
        </a:p>
      </dgm:t>
    </dgm:pt>
    <dgm:pt modelId="{8BDE2DB4-C66C-5C44-B686-65E2CD85DF71}" type="sibTrans" cxnId="{15D5111C-3808-A647-BA36-104FED3E43FE}">
      <dgm:prSet/>
      <dgm:spPr/>
      <dgm:t>
        <a:bodyPr/>
        <a:lstStyle/>
        <a:p>
          <a:endParaRPr lang="en-US"/>
        </a:p>
      </dgm:t>
    </dgm:pt>
    <dgm:pt modelId="{6FDF8CE1-1B11-C340-A68D-98410B9B18CC}">
      <dgm:prSet custT="1"/>
      <dgm:spPr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350" tIns="6350" rIns="6350" bIns="635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gm:t>
    </dgm:pt>
    <dgm:pt modelId="{FD9F62AB-454D-B146-A18F-ADC1EC9F0105}" type="parTrans" cxnId="{5982EDEE-60E3-F043-BCC9-4F727031702B}">
      <dgm:prSet/>
      <dgm:spPr/>
      <dgm:t>
        <a:bodyPr/>
        <a:lstStyle/>
        <a:p>
          <a:endParaRPr lang="en-US"/>
        </a:p>
      </dgm:t>
    </dgm:pt>
    <dgm:pt modelId="{2E64BB72-C62D-004B-B141-E4D3BD828117}" type="sibTrans" cxnId="{5982EDEE-60E3-F043-BCC9-4F727031702B}">
      <dgm:prSet/>
      <dgm:spPr/>
      <dgm:t>
        <a:bodyPr/>
        <a:lstStyle/>
        <a:p>
          <a:endParaRPr lang="en-US"/>
        </a:p>
      </dgm:t>
    </dgm:pt>
    <dgm:pt modelId="{ECE3AF03-2BA5-CA49-849C-8E6C25E89293}">
      <dgm:prSet/>
      <dgm:spPr/>
      <dgm:t>
        <a:bodyPr/>
        <a:lstStyle/>
        <a:p>
          <a:r>
            <a:rPr lang="en-US" dirty="0" err="1"/>
            <a:t>Direccion</a:t>
          </a:r>
          <a:r>
            <a:rPr lang="en-US" dirty="0"/>
            <a:t> y </a:t>
          </a:r>
          <a:r>
            <a:rPr lang="en-US" dirty="0" err="1"/>
            <a:t>Cultura</a:t>
          </a:r>
          <a:r>
            <a:rPr lang="en-US" dirty="0"/>
            <a:t> </a:t>
          </a:r>
          <a:r>
            <a:rPr lang="en-US" dirty="0" err="1"/>
            <a:t>Empresarial</a:t>
          </a:r>
          <a:endParaRPr lang="en-US" dirty="0"/>
        </a:p>
      </dgm:t>
    </dgm:pt>
    <dgm:pt modelId="{18C33146-B700-AC40-90DA-35B4C832480A}" type="parTrans" cxnId="{3C4DFE72-27FB-AB4B-93A4-3879AD964382}">
      <dgm:prSet/>
      <dgm:spPr/>
      <dgm:t>
        <a:bodyPr/>
        <a:lstStyle/>
        <a:p>
          <a:endParaRPr lang="en-US"/>
        </a:p>
      </dgm:t>
    </dgm:pt>
    <dgm:pt modelId="{E4B64305-9F37-734C-B2C4-FBE3EE9C738C}" type="sibTrans" cxnId="{3C4DFE72-27FB-AB4B-93A4-3879AD964382}">
      <dgm:prSet/>
      <dgm:spPr/>
      <dgm:t>
        <a:bodyPr/>
        <a:lstStyle/>
        <a:p>
          <a:endParaRPr lang="en-US"/>
        </a:p>
      </dgm:t>
    </dgm:pt>
    <dgm:pt modelId="{B26100D9-5689-EA4E-8357-762366FB0FC1}">
      <dgm:prSet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5715" tIns="5715" rIns="5715" bIns="5715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EJECUTIVOS CONOCEN LA MARCA, 20 AÑOS  EXPERIENCIA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hay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alineacion</a:t>
          </a: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/ Han  comprador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acciones</a:t>
          </a:r>
          <a:endParaRPr lang="en-US" sz="9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32E45CB4-9239-254C-9F5D-9D868DF0D6DE}" type="parTrans" cxnId="{DF9A0F9E-17A8-2D4B-8E83-78DC875758AE}">
      <dgm:prSet/>
      <dgm:spPr/>
      <dgm:t>
        <a:bodyPr/>
        <a:lstStyle/>
        <a:p>
          <a:endParaRPr lang="en-US"/>
        </a:p>
      </dgm:t>
    </dgm:pt>
    <dgm:pt modelId="{D6451D05-B010-EF4A-B8FF-D057055E1B45}" type="sibTrans" cxnId="{DF9A0F9E-17A8-2D4B-8E83-78DC875758AE}">
      <dgm:prSet/>
      <dgm:spPr/>
      <dgm:t>
        <a:bodyPr/>
        <a:lstStyle/>
        <a:p>
          <a:endParaRPr lang="en-US"/>
        </a:p>
      </dgm:t>
    </dgm:pt>
    <dgm:pt modelId="{73FCFABC-21E7-1846-988A-0099C5DC3FEF}" type="pres">
      <dgm:prSet presAssocID="{4D0A7AA0-A2B0-BE49-983D-41E4DFC6FA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2B5A83-3EB5-D345-A3A3-B23BC5622E86}" type="pres">
      <dgm:prSet presAssocID="{594427D2-C444-064E-A5EA-452C869D4D33}" presName="hierRoot1" presStyleCnt="0">
        <dgm:presLayoutVars>
          <dgm:hierBranch val="init"/>
        </dgm:presLayoutVars>
      </dgm:prSet>
      <dgm:spPr/>
    </dgm:pt>
    <dgm:pt modelId="{CFC25056-DB2B-5F46-9D5C-5BB4150BFA54}" type="pres">
      <dgm:prSet presAssocID="{594427D2-C444-064E-A5EA-452C869D4D33}" presName="rootComposite1" presStyleCnt="0"/>
      <dgm:spPr/>
    </dgm:pt>
    <dgm:pt modelId="{3DE303D8-3417-FF41-8C4C-FC6F941749DC}" type="pres">
      <dgm:prSet presAssocID="{594427D2-C444-064E-A5EA-452C869D4D33}" presName="rootText1" presStyleLbl="node0" presStyleIdx="0" presStyleCnt="1" custScaleX="112165" custScaleY="300744">
        <dgm:presLayoutVars>
          <dgm:chPref val="3"/>
        </dgm:presLayoutVars>
      </dgm:prSet>
      <dgm:spPr/>
    </dgm:pt>
    <dgm:pt modelId="{22920089-DE9F-F140-8E82-2722A54D696F}" type="pres">
      <dgm:prSet presAssocID="{594427D2-C444-064E-A5EA-452C869D4D33}" presName="rootConnector1" presStyleLbl="node1" presStyleIdx="0" presStyleCnt="0"/>
      <dgm:spPr/>
    </dgm:pt>
    <dgm:pt modelId="{8DE73346-B70E-3E45-9836-F2E5C1C78CF1}" type="pres">
      <dgm:prSet presAssocID="{594427D2-C444-064E-A5EA-452C869D4D33}" presName="hierChild2" presStyleCnt="0"/>
      <dgm:spPr/>
    </dgm:pt>
    <dgm:pt modelId="{D13EA7CF-D135-5A40-AE8B-40BDEA4B39E9}" type="pres">
      <dgm:prSet presAssocID="{03CE3925-3F15-E445-9ADF-B88B1CBE5C7B}" presName="Name64" presStyleLbl="parChTrans1D2" presStyleIdx="0" presStyleCnt="13"/>
      <dgm:spPr/>
    </dgm:pt>
    <dgm:pt modelId="{6E0B5CB3-6900-7543-857C-C0F9AE2B4E40}" type="pres">
      <dgm:prSet presAssocID="{1659BD6A-3B04-A548-BD2D-B8B31273C550}" presName="hierRoot2" presStyleCnt="0">
        <dgm:presLayoutVars>
          <dgm:hierBranch val="init"/>
        </dgm:presLayoutVars>
      </dgm:prSet>
      <dgm:spPr/>
    </dgm:pt>
    <dgm:pt modelId="{9683E84B-A4AB-454E-A48F-35CA42B4F17B}" type="pres">
      <dgm:prSet presAssocID="{1659BD6A-3B04-A548-BD2D-B8B31273C550}" presName="rootComposite" presStyleCnt="0"/>
      <dgm:spPr/>
    </dgm:pt>
    <dgm:pt modelId="{9D70B6BA-7007-AC42-A890-AD64890A0E3E}" type="pres">
      <dgm:prSet presAssocID="{1659BD6A-3B04-A548-BD2D-B8B31273C550}" presName="rootText" presStyleLbl="node2" presStyleIdx="0" presStyleCnt="13">
        <dgm:presLayoutVars>
          <dgm:chPref val="3"/>
        </dgm:presLayoutVars>
      </dgm:prSet>
      <dgm:spPr/>
    </dgm:pt>
    <dgm:pt modelId="{392FA1AA-E836-A746-B6B1-AD1770549A7F}" type="pres">
      <dgm:prSet presAssocID="{1659BD6A-3B04-A548-BD2D-B8B31273C550}" presName="rootConnector" presStyleLbl="node2" presStyleIdx="0" presStyleCnt="13"/>
      <dgm:spPr/>
    </dgm:pt>
    <dgm:pt modelId="{0098B166-EA79-1D4F-845C-79EFDABDFDD7}" type="pres">
      <dgm:prSet presAssocID="{1659BD6A-3B04-A548-BD2D-B8B31273C550}" presName="hierChild4" presStyleCnt="0"/>
      <dgm:spPr/>
    </dgm:pt>
    <dgm:pt modelId="{FDD53C3E-FAAD-DD40-AE78-15B8B818073F}" type="pres">
      <dgm:prSet presAssocID="{06251AE6-D678-1645-A30C-2A42384FDEA2}" presName="Name64" presStyleLbl="parChTrans1D3" presStyleIdx="0" presStyleCnt="13"/>
      <dgm:spPr/>
    </dgm:pt>
    <dgm:pt modelId="{14749B3D-555C-8A4A-83B2-E0A210227ABC}" type="pres">
      <dgm:prSet presAssocID="{EB7B343F-997B-804A-8B71-D6AADA483CB7}" presName="hierRoot2" presStyleCnt="0">
        <dgm:presLayoutVars>
          <dgm:hierBranch val="init"/>
        </dgm:presLayoutVars>
      </dgm:prSet>
      <dgm:spPr/>
    </dgm:pt>
    <dgm:pt modelId="{0C4E9246-AEAF-9547-AA6A-85C9C15400EE}" type="pres">
      <dgm:prSet presAssocID="{EB7B343F-997B-804A-8B71-D6AADA483CB7}" presName="rootComposite" presStyleCnt="0"/>
      <dgm:spPr/>
    </dgm:pt>
    <dgm:pt modelId="{D8E7180D-D72B-034B-96A1-3EC2C851D2D1}" type="pres">
      <dgm:prSet presAssocID="{EB7B343F-997B-804A-8B71-D6AADA483CB7}" presName="rootText" presStyleLbl="node3" presStyleIdx="0" presStyleCnt="13" custScaleX="251291">
        <dgm:presLayoutVars>
          <dgm:chPref val="3"/>
        </dgm:presLayoutVars>
      </dgm:prSet>
      <dgm:spPr/>
    </dgm:pt>
    <dgm:pt modelId="{C0605412-AB56-8F46-A9C1-102F66E925ED}" type="pres">
      <dgm:prSet presAssocID="{EB7B343F-997B-804A-8B71-D6AADA483CB7}" presName="rootConnector" presStyleLbl="node3" presStyleIdx="0" presStyleCnt="13"/>
      <dgm:spPr/>
    </dgm:pt>
    <dgm:pt modelId="{E42A6F60-D3FD-AB45-9728-B78E59C9082B}" type="pres">
      <dgm:prSet presAssocID="{EB7B343F-997B-804A-8B71-D6AADA483CB7}" presName="hierChild4" presStyleCnt="0"/>
      <dgm:spPr/>
    </dgm:pt>
    <dgm:pt modelId="{7C9D10DB-B915-A243-8F52-35DF129A0B67}" type="pres">
      <dgm:prSet presAssocID="{EB7B343F-997B-804A-8B71-D6AADA483CB7}" presName="hierChild5" presStyleCnt="0"/>
      <dgm:spPr/>
    </dgm:pt>
    <dgm:pt modelId="{4BEB9216-27FC-EE4B-924C-045F0CC17967}" type="pres">
      <dgm:prSet presAssocID="{1659BD6A-3B04-A548-BD2D-B8B31273C550}" presName="hierChild5" presStyleCnt="0"/>
      <dgm:spPr/>
    </dgm:pt>
    <dgm:pt modelId="{8DEBCF5B-6748-B94E-86B8-D12AD962AD16}" type="pres">
      <dgm:prSet presAssocID="{18C33146-B700-AC40-90DA-35B4C832480A}" presName="Name64" presStyleLbl="parChTrans1D2" presStyleIdx="1" presStyleCnt="13"/>
      <dgm:spPr/>
    </dgm:pt>
    <dgm:pt modelId="{EDF9E713-E2E1-624F-A4A9-176ABBDC0659}" type="pres">
      <dgm:prSet presAssocID="{ECE3AF03-2BA5-CA49-849C-8E6C25E89293}" presName="hierRoot2" presStyleCnt="0">
        <dgm:presLayoutVars>
          <dgm:hierBranch val="init"/>
        </dgm:presLayoutVars>
      </dgm:prSet>
      <dgm:spPr/>
    </dgm:pt>
    <dgm:pt modelId="{7C3EB273-2C77-434B-B502-DA90B48948F2}" type="pres">
      <dgm:prSet presAssocID="{ECE3AF03-2BA5-CA49-849C-8E6C25E89293}" presName="rootComposite" presStyleCnt="0"/>
      <dgm:spPr/>
    </dgm:pt>
    <dgm:pt modelId="{7F830144-0E86-9042-98AD-AEF49A54E5D3}" type="pres">
      <dgm:prSet presAssocID="{ECE3AF03-2BA5-CA49-849C-8E6C25E89293}" presName="rootText" presStyleLbl="node2" presStyleIdx="1" presStyleCnt="13">
        <dgm:presLayoutVars>
          <dgm:chPref val="3"/>
        </dgm:presLayoutVars>
      </dgm:prSet>
      <dgm:spPr/>
    </dgm:pt>
    <dgm:pt modelId="{D89F365F-F3FE-BC4D-9519-EE2384E9836B}" type="pres">
      <dgm:prSet presAssocID="{ECE3AF03-2BA5-CA49-849C-8E6C25E89293}" presName="rootConnector" presStyleLbl="node2" presStyleIdx="1" presStyleCnt="13"/>
      <dgm:spPr/>
    </dgm:pt>
    <dgm:pt modelId="{4524BB07-F581-184C-B07C-626A6AEC004A}" type="pres">
      <dgm:prSet presAssocID="{ECE3AF03-2BA5-CA49-849C-8E6C25E89293}" presName="hierChild4" presStyleCnt="0"/>
      <dgm:spPr/>
    </dgm:pt>
    <dgm:pt modelId="{43467E38-8E15-614E-A7F3-6200099CBD7F}" type="pres">
      <dgm:prSet presAssocID="{32E45CB4-9239-254C-9F5D-9D868DF0D6DE}" presName="Name64" presStyleLbl="parChTrans1D3" presStyleIdx="1" presStyleCnt="13"/>
      <dgm:spPr/>
    </dgm:pt>
    <dgm:pt modelId="{02E1B678-EDDC-E946-8C71-563782748394}" type="pres">
      <dgm:prSet presAssocID="{B26100D9-5689-EA4E-8357-762366FB0FC1}" presName="hierRoot2" presStyleCnt="0">
        <dgm:presLayoutVars>
          <dgm:hierBranch val="init"/>
        </dgm:presLayoutVars>
      </dgm:prSet>
      <dgm:spPr/>
    </dgm:pt>
    <dgm:pt modelId="{74DA31E5-DC1B-304A-BEEF-B557E2441B83}" type="pres">
      <dgm:prSet presAssocID="{B26100D9-5689-EA4E-8357-762366FB0FC1}" presName="rootComposite" presStyleCnt="0"/>
      <dgm:spPr/>
    </dgm:pt>
    <dgm:pt modelId="{DDA0997F-E36E-5B44-B5A3-7A445F7BC463}" type="pres">
      <dgm:prSet presAssocID="{B26100D9-5689-EA4E-8357-762366FB0FC1}" presName="rootText" presStyleLbl="node3" presStyleIdx="1" presStyleCnt="13" custScaleX="251217" custScaleY="132464">
        <dgm:presLayoutVars>
          <dgm:chPref val="3"/>
        </dgm:presLayoutVars>
      </dgm:prSet>
      <dgm:spPr>
        <a:xfrm>
          <a:off x="5192554" y="491471"/>
          <a:ext cx="1072124" cy="347481"/>
        </a:xfrm>
        <a:prstGeom prst="rect">
          <a:avLst/>
        </a:prstGeom>
      </dgm:spPr>
    </dgm:pt>
    <dgm:pt modelId="{6B6807E6-0127-D84E-9F2B-34DECFDF5BF9}" type="pres">
      <dgm:prSet presAssocID="{B26100D9-5689-EA4E-8357-762366FB0FC1}" presName="rootConnector" presStyleLbl="node3" presStyleIdx="1" presStyleCnt="13"/>
      <dgm:spPr/>
    </dgm:pt>
    <dgm:pt modelId="{DC7DCE59-FAC9-684F-BDDE-00A8C9EFE2C7}" type="pres">
      <dgm:prSet presAssocID="{B26100D9-5689-EA4E-8357-762366FB0FC1}" presName="hierChild4" presStyleCnt="0"/>
      <dgm:spPr/>
    </dgm:pt>
    <dgm:pt modelId="{BAE3B68B-CF78-3742-87A6-BED99B76B4B6}" type="pres">
      <dgm:prSet presAssocID="{B26100D9-5689-EA4E-8357-762366FB0FC1}" presName="hierChild5" presStyleCnt="0"/>
      <dgm:spPr/>
    </dgm:pt>
    <dgm:pt modelId="{2B21B3EE-35C2-C242-972D-5D98447514DD}" type="pres">
      <dgm:prSet presAssocID="{ECE3AF03-2BA5-CA49-849C-8E6C25E89293}" presName="hierChild5" presStyleCnt="0"/>
      <dgm:spPr/>
    </dgm:pt>
    <dgm:pt modelId="{297FE7E9-3AD1-0144-B943-A6395278444D}" type="pres">
      <dgm:prSet presAssocID="{AD3AA969-7026-E146-8DC8-9077F7355896}" presName="Name64" presStyleLbl="parChTrans1D2" presStyleIdx="2" presStyleCnt="13"/>
      <dgm:spPr/>
    </dgm:pt>
    <dgm:pt modelId="{16330BDF-C243-304C-847D-D390AB7667C1}" type="pres">
      <dgm:prSet presAssocID="{BF16F829-61DF-F94B-B08B-588C347DEB61}" presName="hierRoot2" presStyleCnt="0">
        <dgm:presLayoutVars>
          <dgm:hierBranch val="init"/>
        </dgm:presLayoutVars>
      </dgm:prSet>
      <dgm:spPr/>
    </dgm:pt>
    <dgm:pt modelId="{BA0FE31A-F514-404C-BD74-D70E4E80D4D5}" type="pres">
      <dgm:prSet presAssocID="{BF16F829-61DF-F94B-B08B-588C347DEB61}" presName="rootComposite" presStyleCnt="0"/>
      <dgm:spPr/>
    </dgm:pt>
    <dgm:pt modelId="{F5093583-5100-704D-ABB8-10DC85DEC202}" type="pres">
      <dgm:prSet presAssocID="{BF16F829-61DF-F94B-B08B-588C347DEB61}" presName="rootText" presStyleLbl="node2" presStyleIdx="2" presStyleCnt="13">
        <dgm:presLayoutVars>
          <dgm:chPref val="3"/>
        </dgm:presLayoutVars>
      </dgm:prSet>
      <dgm:spPr/>
    </dgm:pt>
    <dgm:pt modelId="{497F8BA4-9CE9-C64D-ACBC-DFB8AC52D7B1}" type="pres">
      <dgm:prSet presAssocID="{BF16F829-61DF-F94B-B08B-588C347DEB61}" presName="rootConnector" presStyleLbl="node2" presStyleIdx="2" presStyleCnt="13"/>
      <dgm:spPr/>
    </dgm:pt>
    <dgm:pt modelId="{9B88FA99-B89B-7945-8052-B7C75E3E36F8}" type="pres">
      <dgm:prSet presAssocID="{BF16F829-61DF-F94B-B08B-588C347DEB61}" presName="hierChild4" presStyleCnt="0"/>
      <dgm:spPr/>
    </dgm:pt>
    <dgm:pt modelId="{3693D8EA-A551-A744-9B26-EABE28BA6619}" type="pres">
      <dgm:prSet presAssocID="{A0F6C3EA-1685-6D4A-A3AE-DE84C540D36F}" presName="Name64" presStyleLbl="parChTrans1D3" presStyleIdx="2" presStyleCnt="13"/>
      <dgm:spPr/>
    </dgm:pt>
    <dgm:pt modelId="{73D08C8D-A926-1347-AF10-28544AA15FAD}" type="pres">
      <dgm:prSet presAssocID="{FFED99B7-E668-AD4F-9492-CEED783A6551}" presName="hierRoot2" presStyleCnt="0">
        <dgm:presLayoutVars>
          <dgm:hierBranch val="init"/>
        </dgm:presLayoutVars>
      </dgm:prSet>
      <dgm:spPr/>
    </dgm:pt>
    <dgm:pt modelId="{E6799159-D7BC-4849-894F-399AA216A0A7}" type="pres">
      <dgm:prSet presAssocID="{FFED99B7-E668-AD4F-9492-CEED783A6551}" presName="rootComposite" presStyleCnt="0"/>
      <dgm:spPr/>
    </dgm:pt>
    <dgm:pt modelId="{3FA0579B-2193-2C42-8F84-0A603F54E449}" type="pres">
      <dgm:prSet presAssocID="{FFED99B7-E668-AD4F-9492-CEED783A6551}" presName="rootText" presStyleLbl="node3" presStyleIdx="2" presStyleCnt="13" custScaleX="251362">
        <dgm:presLayoutVars>
          <dgm:chPref val="3"/>
        </dgm:presLayoutVars>
      </dgm:prSet>
      <dgm:spPr>
        <a:xfrm>
          <a:off x="5092545" y="997024"/>
          <a:ext cx="2607744" cy="316420"/>
        </a:xfrm>
        <a:prstGeom prst="rect">
          <a:avLst/>
        </a:prstGeom>
      </dgm:spPr>
    </dgm:pt>
    <dgm:pt modelId="{8DD1435E-446C-2046-BEF0-728CCAE90CBC}" type="pres">
      <dgm:prSet presAssocID="{FFED99B7-E668-AD4F-9492-CEED783A6551}" presName="rootConnector" presStyleLbl="node3" presStyleIdx="2" presStyleCnt="13"/>
      <dgm:spPr/>
    </dgm:pt>
    <dgm:pt modelId="{F518E47E-05C9-CC4D-A448-5EBFEEB2925A}" type="pres">
      <dgm:prSet presAssocID="{FFED99B7-E668-AD4F-9492-CEED783A6551}" presName="hierChild4" presStyleCnt="0"/>
      <dgm:spPr/>
    </dgm:pt>
    <dgm:pt modelId="{D062332A-536B-C74B-BD1B-5BFBDF741F6B}" type="pres">
      <dgm:prSet presAssocID="{FFED99B7-E668-AD4F-9492-CEED783A6551}" presName="hierChild5" presStyleCnt="0"/>
      <dgm:spPr/>
    </dgm:pt>
    <dgm:pt modelId="{19BA2C0C-5BDE-8744-B872-67AEC0E1357D}" type="pres">
      <dgm:prSet presAssocID="{BF16F829-61DF-F94B-B08B-588C347DEB61}" presName="hierChild5" presStyleCnt="0"/>
      <dgm:spPr/>
    </dgm:pt>
    <dgm:pt modelId="{F84315E7-29CB-A140-81DD-774F3932865D}" type="pres">
      <dgm:prSet presAssocID="{C2661947-F989-A941-8EC4-FC1F5AE1DE8E}" presName="Name64" presStyleLbl="parChTrans1D2" presStyleIdx="3" presStyleCnt="13"/>
      <dgm:spPr/>
    </dgm:pt>
    <dgm:pt modelId="{A0908830-5A88-994B-8424-A44FCAE6DB6D}" type="pres">
      <dgm:prSet presAssocID="{95DE0001-FAEF-6446-9DE3-416F6DE7157D}" presName="hierRoot2" presStyleCnt="0">
        <dgm:presLayoutVars>
          <dgm:hierBranch val="init"/>
        </dgm:presLayoutVars>
      </dgm:prSet>
      <dgm:spPr/>
    </dgm:pt>
    <dgm:pt modelId="{1F24C2BC-42C6-404C-842F-AA9F99BE1C4F}" type="pres">
      <dgm:prSet presAssocID="{95DE0001-FAEF-6446-9DE3-416F6DE7157D}" presName="rootComposite" presStyleCnt="0"/>
      <dgm:spPr/>
    </dgm:pt>
    <dgm:pt modelId="{04B655AE-662B-F141-8021-36CA89EA8646}" type="pres">
      <dgm:prSet presAssocID="{95DE0001-FAEF-6446-9DE3-416F6DE7157D}" presName="rootText" presStyleLbl="node2" presStyleIdx="3" presStyleCnt="13">
        <dgm:presLayoutVars>
          <dgm:chPref val="3"/>
        </dgm:presLayoutVars>
      </dgm:prSet>
      <dgm:spPr/>
    </dgm:pt>
    <dgm:pt modelId="{301AA123-823E-5F40-BF38-47F9B8D06AD1}" type="pres">
      <dgm:prSet presAssocID="{95DE0001-FAEF-6446-9DE3-416F6DE7157D}" presName="rootConnector" presStyleLbl="node2" presStyleIdx="3" presStyleCnt="13"/>
      <dgm:spPr/>
    </dgm:pt>
    <dgm:pt modelId="{FFE5F0A8-991A-5543-B259-A0FA273C3AAD}" type="pres">
      <dgm:prSet presAssocID="{95DE0001-FAEF-6446-9DE3-416F6DE7157D}" presName="hierChild4" presStyleCnt="0"/>
      <dgm:spPr/>
    </dgm:pt>
    <dgm:pt modelId="{78B146D0-F6A5-BB46-AA74-3A7A045F9FAF}" type="pres">
      <dgm:prSet presAssocID="{6C3D5C7C-437E-5C4B-A9DA-0B71EE2C3184}" presName="Name64" presStyleLbl="parChTrans1D3" presStyleIdx="3" presStyleCnt="13"/>
      <dgm:spPr/>
    </dgm:pt>
    <dgm:pt modelId="{26DAC456-3B42-DE4B-A58F-216296FC16CB}" type="pres">
      <dgm:prSet presAssocID="{ECBA04C5-E866-084D-8AE7-84DAFE7EA4DF}" presName="hierRoot2" presStyleCnt="0">
        <dgm:presLayoutVars>
          <dgm:hierBranch val="init"/>
        </dgm:presLayoutVars>
      </dgm:prSet>
      <dgm:spPr/>
    </dgm:pt>
    <dgm:pt modelId="{887C7AB0-5F63-2546-8412-ADCBC1652465}" type="pres">
      <dgm:prSet presAssocID="{ECBA04C5-E866-084D-8AE7-84DAFE7EA4DF}" presName="rootComposite" presStyleCnt="0"/>
      <dgm:spPr/>
    </dgm:pt>
    <dgm:pt modelId="{3BC6BE08-8E38-7C49-8656-CC506DB91F16}" type="pres">
      <dgm:prSet presAssocID="{ECBA04C5-E866-084D-8AE7-84DAFE7EA4DF}" presName="rootText" presStyleLbl="node3" presStyleIdx="3" presStyleCnt="13" custScaleX="251496">
        <dgm:presLayoutVars>
          <dgm:chPref val="3"/>
        </dgm:presLayoutVars>
      </dgm:prSet>
      <dgm:spPr>
        <a:xfrm>
          <a:off x="5092545" y="1443126"/>
          <a:ext cx="2609134" cy="316420"/>
        </a:xfrm>
        <a:prstGeom prst="rect">
          <a:avLst/>
        </a:prstGeom>
      </dgm:spPr>
    </dgm:pt>
    <dgm:pt modelId="{702B312D-86AE-D44B-95A8-3D5E2F73741B}" type="pres">
      <dgm:prSet presAssocID="{ECBA04C5-E866-084D-8AE7-84DAFE7EA4DF}" presName="rootConnector" presStyleLbl="node3" presStyleIdx="3" presStyleCnt="13"/>
      <dgm:spPr/>
    </dgm:pt>
    <dgm:pt modelId="{8A1651F5-0A27-2E46-BFDD-E33E26A34539}" type="pres">
      <dgm:prSet presAssocID="{ECBA04C5-E866-084D-8AE7-84DAFE7EA4DF}" presName="hierChild4" presStyleCnt="0"/>
      <dgm:spPr/>
    </dgm:pt>
    <dgm:pt modelId="{5A71ED3E-4C75-E64E-A2AA-056701ECF4D2}" type="pres">
      <dgm:prSet presAssocID="{ECBA04C5-E866-084D-8AE7-84DAFE7EA4DF}" presName="hierChild5" presStyleCnt="0"/>
      <dgm:spPr/>
    </dgm:pt>
    <dgm:pt modelId="{25B01B83-40CB-5C4E-8E6C-AD5C9C2E937D}" type="pres">
      <dgm:prSet presAssocID="{95DE0001-FAEF-6446-9DE3-416F6DE7157D}" presName="hierChild5" presStyleCnt="0"/>
      <dgm:spPr/>
    </dgm:pt>
    <dgm:pt modelId="{C38B3820-4BD2-3349-A446-956C69F8C4A2}" type="pres">
      <dgm:prSet presAssocID="{338C54CA-FAF4-7745-8B24-E1A9F625816E}" presName="Name64" presStyleLbl="parChTrans1D2" presStyleIdx="4" presStyleCnt="13"/>
      <dgm:spPr/>
    </dgm:pt>
    <dgm:pt modelId="{7EF2DC63-3CB3-1F46-A826-731219F1FED1}" type="pres">
      <dgm:prSet presAssocID="{3454E6E7-2955-2B43-9D4E-F79F83E7886B}" presName="hierRoot2" presStyleCnt="0">
        <dgm:presLayoutVars>
          <dgm:hierBranch val="init"/>
        </dgm:presLayoutVars>
      </dgm:prSet>
      <dgm:spPr/>
    </dgm:pt>
    <dgm:pt modelId="{971C28AF-C9FA-8045-8101-DD795932F0B9}" type="pres">
      <dgm:prSet presAssocID="{3454E6E7-2955-2B43-9D4E-F79F83E7886B}" presName="rootComposite" presStyleCnt="0"/>
      <dgm:spPr/>
    </dgm:pt>
    <dgm:pt modelId="{6550BBE8-6925-3E47-8FC2-EE40FAFAD79F}" type="pres">
      <dgm:prSet presAssocID="{3454E6E7-2955-2B43-9D4E-F79F83E7886B}" presName="rootText" presStyleLbl="node2" presStyleIdx="4" presStyleCnt="13">
        <dgm:presLayoutVars>
          <dgm:chPref val="3"/>
        </dgm:presLayoutVars>
      </dgm:prSet>
      <dgm:spPr/>
    </dgm:pt>
    <dgm:pt modelId="{B25D382A-11B9-5F4E-8315-02DE69ED53F0}" type="pres">
      <dgm:prSet presAssocID="{3454E6E7-2955-2B43-9D4E-F79F83E7886B}" presName="rootConnector" presStyleLbl="node2" presStyleIdx="4" presStyleCnt="13"/>
      <dgm:spPr/>
    </dgm:pt>
    <dgm:pt modelId="{724A90A8-8417-7447-9C24-6E3296120D96}" type="pres">
      <dgm:prSet presAssocID="{3454E6E7-2955-2B43-9D4E-F79F83E7886B}" presName="hierChild4" presStyleCnt="0"/>
      <dgm:spPr/>
    </dgm:pt>
    <dgm:pt modelId="{64875C4E-D6B1-DB43-8D8F-96192DC35E28}" type="pres">
      <dgm:prSet presAssocID="{76B60F29-C9E3-4A45-88A1-07C4DCDD2DD3}" presName="Name64" presStyleLbl="parChTrans1D3" presStyleIdx="4" presStyleCnt="13"/>
      <dgm:spPr/>
    </dgm:pt>
    <dgm:pt modelId="{4962ACC5-2D68-B44D-A93A-A8E646DED9D5}" type="pres">
      <dgm:prSet presAssocID="{58FC47DB-4BE2-CB42-A0D3-53319E81F979}" presName="hierRoot2" presStyleCnt="0">
        <dgm:presLayoutVars>
          <dgm:hierBranch val="init"/>
        </dgm:presLayoutVars>
      </dgm:prSet>
      <dgm:spPr/>
    </dgm:pt>
    <dgm:pt modelId="{EE15368E-1BBD-4D41-A132-71DF2C0B4187}" type="pres">
      <dgm:prSet presAssocID="{58FC47DB-4BE2-CB42-A0D3-53319E81F979}" presName="rootComposite" presStyleCnt="0"/>
      <dgm:spPr/>
    </dgm:pt>
    <dgm:pt modelId="{AD0C2308-0A58-5941-8C74-50AFF40923B7}" type="pres">
      <dgm:prSet presAssocID="{58FC47DB-4BE2-CB42-A0D3-53319E81F979}" presName="rootText" presStyleLbl="node3" presStyleIdx="4" presStyleCnt="13" custScaleX="251496">
        <dgm:presLayoutVars>
          <dgm:chPref val="3"/>
        </dgm:presLayoutVars>
      </dgm:prSet>
      <dgm:spPr/>
    </dgm:pt>
    <dgm:pt modelId="{9EDBDCAF-1652-204D-85DF-35A66D70A237}" type="pres">
      <dgm:prSet presAssocID="{58FC47DB-4BE2-CB42-A0D3-53319E81F979}" presName="rootConnector" presStyleLbl="node3" presStyleIdx="4" presStyleCnt="13"/>
      <dgm:spPr/>
    </dgm:pt>
    <dgm:pt modelId="{772448F7-7081-B447-89E8-8977A3903ABF}" type="pres">
      <dgm:prSet presAssocID="{58FC47DB-4BE2-CB42-A0D3-53319E81F979}" presName="hierChild4" presStyleCnt="0"/>
      <dgm:spPr/>
    </dgm:pt>
    <dgm:pt modelId="{1FD2FB8A-2ECE-1E4C-83B1-024A79484357}" type="pres">
      <dgm:prSet presAssocID="{58FC47DB-4BE2-CB42-A0D3-53319E81F979}" presName="hierChild5" presStyleCnt="0"/>
      <dgm:spPr/>
    </dgm:pt>
    <dgm:pt modelId="{9923CD95-A9B1-F04D-94C3-8F42AB89B09E}" type="pres">
      <dgm:prSet presAssocID="{3454E6E7-2955-2B43-9D4E-F79F83E7886B}" presName="hierChild5" presStyleCnt="0"/>
      <dgm:spPr/>
    </dgm:pt>
    <dgm:pt modelId="{4CECFE0A-2254-9C4B-AFF2-884BB20604E1}" type="pres">
      <dgm:prSet presAssocID="{F518A0C1-1728-D34D-8F3C-8DFFC35A5EAA}" presName="Name64" presStyleLbl="parChTrans1D2" presStyleIdx="5" presStyleCnt="13"/>
      <dgm:spPr/>
    </dgm:pt>
    <dgm:pt modelId="{99519D47-AD3C-5B44-AD19-49B150B11381}" type="pres">
      <dgm:prSet presAssocID="{A1F1D30B-6875-5A4C-90A6-9E24498763E4}" presName="hierRoot2" presStyleCnt="0">
        <dgm:presLayoutVars>
          <dgm:hierBranch val="init"/>
        </dgm:presLayoutVars>
      </dgm:prSet>
      <dgm:spPr/>
    </dgm:pt>
    <dgm:pt modelId="{27BD9FE7-3E89-3A43-B7FA-37F45CA73AC9}" type="pres">
      <dgm:prSet presAssocID="{A1F1D30B-6875-5A4C-90A6-9E24498763E4}" presName="rootComposite" presStyleCnt="0"/>
      <dgm:spPr/>
    </dgm:pt>
    <dgm:pt modelId="{7D239651-ABA0-D347-887A-D6AA4BF65EC8}" type="pres">
      <dgm:prSet presAssocID="{A1F1D30B-6875-5A4C-90A6-9E24498763E4}" presName="rootText" presStyleLbl="node2" presStyleIdx="5" presStyleCnt="13">
        <dgm:presLayoutVars>
          <dgm:chPref val="3"/>
        </dgm:presLayoutVars>
      </dgm:prSet>
      <dgm:spPr/>
    </dgm:pt>
    <dgm:pt modelId="{E48DCA90-852B-1F45-98BC-49568C9700CD}" type="pres">
      <dgm:prSet presAssocID="{A1F1D30B-6875-5A4C-90A6-9E24498763E4}" presName="rootConnector" presStyleLbl="node2" presStyleIdx="5" presStyleCnt="13"/>
      <dgm:spPr/>
    </dgm:pt>
    <dgm:pt modelId="{DC630EEB-95B3-2845-AD70-B53FAA6882E1}" type="pres">
      <dgm:prSet presAssocID="{A1F1D30B-6875-5A4C-90A6-9E24498763E4}" presName="hierChild4" presStyleCnt="0"/>
      <dgm:spPr/>
    </dgm:pt>
    <dgm:pt modelId="{703E3090-E07D-044C-ACC6-3DDD04A771AA}" type="pres">
      <dgm:prSet presAssocID="{B829C254-2E8D-B645-9392-14AFC0EDFBED}" presName="Name64" presStyleLbl="parChTrans1D3" presStyleIdx="5" presStyleCnt="13"/>
      <dgm:spPr/>
    </dgm:pt>
    <dgm:pt modelId="{D27AD19A-F903-FE4E-9477-1C951A0D3121}" type="pres">
      <dgm:prSet presAssocID="{C02E655C-E08C-8644-B90F-7E87536A841C}" presName="hierRoot2" presStyleCnt="0">
        <dgm:presLayoutVars>
          <dgm:hierBranch val="init"/>
        </dgm:presLayoutVars>
      </dgm:prSet>
      <dgm:spPr/>
    </dgm:pt>
    <dgm:pt modelId="{EFA6A606-C113-4249-9B7F-790D1B3B38AC}" type="pres">
      <dgm:prSet presAssocID="{C02E655C-E08C-8644-B90F-7E87536A841C}" presName="rootComposite" presStyleCnt="0"/>
      <dgm:spPr/>
    </dgm:pt>
    <dgm:pt modelId="{724BDF40-3949-1C4C-9F0F-3CCB9648BD60}" type="pres">
      <dgm:prSet presAssocID="{C02E655C-E08C-8644-B90F-7E87536A841C}" presName="rootText" presStyleLbl="node3" presStyleIdx="5" presStyleCnt="13" custScaleX="251496">
        <dgm:presLayoutVars>
          <dgm:chPref val="3"/>
        </dgm:presLayoutVars>
      </dgm:prSet>
      <dgm:spPr>
        <a:xfrm>
          <a:off x="5092545" y="2335329"/>
          <a:ext cx="2609134" cy="316420"/>
        </a:xfrm>
        <a:prstGeom prst="rect">
          <a:avLst/>
        </a:prstGeom>
      </dgm:spPr>
    </dgm:pt>
    <dgm:pt modelId="{EB27EC52-F5E8-5345-8589-71AE2655D870}" type="pres">
      <dgm:prSet presAssocID="{C02E655C-E08C-8644-B90F-7E87536A841C}" presName="rootConnector" presStyleLbl="node3" presStyleIdx="5" presStyleCnt="13"/>
      <dgm:spPr/>
    </dgm:pt>
    <dgm:pt modelId="{E55944A1-002B-0341-8183-51A73AC0807A}" type="pres">
      <dgm:prSet presAssocID="{C02E655C-E08C-8644-B90F-7E87536A841C}" presName="hierChild4" presStyleCnt="0"/>
      <dgm:spPr/>
    </dgm:pt>
    <dgm:pt modelId="{6CB14899-E405-CD44-B876-BA4527367CE7}" type="pres">
      <dgm:prSet presAssocID="{C02E655C-E08C-8644-B90F-7E87536A841C}" presName="hierChild5" presStyleCnt="0"/>
      <dgm:spPr/>
    </dgm:pt>
    <dgm:pt modelId="{DBF83E99-B0D2-0C47-811B-8669DB4987F1}" type="pres">
      <dgm:prSet presAssocID="{A1F1D30B-6875-5A4C-90A6-9E24498763E4}" presName="hierChild5" presStyleCnt="0"/>
      <dgm:spPr/>
    </dgm:pt>
    <dgm:pt modelId="{4B76AD62-013B-1C46-BA9B-773A1FFB36C7}" type="pres">
      <dgm:prSet presAssocID="{A1FD969C-B7B0-4C46-B81F-185342A72309}" presName="Name64" presStyleLbl="parChTrans1D2" presStyleIdx="6" presStyleCnt="13"/>
      <dgm:spPr/>
    </dgm:pt>
    <dgm:pt modelId="{52D2337D-7B53-084E-BD31-26F8BF641ACA}" type="pres">
      <dgm:prSet presAssocID="{3A0F41FF-8484-844A-9660-3E189E4D64D8}" presName="hierRoot2" presStyleCnt="0">
        <dgm:presLayoutVars>
          <dgm:hierBranch val="init"/>
        </dgm:presLayoutVars>
      </dgm:prSet>
      <dgm:spPr/>
    </dgm:pt>
    <dgm:pt modelId="{134E72F8-50D4-D446-9B58-41BA27FE7D58}" type="pres">
      <dgm:prSet presAssocID="{3A0F41FF-8484-844A-9660-3E189E4D64D8}" presName="rootComposite" presStyleCnt="0"/>
      <dgm:spPr/>
    </dgm:pt>
    <dgm:pt modelId="{3E613B11-A681-3949-87FB-9A3CC08C74BE}" type="pres">
      <dgm:prSet presAssocID="{3A0F41FF-8484-844A-9660-3E189E4D64D8}" presName="rootText" presStyleLbl="node2" presStyleIdx="6" presStyleCnt="13">
        <dgm:presLayoutVars>
          <dgm:chPref val="3"/>
        </dgm:presLayoutVars>
      </dgm:prSet>
      <dgm:spPr/>
    </dgm:pt>
    <dgm:pt modelId="{D1A918E9-19B0-6C49-914A-1CCD78BDC56A}" type="pres">
      <dgm:prSet presAssocID="{3A0F41FF-8484-844A-9660-3E189E4D64D8}" presName="rootConnector" presStyleLbl="node2" presStyleIdx="6" presStyleCnt="13"/>
      <dgm:spPr/>
    </dgm:pt>
    <dgm:pt modelId="{008337BF-4FA4-EE4F-871F-612D22449E47}" type="pres">
      <dgm:prSet presAssocID="{3A0F41FF-8484-844A-9660-3E189E4D64D8}" presName="hierChild4" presStyleCnt="0"/>
      <dgm:spPr/>
    </dgm:pt>
    <dgm:pt modelId="{2EA3F9C0-02E0-DF4B-8556-FE2E42F67ACB}" type="pres">
      <dgm:prSet presAssocID="{2F577A6C-4F87-E842-9BE2-46AEC34A67F5}" presName="Name64" presStyleLbl="parChTrans1D3" presStyleIdx="6" presStyleCnt="13"/>
      <dgm:spPr/>
    </dgm:pt>
    <dgm:pt modelId="{D2596869-21A6-E743-BE22-5E55221229CF}" type="pres">
      <dgm:prSet presAssocID="{33E97020-7CA5-184E-80D5-A1CDD2A4F3CE}" presName="hierRoot2" presStyleCnt="0">
        <dgm:presLayoutVars>
          <dgm:hierBranch val="init"/>
        </dgm:presLayoutVars>
      </dgm:prSet>
      <dgm:spPr/>
    </dgm:pt>
    <dgm:pt modelId="{7A3F1D4A-2847-024C-8919-4B42FAB7ED34}" type="pres">
      <dgm:prSet presAssocID="{33E97020-7CA5-184E-80D5-A1CDD2A4F3CE}" presName="rootComposite" presStyleCnt="0"/>
      <dgm:spPr/>
    </dgm:pt>
    <dgm:pt modelId="{70C6FCD2-CD1A-0E41-86E8-50BCAD458C47}" type="pres">
      <dgm:prSet presAssocID="{33E97020-7CA5-184E-80D5-A1CDD2A4F3CE}" presName="rootText" presStyleLbl="node3" presStyleIdx="6" presStyleCnt="13" custScaleX="251465">
        <dgm:presLayoutVars>
          <dgm:chPref val="3"/>
        </dgm:presLayoutVars>
      </dgm:prSet>
      <dgm:spPr>
        <a:xfrm>
          <a:off x="5092545" y="2781431"/>
          <a:ext cx="2608812" cy="316420"/>
        </a:xfrm>
        <a:prstGeom prst="rect">
          <a:avLst/>
        </a:prstGeom>
      </dgm:spPr>
    </dgm:pt>
    <dgm:pt modelId="{B6889208-A7EB-5A49-9630-3278E7CC0EAA}" type="pres">
      <dgm:prSet presAssocID="{33E97020-7CA5-184E-80D5-A1CDD2A4F3CE}" presName="rootConnector" presStyleLbl="node3" presStyleIdx="6" presStyleCnt="13"/>
      <dgm:spPr/>
    </dgm:pt>
    <dgm:pt modelId="{CBEE1877-851C-184A-90C9-A5D523EDC977}" type="pres">
      <dgm:prSet presAssocID="{33E97020-7CA5-184E-80D5-A1CDD2A4F3CE}" presName="hierChild4" presStyleCnt="0"/>
      <dgm:spPr/>
    </dgm:pt>
    <dgm:pt modelId="{8AE4DDCE-59D1-C043-94C8-7EB0164E1222}" type="pres">
      <dgm:prSet presAssocID="{33E97020-7CA5-184E-80D5-A1CDD2A4F3CE}" presName="hierChild5" presStyleCnt="0"/>
      <dgm:spPr/>
    </dgm:pt>
    <dgm:pt modelId="{C3D7FFE2-ADD4-BE4B-89C0-0DA58A6FF417}" type="pres">
      <dgm:prSet presAssocID="{3A0F41FF-8484-844A-9660-3E189E4D64D8}" presName="hierChild5" presStyleCnt="0"/>
      <dgm:spPr/>
    </dgm:pt>
    <dgm:pt modelId="{40712D8D-A6EF-2442-9F03-E12224266F8B}" type="pres">
      <dgm:prSet presAssocID="{045608AB-3D75-9545-96CD-1945C4790325}" presName="Name64" presStyleLbl="parChTrans1D2" presStyleIdx="7" presStyleCnt="13"/>
      <dgm:spPr/>
    </dgm:pt>
    <dgm:pt modelId="{490925CE-0CD0-054E-B061-73F06F585769}" type="pres">
      <dgm:prSet presAssocID="{BBCA8FBA-C307-9946-8115-5BC3EC1E8810}" presName="hierRoot2" presStyleCnt="0">
        <dgm:presLayoutVars>
          <dgm:hierBranch val="init"/>
        </dgm:presLayoutVars>
      </dgm:prSet>
      <dgm:spPr/>
    </dgm:pt>
    <dgm:pt modelId="{8584FDF3-18DC-1341-9D01-49581EB16520}" type="pres">
      <dgm:prSet presAssocID="{BBCA8FBA-C307-9946-8115-5BC3EC1E8810}" presName="rootComposite" presStyleCnt="0"/>
      <dgm:spPr/>
    </dgm:pt>
    <dgm:pt modelId="{ED3A1F2B-CFB9-CE43-A123-49AE236392FC}" type="pres">
      <dgm:prSet presAssocID="{BBCA8FBA-C307-9946-8115-5BC3EC1E8810}" presName="rootText" presStyleLbl="node2" presStyleIdx="7" presStyleCnt="13">
        <dgm:presLayoutVars>
          <dgm:chPref val="3"/>
        </dgm:presLayoutVars>
      </dgm:prSet>
      <dgm:spPr/>
    </dgm:pt>
    <dgm:pt modelId="{0C513226-6C08-1A44-9433-57797A81FBC2}" type="pres">
      <dgm:prSet presAssocID="{BBCA8FBA-C307-9946-8115-5BC3EC1E8810}" presName="rootConnector" presStyleLbl="node2" presStyleIdx="7" presStyleCnt="13"/>
      <dgm:spPr/>
    </dgm:pt>
    <dgm:pt modelId="{C47DE572-940E-234A-B964-B4D1DA36D6E0}" type="pres">
      <dgm:prSet presAssocID="{BBCA8FBA-C307-9946-8115-5BC3EC1E8810}" presName="hierChild4" presStyleCnt="0"/>
      <dgm:spPr/>
    </dgm:pt>
    <dgm:pt modelId="{1681AAE6-5FC7-BB44-A1BC-B0C317CFA709}" type="pres">
      <dgm:prSet presAssocID="{CD6DC443-EEEF-114B-B8AC-F1D2D9039C1D}" presName="Name64" presStyleLbl="parChTrans1D3" presStyleIdx="7" presStyleCnt="13"/>
      <dgm:spPr/>
    </dgm:pt>
    <dgm:pt modelId="{0DD6AA2F-0367-C44A-A264-5D3804BA58A7}" type="pres">
      <dgm:prSet presAssocID="{387DD606-A448-D141-84CC-BDF38F2C4E94}" presName="hierRoot2" presStyleCnt="0">
        <dgm:presLayoutVars>
          <dgm:hierBranch val="init"/>
        </dgm:presLayoutVars>
      </dgm:prSet>
      <dgm:spPr/>
    </dgm:pt>
    <dgm:pt modelId="{637A7068-4594-5A4B-9292-0049ED58EE7E}" type="pres">
      <dgm:prSet presAssocID="{387DD606-A448-D141-84CC-BDF38F2C4E94}" presName="rootComposite" presStyleCnt="0"/>
      <dgm:spPr/>
    </dgm:pt>
    <dgm:pt modelId="{E35F6E56-647D-DC42-B59C-9F24D46E4C91}" type="pres">
      <dgm:prSet presAssocID="{387DD606-A448-D141-84CC-BDF38F2C4E94}" presName="rootText" presStyleLbl="node3" presStyleIdx="7" presStyleCnt="13" custScaleX="251465">
        <dgm:presLayoutVars>
          <dgm:chPref val="3"/>
        </dgm:presLayoutVars>
      </dgm:prSet>
      <dgm:spPr>
        <a:xfrm>
          <a:off x="5092545" y="3227533"/>
          <a:ext cx="2608812" cy="316420"/>
        </a:xfrm>
        <a:prstGeom prst="rect">
          <a:avLst/>
        </a:prstGeom>
      </dgm:spPr>
    </dgm:pt>
    <dgm:pt modelId="{E0BC4AB5-9112-4345-9C14-3667DB11281A}" type="pres">
      <dgm:prSet presAssocID="{387DD606-A448-D141-84CC-BDF38F2C4E94}" presName="rootConnector" presStyleLbl="node3" presStyleIdx="7" presStyleCnt="13"/>
      <dgm:spPr/>
    </dgm:pt>
    <dgm:pt modelId="{35BC9860-FB82-0F45-95E6-304868554182}" type="pres">
      <dgm:prSet presAssocID="{387DD606-A448-D141-84CC-BDF38F2C4E94}" presName="hierChild4" presStyleCnt="0"/>
      <dgm:spPr/>
    </dgm:pt>
    <dgm:pt modelId="{501B7D73-92A4-C44B-B21B-52DFA9F4C99F}" type="pres">
      <dgm:prSet presAssocID="{387DD606-A448-D141-84CC-BDF38F2C4E94}" presName="hierChild5" presStyleCnt="0"/>
      <dgm:spPr/>
    </dgm:pt>
    <dgm:pt modelId="{C4C39345-8EAF-EA4F-8EE7-CC795F3A8141}" type="pres">
      <dgm:prSet presAssocID="{BBCA8FBA-C307-9946-8115-5BC3EC1E8810}" presName="hierChild5" presStyleCnt="0"/>
      <dgm:spPr/>
    </dgm:pt>
    <dgm:pt modelId="{9A5BECCA-ABD0-5043-BCA9-C439FB067A40}" type="pres">
      <dgm:prSet presAssocID="{FF2CF6DA-FE32-5948-9C68-171844406A92}" presName="Name64" presStyleLbl="parChTrans1D2" presStyleIdx="8" presStyleCnt="13"/>
      <dgm:spPr/>
    </dgm:pt>
    <dgm:pt modelId="{CDE8CF36-1AB0-0640-8FCA-AA15BD23D91B}" type="pres">
      <dgm:prSet presAssocID="{5A48D30F-4E48-4346-9180-F1E21E4F9637}" presName="hierRoot2" presStyleCnt="0">
        <dgm:presLayoutVars>
          <dgm:hierBranch val="init"/>
        </dgm:presLayoutVars>
      </dgm:prSet>
      <dgm:spPr/>
    </dgm:pt>
    <dgm:pt modelId="{BC20CDAF-8769-0D46-BA85-40EE1C19CDC3}" type="pres">
      <dgm:prSet presAssocID="{5A48D30F-4E48-4346-9180-F1E21E4F9637}" presName="rootComposite" presStyleCnt="0"/>
      <dgm:spPr/>
    </dgm:pt>
    <dgm:pt modelId="{729EF164-AE62-9342-8DA1-AA89A7422055}" type="pres">
      <dgm:prSet presAssocID="{5A48D30F-4E48-4346-9180-F1E21E4F9637}" presName="rootText" presStyleLbl="node2" presStyleIdx="8" presStyleCnt="13">
        <dgm:presLayoutVars>
          <dgm:chPref val="3"/>
        </dgm:presLayoutVars>
      </dgm:prSet>
      <dgm:spPr/>
    </dgm:pt>
    <dgm:pt modelId="{3372D8CC-4F63-7D45-AD47-82E79FF23FC2}" type="pres">
      <dgm:prSet presAssocID="{5A48D30F-4E48-4346-9180-F1E21E4F9637}" presName="rootConnector" presStyleLbl="node2" presStyleIdx="8" presStyleCnt="13"/>
      <dgm:spPr/>
    </dgm:pt>
    <dgm:pt modelId="{CC8DD190-4D50-254D-8AF2-A70A5B83A951}" type="pres">
      <dgm:prSet presAssocID="{5A48D30F-4E48-4346-9180-F1E21E4F9637}" presName="hierChild4" presStyleCnt="0"/>
      <dgm:spPr/>
    </dgm:pt>
    <dgm:pt modelId="{10FC60D2-A4B8-4842-A616-FB8F75332E65}" type="pres">
      <dgm:prSet presAssocID="{77D821A5-7C6C-6946-94C0-68509DA1490E}" presName="Name64" presStyleLbl="parChTrans1D3" presStyleIdx="8" presStyleCnt="13"/>
      <dgm:spPr/>
    </dgm:pt>
    <dgm:pt modelId="{728C1191-6A80-9E4A-A6AB-D2D3287B03CB}" type="pres">
      <dgm:prSet presAssocID="{C6534B25-F786-D84B-AB9B-279A003744A6}" presName="hierRoot2" presStyleCnt="0">
        <dgm:presLayoutVars>
          <dgm:hierBranch val="init"/>
        </dgm:presLayoutVars>
      </dgm:prSet>
      <dgm:spPr/>
    </dgm:pt>
    <dgm:pt modelId="{2D949206-7C76-1E45-965C-E06905DF1706}" type="pres">
      <dgm:prSet presAssocID="{C6534B25-F786-D84B-AB9B-279A003744A6}" presName="rootComposite" presStyleCnt="0"/>
      <dgm:spPr/>
    </dgm:pt>
    <dgm:pt modelId="{C770F37A-97FB-6D41-8E6F-CCC903D7DD5A}" type="pres">
      <dgm:prSet presAssocID="{C6534B25-F786-D84B-AB9B-279A003744A6}" presName="rootText" presStyleLbl="node3" presStyleIdx="8" presStyleCnt="13" custScaleX="251465">
        <dgm:presLayoutVars>
          <dgm:chPref val="3"/>
        </dgm:presLayoutVars>
      </dgm:prSet>
      <dgm:spPr>
        <a:xfrm>
          <a:off x="4402143" y="3673790"/>
          <a:ext cx="2609328" cy="316483"/>
        </a:xfrm>
        <a:prstGeom prst="rect">
          <a:avLst/>
        </a:prstGeom>
      </dgm:spPr>
    </dgm:pt>
    <dgm:pt modelId="{BAD01CBA-7531-BE4B-8DBC-D36FADE8A0E6}" type="pres">
      <dgm:prSet presAssocID="{C6534B25-F786-D84B-AB9B-279A003744A6}" presName="rootConnector" presStyleLbl="node3" presStyleIdx="8" presStyleCnt="13"/>
      <dgm:spPr/>
    </dgm:pt>
    <dgm:pt modelId="{82856D51-44A8-2A4F-A6E0-4A56195A776B}" type="pres">
      <dgm:prSet presAssocID="{C6534B25-F786-D84B-AB9B-279A003744A6}" presName="hierChild4" presStyleCnt="0"/>
      <dgm:spPr/>
    </dgm:pt>
    <dgm:pt modelId="{B17FB9E0-40DF-A542-A34F-2DE8271412B5}" type="pres">
      <dgm:prSet presAssocID="{C6534B25-F786-D84B-AB9B-279A003744A6}" presName="hierChild5" presStyleCnt="0"/>
      <dgm:spPr/>
    </dgm:pt>
    <dgm:pt modelId="{9FAD9D67-DBC0-6849-9FC2-E932AF121763}" type="pres">
      <dgm:prSet presAssocID="{5A48D30F-4E48-4346-9180-F1E21E4F9637}" presName="hierChild5" presStyleCnt="0"/>
      <dgm:spPr/>
    </dgm:pt>
    <dgm:pt modelId="{26A5ED31-96CA-F348-95B3-0975B107FCD6}" type="pres">
      <dgm:prSet presAssocID="{0D50BAAF-6BEC-1F44-9398-71F6AD66DC17}" presName="Name64" presStyleLbl="parChTrans1D2" presStyleIdx="9" presStyleCnt="13"/>
      <dgm:spPr/>
    </dgm:pt>
    <dgm:pt modelId="{FA37ACE0-3E4A-E643-B3B7-A8B5D1E13FAE}" type="pres">
      <dgm:prSet presAssocID="{0FD19357-0E17-B348-A385-F2F9DA8909E8}" presName="hierRoot2" presStyleCnt="0">
        <dgm:presLayoutVars>
          <dgm:hierBranch val="init"/>
        </dgm:presLayoutVars>
      </dgm:prSet>
      <dgm:spPr/>
    </dgm:pt>
    <dgm:pt modelId="{B3D73B82-0917-9348-BBC7-BB08CD14CB5C}" type="pres">
      <dgm:prSet presAssocID="{0FD19357-0E17-B348-A385-F2F9DA8909E8}" presName="rootComposite" presStyleCnt="0"/>
      <dgm:spPr/>
    </dgm:pt>
    <dgm:pt modelId="{CA52968D-7B75-2C44-A5F4-4F6ABA93B8FF}" type="pres">
      <dgm:prSet presAssocID="{0FD19357-0E17-B348-A385-F2F9DA8909E8}" presName="rootText" presStyleLbl="node2" presStyleIdx="9" presStyleCnt="13">
        <dgm:presLayoutVars>
          <dgm:chPref val="3"/>
        </dgm:presLayoutVars>
      </dgm:prSet>
      <dgm:spPr/>
    </dgm:pt>
    <dgm:pt modelId="{B44B9AAC-FA8A-BE43-AFE5-B222ED65789F}" type="pres">
      <dgm:prSet presAssocID="{0FD19357-0E17-B348-A385-F2F9DA8909E8}" presName="rootConnector" presStyleLbl="node2" presStyleIdx="9" presStyleCnt="13"/>
      <dgm:spPr/>
    </dgm:pt>
    <dgm:pt modelId="{90C5D646-EB79-4445-B3F4-BBACB82BE647}" type="pres">
      <dgm:prSet presAssocID="{0FD19357-0E17-B348-A385-F2F9DA8909E8}" presName="hierChild4" presStyleCnt="0"/>
      <dgm:spPr/>
    </dgm:pt>
    <dgm:pt modelId="{7C3D3002-558D-9D46-89FD-E2F56D14195A}" type="pres">
      <dgm:prSet presAssocID="{933519BC-0BF4-7C42-BF57-7A1FE2CC9C0F}" presName="Name64" presStyleLbl="parChTrans1D3" presStyleIdx="9" presStyleCnt="13"/>
      <dgm:spPr/>
    </dgm:pt>
    <dgm:pt modelId="{13398434-E278-0043-BF02-AA85B32087FC}" type="pres">
      <dgm:prSet presAssocID="{686E844D-7918-434F-8247-6D48A899350E}" presName="hierRoot2" presStyleCnt="0">
        <dgm:presLayoutVars>
          <dgm:hierBranch val="init"/>
        </dgm:presLayoutVars>
      </dgm:prSet>
      <dgm:spPr/>
    </dgm:pt>
    <dgm:pt modelId="{4AA3C109-BEDC-D543-854E-70D35C9469E8}" type="pres">
      <dgm:prSet presAssocID="{686E844D-7918-434F-8247-6D48A899350E}" presName="rootComposite" presStyleCnt="0"/>
      <dgm:spPr/>
    </dgm:pt>
    <dgm:pt modelId="{F0CE7D48-2450-984E-A1B0-2B874AF4669D}" type="pres">
      <dgm:prSet presAssocID="{686E844D-7918-434F-8247-6D48A899350E}" presName="rootText" presStyleLbl="node3" presStyleIdx="9" presStyleCnt="13" custScaleX="251465">
        <dgm:presLayoutVars>
          <dgm:chPref val="3"/>
        </dgm:presLayoutVars>
      </dgm:prSet>
      <dgm:spPr>
        <a:xfrm>
          <a:off x="5092545" y="4119736"/>
          <a:ext cx="2608812" cy="316420"/>
        </a:xfrm>
        <a:prstGeom prst="rect">
          <a:avLst/>
        </a:prstGeom>
      </dgm:spPr>
    </dgm:pt>
    <dgm:pt modelId="{1D1BAC68-DB7A-6548-AC29-08CF071B7088}" type="pres">
      <dgm:prSet presAssocID="{686E844D-7918-434F-8247-6D48A899350E}" presName="rootConnector" presStyleLbl="node3" presStyleIdx="9" presStyleCnt="13"/>
      <dgm:spPr/>
    </dgm:pt>
    <dgm:pt modelId="{B8ED22EC-71F7-F040-AF2E-EF28E3501FB9}" type="pres">
      <dgm:prSet presAssocID="{686E844D-7918-434F-8247-6D48A899350E}" presName="hierChild4" presStyleCnt="0"/>
      <dgm:spPr/>
    </dgm:pt>
    <dgm:pt modelId="{F5F07547-CA8D-854B-ACB3-ED2CE56E4BBE}" type="pres">
      <dgm:prSet presAssocID="{686E844D-7918-434F-8247-6D48A899350E}" presName="hierChild5" presStyleCnt="0"/>
      <dgm:spPr/>
    </dgm:pt>
    <dgm:pt modelId="{356C3F3D-81F5-DF49-9718-177FC47A8178}" type="pres">
      <dgm:prSet presAssocID="{0FD19357-0E17-B348-A385-F2F9DA8909E8}" presName="hierChild5" presStyleCnt="0"/>
      <dgm:spPr/>
    </dgm:pt>
    <dgm:pt modelId="{4DFE07D7-CB8D-9E42-A424-9485A464A466}" type="pres">
      <dgm:prSet presAssocID="{EE8FDAAE-0DCE-DD49-83B9-4D0736AFA496}" presName="Name64" presStyleLbl="parChTrans1D2" presStyleIdx="10" presStyleCnt="13"/>
      <dgm:spPr/>
    </dgm:pt>
    <dgm:pt modelId="{237AB35A-B718-D645-AF76-AFBB4F294AF4}" type="pres">
      <dgm:prSet presAssocID="{BBA792B8-E8A6-5443-B446-9D02F1A3BCCF}" presName="hierRoot2" presStyleCnt="0">
        <dgm:presLayoutVars>
          <dgm:hierBranch val="init"/>
        </dgm:presLayoutVars>
      </dgm:prSet>
      <dgm:spPr/>
    </dgm:pt>
    <dgm:pt modelId="{949490EE-7A43-8D4B-9902-6AEFC52D4D7F}" type="pres">
      <dgm:prSet presAssocID="{BBA792B8-E8A6-5443-B446-9D02F1A3BCCF}" presName="rootComposite" presStyleCnt="0"/>
      <dgm:spPr/>
    </dgm:pt>
    <dgm:pt modelId="{04E98AD6-EF5C-4143-8DE9-296A44F4F931}" type="pres">
      <dgm:prSet presAssocID="{BBA792B8-E8A6-5443-B446-9D02F1A3BCCF}" presName="rootText" presStyleLbl="node2" presStyleIdx="10" presStyleCnt="13">
        <dgm:presLayoutVars>
          <dgm:chPref val="3"/>
        </dgm:presLayoutVars>
      </dgm:prSet>
      <dgm:spPr/>
    </dgm:pt>
    <dgm:pt modelId="{E4E4AE16-A074-EB46-A3CF-13C488C53AB6}" type="pres">
      <dgm:prSet presAssocID="{BBA792B8-E8A6-5443-B446-9D02F1A3BCCF}" presName="rootConnector" presStyleLbl="node2" presStyleIdx="10" presStyleCnt="13"/>
      <dgm:spPr/>
    </dgm:pt>
    <dgm:pt modelId="{940F52ED-E0FF-7549-9615-696F181C6C0C}" type="pres">
      <dgm:prSet presAssocID="{BBA792B8-E8A6-5443-B446-9D02F1A3BCCF}" presName="hierChild4" presStyleCnt="0"/>
      <dgm:spPr/>
    </dgm:pt>
    <dgm:pt modelId="{6F49971A-BF99-B94C-911A-A61257266EE4}" type="pres">
      <dgm:prSet presAssocID="{3F875ACC-392A-0642-B2B6-D74D1368BF2F}" presName="Name64" presStyleLbl="parChTrans1D3" presStyleIdx="10" presStyleCnt="13"/>
      <dgm:spPr/>
    </dgm:pt>
    <dgm:pt modelId="{824C1B68-8170-414A-B0DB-037355F9EDF1}" type="pres">
      <dgm:prSet presAssocID="{9C8FFF08-8A2A-7540-87B7-0ACC72A73A93}" presName="hierRoot2" presStyleCnt="0">
        <dgm:presLayoutVars>
          <dgm:hierBranch val="init"/>
        </dgm:presLayoutVars>
      </dgm:prSet>
      <dgm:spPr/>
    </dgm:pt>
    <dgm:pt modelId="{8E317BC9-30D4-2C4E-BE8A-C60A80358E7C}" type="pres">
      <dgm:prSet presAssocID="{9C8FFF08-8A2A-7540-87B7-0ACC72A73A93}" presName="rootComposite" presStyleCnt="0"/>
      <dgm:spPr/>
    </dgm:pt>
    <dgm:pt modelId="{29194496-B2B5-8C4F-8187-D5581EB05BD3}" type="pres">
      <dgm:prSet presAssocID="{9C8FFF08-8A2A-7540-87B7-0ACC72A73A93}" presName="rootText" presStyleLbl="node3" presStyleIdx="10" presStyleCnt="13" custScaleX="251465">
        <dgm:presLayoutVars>
          <dgm:chPref val="3"/>
        </dgm:presLayoutVars>
      </dgm:prSet>
      <dgm:spPr>
        <a:xfrm>
          <a:off x="5092545" y="4565838"/>
          <a:ext cx="2608812" cy="316420"/>
        </a:xfrm>
        <a:prstGeom prst="rect">
          <a:avLst/>
        </a:prstGeom>
      </dgm:spPr>
    </dgm:pt>
    <dgm:pt modelId="{FBF8441C-B50E-0846-A5C1-0FEC152CC0AD}" type="pres">
      <dgm:prSet presAssocID="{9C8FFF08-8A2A-7540-87B7-0ACC72A73A93}" presName="rootConnector" presStyleLbl="node3" presStyleIdx="10" presStyleCnt="13"/>
      <dgm:spPr/>
    </dgm:pt>
    <dgm:pt modelId="{C3944761-D080-D642-B15E-02A89EBE165A}" type="pres">
      <dgm:prSet presAssocID="{9C8FFF08-8A2A-7540-87B7-0ACC72A73A93}" presName="hierChild4" presStyleCnt="0"/>
      <dgm:spPr/>
    </dgm:pt>
    <dgm:pt modelId="{1A6C4A1D-7682-3242-87E7-2BE40F5EB61F}" type="pres">
      <dgm:prSet presAssocID="{9C8FFF08-8A2A-7540-87B7-0ACC72A73A93}" presName="hierChild5" presStyleCnt="0"/>
      <dgm:spPr/>
    </dgm:pt>
    <dgm:pt modelId="{4CDB6C8A-C27B-5A4B-A534-5795A51E0E33}" type="pres">
      <dgm:prSet presAssocID="{BBA792B8-E8A6-5443-B446-9D02F1A3BCCF}" presName="hierChild5" presStyleCnt="0"/>
      <dgm:spPr/>
    </dgm:pt>
    <dgm:pt modelId="{4E194F78-5414-004D-9A8F-4DE940C55F28}" type="pres">
      <dgm:prSet presAssocID="{CD55ECFA-8718-D74E-AF50-D051141EC205}" presName="Name64" presStyleLbl="parChTrans1D2" presStyleIdx="11" presStyleCnt="13"/>
      <dgm:spPr/>
    </dgm:pt>
    <dgm:pt modelId="{BA9BCED1-C8F3-BE42-BA0E-656FAEE66AAE}" type="pres">
      <dgm:prSet presAssocID="{E908D724-8095-B046-B5E2-7C48D880E97F}" presName="hierRoot2" presStyleCnt="0">
        <dgm:presLayoutVars>
          <dgm:hierBranch val="init"/>
        </dgm:presLayoutVars>
      </dgm:prSet>
      <dgm:spPr/>
    </dgm:pt>
    <dgm:pt modelId="{F986A282-6DFE-E348-9138-BB708FC48923}" type="pres">
      <dgm:prSet presAssocID="{E908D724-8095-B046-B5E2-7C48D880E97F}" presName="rootComposite" presStyleCnt="0"/>
      <dgm:spPr/>
    </dgm:pt>
    <dgm:pt modelId="{3F9C6FE5-20AC-0D46-B6AF-D400A4C681BF}" type="pres">
      <dgm:prSet presAssocID="{E908D724-8095-B046-B5E2-7C48D880E97F}" presName="rootText" presStyleLbl="node2" presStyleIdx="11" presStyleCnt="13">
        <dgm:presLayoutVars>
          <dgm:chPref val="3"/>
        </dgm:presLayoutVars>
      </dgm:prSet>
      <dgm:spPr/>
    </dgm:pt>
    <dgm:pt modelId="{E870B38C-3C86-F841-AA16-42E42892C71F}" type="pres">
      <dgm:prSet presAssocID="{E908D724-8095-B046-B5E2-7C48D880E97F}" presName="rootConnector" presStyleLbl="node2" presStyleIdx="11" presStyleCnt="13"/>
      <dgm:spPr/>
    </dgm:pt>
    <dgm:pt modelId="{15AA3A18-8A85-2B43-B649-124CB2E5216D}" type="pres">
      <dgm:prSet presAssocID="{E908D724-8095-B046-B5E2-7C48D880E97F}" presName="hierChild4" presStyleCnt="0"/>
      <dgm:spPr/>
    </dgm:pt>
    <dgm:pt modelId="{36BACFB9-EEFF-D445-AD1F-17A4EFA11423}" type="pres">
      <dgm:prSet presAssocID="{202A4CB8-ED96-3740-99CA-EA334F11F4A9}" presName="Name64" presStyleLbl="parChTrans1D3" presStyleIdx="11" presStyleCnt="13"/>
      <dgm:spPr/>
    </dgm:pt>
    <dgm:pt modelId="{55BDD7B3-E22B-124D-80DD-CBE6649BF4C6}" type="pres">
      <dgm:prSet presAssocID="{69E286C8-7CBC-4D49-987C-D26420C16AD9}" presName="hierRoot2" presStyleCnt="0">
        <dgm:presLayoutVars>
          <dgm:hierBranch val="init"/>
        </dgm:presLayoutVars>
      </dgm:prSet>
      <dgm:spPr/>
    </dgm:pt>
    <dgm:pt modelId="{09737E8D-50EF-184F-803D-A9D8E7B09DE1}" type="pres">
      <dgm:prSet presAssocID="{69E286C8-7CBC-4D49-987C-D26420C16AD9}" presName="rootComposite" presStyleCnt="0"/>
      <dgm:spPr/>
    </dgm:pt>
    <dgm:pt modelId="{74B2B6C5-F460-B541-908C-1642A8BB9ED4}" type="pres">
      <dgm:prSet presAssocID="{69E286C8-7CBC-4D49-987C-D26420C16AD9}" presName="rootText" presStyleLbl="node3" presStyleIdx="11" presStyleCnt="13" custScaleX="251465">
        <dgm:presLayoutVars>
          <dgm:chPref val="3"/>
        </dgm:presLayoutVars>
      </dgm:prSet>
      <dgm:spPr>
        <a:xfrm>
          <a:off x="5092545" y="5011939"/>
          <a:ext cx="2608812" cy="316420"/>
        </a:xfrm>
        <a:prstGeom prst="rect">
          <a:avLst/>
        </a:prstGeom>
      </dgm:spPr>
    </dgm:pt>
    <dgm:pt modelId="{8E66CFB2-FB90-9244-9741-9C1AABDB8008}" type="pres">
      <dgm:prSet presAssocID="{69E286C8-7CBC-4D49-987C-D26420C16AD9}" presName="rootConnector" presStyleLbl="node3" presStyleIdx="11" presStyleCnt="13"/>
      <dgm:spPr/>
    </dgm:pt>
    <dgm:pt modelId="{F007CDF2-64D8-454A-85AF-E995347969AF}" type="pres">
      <dgm:prSet presAssocID="{69E286C8-7CBC-4D49-987C-D26420C16AD9}" presName="hierChild4" presStyleCnt="0"/>
      <dgm:spPr/>
    </dgm:pt>
    <dgm:pt modelId="{DEBDE304-38BD-1942-B99B-5FAA8CE76387}" type="pres">
      <dgm:prSet presAssocID="{69E286C8-7CBC-4D49-987C-D26420C16AD9}" presName="hierChild5" presStyleCnt="0"/>
      <dgm:spPr/>
    </dgm:pt>
    <dgm:pt modelId="{831D3936-4BB5-FB4B-9E50-A70F93FC04AD}" type="pres">
      <dgm:prSet presAssocID="{E908D724-8095-B046-B5E2-7C48D880E97F}" presName="hierChild5" presStyleCnt="0"/>
      <dgm:spPr/>
    </dgm:pt>
    <dgm:pt modelId="{F6EA8A1B-4774-4148-8B36-E66874D54725}" type="pres">
      <dgm:prSet presAssocID="{A084A3F9-66B9-974D-8977-EEFC1FBFD74E}" presName="Name64" presStyleLbl="parChTrans1D2" presStyleIdx="12" presStyleCnt="13"/>
      <dgm:spPr/>
    </dgm:pt>
    <dgm:pt modelId="{D04A22BE-D3FA-1543-A3C0-121ED54EFF16}" type="pres">
      <dgm:prSet presAssocID="{73B729AF-27B3-864A-A7DD-9562459A1B5F}" presName="hierRoot2" presStyleCnt="0">
        <dgm:presLayoutVars>
          <dgm:hierBranch val="init"/>
        </dgm:presLayoutVars>
      </dgm:prSet>
      <dgm:spPr/>
    </dgm:pt>
    <dgm:pt modelId="{77050781-B5AE-8843-B8F3-8378B4DB739E}" type="pres">
      <dgm:prSet presAssocID="{73B729AF-27B3-864A-A7DD-9562459A1B5F}" presName="rootComposite" presStyleCnt="0"/>
      <dgm:spPr/>
    </dgm:pt>
    <dgm:pt modelId="{87586C68-D014-AA42-ADF6-4DDC06B45F79}" type="pres">
      <dgm:prSet presAssocID="{73B729AF-27B3-864A-A7DD-9562459A1B5F}" presName="rootText" presStyleLbl="node2" presStyleIdx="12" presStyleCnt="13">
        <dgm:presLayoutVars>
          <dgm:chPref val="3"/>
        </dgm:presLayoutVars>
      </dgm:prSet>
      <dgm:spPr/>
    </dgm:pt>
    <dgm:pt modelId="{BDE7945F-B106-FF4C-B7DF-0DEC6400F480}" type="pres">
      <dgm:prSet presAssocID="{73B729AF-27B3-864A-A7DD-9562459A1B5F}" presName="rootConnector" presStyleLbl="node2" presStyleIdx="12" presStyleCnt="13"/>
      <dgm:spPr/>
    </dgm:pt>
    <dgm:pt modelId="{F4643F1A-FBE8-A847-B400-F779FD266BF4}" type="pres">
      <dgm:prSet presAssocID="{73B729AF-27B3-864A-A7DD-9562459A1B5F}" presName="hierChild4" presStyleCnt="0"/>
      <dgm:spPr/>
    </dgm:pt>
    <dgm:pt modelId="{DED9E0DB-BC7F-624C-B213-01F6C23CB658}" type="pres">
      <dgm:prSet presAssocID="{FD9F62AB-454D-B146-A18F-ADC1EC9F0105}" presName="Name64" presStyleLbl="parChTrans1D3" presStyleIdx="12" presStyleCnt="13"/>
      <dgm:spPr/>
    </dgm:pt>
    <dgm:pt modelId="{4D0F4449-E80B-1B4D-A952-443FDCA31B88}" type="pres">
      <dgm:prSet presAssocID="{6FDF8CE1-1B11-C340-A68D-98410B9B18CC}" presName="hierRoot2" presStyleCnt="0">
        <dgm:presLayoutVars>
          <dgm:hierBranch val="init"/>
        </dgm:presLayoutVars>
      </dgm:prSet>
      <dgm:spPr/>
    </dgm:pt>
    <dgm:pt modelId="{E48971AF-F2D1-D94E-BF7D-A3C3F886CDB8}" type="pres">
      <dgm:prSet presAssocID="{6FDF8CE1-1B11-C340-A68D-98410B9B18CC}" presName="rootComposite" presStyleCnt="0"/>
      <dgm:spPr/>
    </dgm:pt>
    <dgm:pt modelId="{30CA4DD5-F9B3-7A41-8D49-8E3B0BA9F94C}" type="pres">
      <dgm:prSet presAssocID="{6FDF8CE1-1B11-C340-A68D-98410B9B18CC}" presName="rootText" presStyleLbl="node3" presStyleIdx="12" presStyleCnt="13" custScaleX="251297">
        <dgm:presLayoutVars>
          <dgm:chPref val="3"/>
        </dgm:presLayoutVars>
      </dgm:prSet>
      <dgm:spPr>
        <a:xfrm>
          <a:off x="5092545" y="5458041"/>
          <a:ext cx="2607069" cy="316420"/>
        </a:xfrm>
        <a:prstGeom prst="rect">
          <a:avLst/>
        </a:prstGeom>
      </dgm:spPr>
    </dgm:pt>
    <dgm:pt modelId="{0AC39188-7784-1740-9EE1-82687AC45565}" type="pres">
      <dgm:prSet presAssocID="{6FDF8CE1-1B11-C340-A68D-98410B9B18CC}" presName="rootConnector" presStyleLbl="node3" presStyleIdx="12" presStyleCnt="13"/>
      <dgm:spPr/>
    </dgm:pt>
    <dgm:pt modelId="{AC990C58-2222-3D44-82CA-8803E6A5840C}" type="pres">
      <dgm:prSet presAssocID="{6FDF8CE1-1B11-C340-A68D-98410B9B18CC}" presName="hierChild4" presStyleCnt="0"/>
      <dgm:spPr/>
    </dgm:pt>
    <dgm:pt modelId="{1105FF00-B3E8-684A-A5FB-139F7D0437F1}" type="pres">
      <dgm:prSet presAssocID="{6FDF8CE1-1B11-C340-A68D-98410B9B18CC}" presName="hierChild5" presStyleCnt="0"/>
      <dgm:spPr/>
    </dgm:pt>
    <dgm:pt modelId="{2D6E2B39-E34E-D145-B3FF-0A090809EF21}" type="pres">
      <dgm:prSet presAssocID="{73B729AF-27B3-864A-A7DD-9562459A1B5F}" presName="hierChild5" presStyleCnt="0"/>
      <dgm:spPr/>
    </dgm:pt>
    <dgm:pt modelId="{87FF5489-A67D-7C4E-B5B2-D78A166ABD60}" type="pres">
      <dgm:prSet presAssocID="{594427D2-C444-064E-A5EA-452C869D4D33}" presName="hierChild3" presStyleCnt="0"/>
      <dgm:spPr/>
    </dgm:pt>
  </dgm:ptLst>
  <dgm:cxnLst>
    <dgm:cxn modelId="{332A5900-E2F9-4E43-89DF-6AC7B4ED81EB}" srcId="{594427D2-C444-064E-A5EA-452C869D4D33}" destId="{A1F1D30B-6875-5A4C-90A6-9E24498763E4}" srcOrd="5" destOrd="0" parTransId="{F518A0C1-1728-D34D-8F3C-8DFFC35A5EAA}" sibTransId="{EAF7938F-4B6D-3347-9489-6813B06C0197}"/>
    <dgm:cxn modelId="{08C46800-B8D1-E146-ABC9-7920168A65A3}" type="presOf" srcId="{3A0F41FF-8484-844A-9660-3E189E4D64D8}" destId="{3E613B11-A681-3949-87FB-9A3CC08C74BE}" srcOrd="0" destOrd="0" presId="urn:microsoft.com/office/officeart/2009/3/layout/HorizontalOrganizationChart"/>
    <dgm:cxn modelId="{554A2801-A3EB-D248-B0E0-5D8911DAD63C}" srcId="{0FD19357-0E17-B348-A385-F2F9DA8909E8}" destId="{686E844D-7918-434F-8247-6D48A899350E}" srcOrd="0" destOrd="0" parTransId="{933519BC-0BF4-7C42-BF57-7A1FE2CC9C0F}" sibTransId="{8714CFCA-3A57-1C43-85C6-B2E536D7ADF3}"/>
    <dgm:cxn modelId="{9068F002-41C5-AA40-A529-A19C97A40512}" type="presOf" srcId="{33E97020-7CA5-184E-80D5-A1CDD2A4F3CE}" destId="{70C6FCD2-CD1A-0E41-86E8-50BCAD458C47}" srcOrd="0" destOrd="0" presId="urn:microsoft.com/office/officeart/2009/3/layout/HorizontalOrganizationChart"/>
    <dgm:cxn modelId="{1CC6BE03-6EF1-6748-8241-53B2A8056BB3}" type="presOf" srcId="{ECBA04C5-E866-084D-8AE7-84DAFE7EA4DF}" destId="{3BC6BE08-8E38-7C49-8656-CC506DB91F16}" srcOrd="0" destOrd="0" presId="urn:microsoft.com/office/officeart/2009/3/layout/HorizontalOrganizationChart"/>
    <dgm:cxn modelId="{78EA2F08-1739-764F-B6B7-01E540315A7B}" type="presOf" srcId="{69E286C8-7CBC-4D49-987C-D26420C16AD9}" destId="{8E66CFB2-FB90-9244-9741-9C1AABDB8008}" srcOrd="1" destOrd="0" presId="urn:microsoft.com/office/officeart/2009/3/layout/HorizontalOrganizationChart"/>
    <dgm:cxn modelId="{75F25309-BB14-1B46-81A4-AA6A61302B82}" srcId="{3454E6E7-2955-2B43-9D4E-F79F83E7886B}" destId="{58FC47DB-4BE2-CB42-A0D3-53319E81F979}" srcOrd="0" destOrd="0" parTransId="{76B60F29-C9E3-4A45-88A1-07C4DCDD2DD3}" sibTransId="{48471B48-5819-8B44-8829-18A245E04E0F}"/>
    <dgm:cxn modelId="{B4E9080A-D766-1A41-BAF9-FAA68A009D52}" srcId="{5A48D30F-4E48-4346-9180-F1E21E4F9637}" destId="{C6534B25-F786-D84B-AB9B-279A003744A6}" srcOrd="0" destOrd="0" parTransId="{77D821A5-7C6C-6946-94C0-68509DA1490E}" sibTransId="{003E1C2C-9E25-3345-AB0A-C69CAC0A987B}"/>
    <dgm:cxn modelId="{E0780B0B-455A-454E-AD92-C04A916090A1}" type="presOf" srcId="{0FD19357-0E17-B348-A385-F2F9DA8909E8}" destId="{CA52968D-7B75-2C44-A5F4-4F6ABA93B8FF}" srcOrd="0" destOrd="0" presId="urn:microsoft.com/office/officeart/2009/3/layout/HorizontalOrganizationChart"/>
    <dgm:cxn modelId="{29DE6B0C-900E-D342-9486-B7AD4104C577}" type="presOf" srcId="{FFED99B7-E668-AD4F-9492-CEED783A6551}" destId="{8DD1435E-446C-2046-BEF0-728CCAE90CBC}" srcOrd="1" destOrd="0" presId="urn:microsoft.com/office/officeart/2009/3/layout/HorizontalOrganizationChart"/>
    <dgm:cxn modelId="{F77FEE0D-2600-7946-B836-AECFC7708BA5}" type="presOf" srcId="{3454E6E7-2955-2B43-9D4E-F79F83E7886B}" destId="{6550BBE8-6925-3E47-8FC2-EE40FAFAD79F}" srcOrd="0" destOrd="0" presId="urn:microsoft.com/office/officeart/2009/3/layout/HorizontalOrganizationChart"/>
    <dgm:cxn modelId="{CECF4A0E-D3EC-AA4C-B332-F80B8C328DBB}" type="presOf" srcId="{387DD606-A448-D141-84CC-BDF38F2C4E94}" destId="{E35F6E56-647D-DC42-B59C-9F24D46E4C91}" srcOrd="0" destOrd="0" presId="urn:microsoft.com/office/officeart/2009/3/layout/HorizontalOrganizationChart"/>
    <dgm:cxn modelId="{C1FD2F0F-72D1-8047-BD7A-0D62712DBD4F}" type="presOf" srcId="{BBCA8FBA-C307-9946-8115-5BC3EC1E8810}" destId="{ED3A1F2B-CFB9-CE43-A123-49AE236392FC}" srcOrd="0" destOrd="0" presId="urn:microsoft.com/office/officeart/2009/3/layout/HorizontalOrganizationChart"/>
    <dgm:cxn modelId="{A6B65F10-2019-C044-8392-421C99E3ACA7}" type="presOf" srcId="{B26100D9-5689-EA4E-8357-762366FB0FC1}" destId="{DDA0997F-E36E-5B44-B5A3-7A445F7BC463}" srcOrd="0" destOrd="0" presId="urn:microsoft.com/office/officeart/2009/3/layout/HorizontalOrganizationChart"/>
    <dgm:cxn modelId="{DE870011-EBAD-1D45-BB4F-178218AAD59F}" type="presOf" srcId="{0D50BAAF-6BEC-1F44-9398-71F6AD66DC17}" destId="{26A5ED31-96CA-F348-95B3-0975B107FCD6}" srcOrd="0" destOrd="0" presId="urn:microsoft.com/office/officeart/2009/3/layout/HorizontalOrganizationChart"/>
    <dgm:cxn modelId="{2E0C8511-8E19-224A-83B6-AAC0A3CBE0BA}" type="presOf" srcId="{4D0A7AA0-A2B0-BE49-983D-41E4DFC6FAFB}" destId="{73FCFABC-21E7-1846-988A-0099C5DC3FEF}" srcOrd="0" destOrd="0" presId="urn:microsoft.com/office/officeart/2009/3/layout/HorizontalOrganizationChart"/>
    <dgm:cxn modelId="{A0318A14-C843-D34F-9067-D705D3AF21AA}" type="presOf" srcId="{BBA792B8-E8A6-5443-B446-9D02F1A3BCCF}" destId="{E4E4AE16-A074-EB46-A3CF-13C488C53AB6}" srcOrd="1" destOrd="0" presId="urn:microsoft.com/office/officeart/2009/3/layout/HorizontalOrganizationChart"/>
    <dgm:cxn modelId="{97E7091B-B78D-084F-A89E-AD5C207B7875}" srcId="{594427D2-C444-064E-A5EA-452C869D4D33}" destId="{3454E6E7-2955-2B43-9D4E-F79F83E7886B}" srcOrd="4" destOrd="0" parTransId="{338C54CA-FAF4-7745-8B24-E1A9F625816E}" sibTransId="{BE709528-6DF2-3542-866C-AA34887C5E3C}"/>
    <dgm:cxn modelId="{E21E4F1B-9425-4246-A9AD-286B14C4B9F8}" srcId="{95DE0001-FAEF-6446-9DE3-416F6DE7157D}" destId="{ECBA04C5-E866-084D-8AE7-84DAFE7EA4DF}" srcOrd="0" destOrd="0" parTransId="{6C3D5C7C-437E-5C4B-A9DA-0B71EE2C3184}" sibTransId="{1F12D21C-6663-F440-BE0F-670B006C30E9}"/>
    <dgm:cxn modelId="{15D5111C-3808-A647-BA36-104FED3E43FE}" srcId="{594427D2-C444-064E-A5EA-452C869D4D33}" destId="{73B729AF-27B3-864A-A7DD-9562459A1B5F}" srcOrd="12" destOrd="0" parTransId="{A084A3F9-66B9-974D-8977-EEFC1FBFD74E}" sibTransId="{8BDE2DB4-C66C-5C44-B686-65E2CD85DF71}"/>
    <dgm:cxn modelId="{45C17A1F-D9B1-A14D-9095-750D465FB1E8}" type="presOf" srcId="{BBCA8FBA-C307-9946-8115-5BC3EC1E8810}" destId="{0C513226-6C08-1A44-9433-57797A81FBC2}" srcOrd="1" destOrd="0" presId="urn:microsoft.com/office/officeart/2009/3/layout/HorizontalOrganizationChart"/>
    <dgm:cxn modelId="{A4E47D1F-F09A-CC4E-83D9-9DC0F79B6948}" srcId="{594427D2-C444-064E-A5EA-452C869D4D33}" destId="{5A48D30F-4E48-4346-9180-F1E21E4F9637}" srcOrd="8" destOrd="0" parTransId="{FF2CF6DA-FE32-5948-9C68-171844406A92}" sibTransId="{2598B543-AC71-CC4C-BB52-4975708A7265}"/>
    <dgm:cxn modelId="{0E586321-BB30-F944-8FBD-56E5A8913812}" srcId="{594427D2-C444-064E-A5EA-452C869D4D33}" destId="{3A0F41FF-8484-844A-9660-3E189E4D64D8}" srcOrd="6" destOrd="0" parTransId="{A1FD969C-B7B0-4C46-B81F-185342A72309}" sibTransId="{E4F71A51-69B2-694F-83F6-CF2D519AA75E}"/>
    <dgm:cxn modelId="{9B8A8821-F7A9-534B-9966-51AAAC5C8142}" type="presOf" srcId="{73B729AF-27B3-864A-A7DD-9562459A1B5F}" destId="{87586C68-D014-AA42-ADF6-4DDC06B45F79}" srcOrd="0" destOrd="0" presId="urn:microsoft.com/office/officeart/2009/3/layout/HorizontalOrganizationChart"/>
    <dgm:cxn modelId="{0F097924-5C33-0C48-80F2-4DEE85649778}" type="presOf" srcId="{AD3AA969-7026-E146-8DC8-9077F7355896}" destId="{297FE7E9-3AD1-0144-B943-A6395278444D}" srcOrd="0" destOrd="0" presId="urn:microsoft.com/office/officeart/2009/3/layout/HorizontalOrganizationChart"/>
    <dgm:cxn modelId="{A56C6825-9A00-2C44-8082-22E5FF48AF1F}" type="presOf" srcId="{ECE3AF03-2BA5-CA49-849C-8E6C25E89293}" destId="{D89F365F-F3FE-BC4D-9519-EE2384E9836B}" srcOrd="1" destOrd="0" presId="urn:microsoft.com/office/officeart/2009/3/layout/HorizontalOrganizationChart"/>
    <dgm:cxn modelId="{A836D825-BE19-BB4D-99A3-6D200090B0D4}" type="presOf" srcId="{9C8FFF08-8A2A-7540-87B7-0ACC72A73A93}" destId="{FBF8441C-B50E-0846-A5C1-0FEC152CC0AD}" srcOrd="1" destOrd="0" presId="urn:microsoft.com/office/officeart/2009/3/layout/HorizontalOrganizationChart"/>
    <dgm:cxn modelId="{F4399B2A-D4F1-FC41-A4F4-376C1CA30577}" type="presOf" srcId="{BF16F829-61DF-F94B-B08B-588C347DEB61}" destId="{497F8BA4-9CE9-C64D-ACBC-DFB8AC52D7B1}" srcOrd="1" destOrd="0" presId="urn:microsoft.com/office/officeart/2009/3/layout/HorizontalOrganizationChart"/>
    <dgm:cxn modelId="{3936D72C-1D18-3A4F-8ECB-27696CC5ABC4}" type="presOf" srcId="{686E844D-7918-434F-8247-6D48A899350E}" destId="{F0CE7D48-2450-984E-A1B0-2B874AF4669D}" srcOrd="0" destOrd="0" presId="urn:microsoft.com/office/officeart/2009/3/layout/HorizontalOrganizationChart"/>
    <dgm:cxn modelId="{B3143031-68A8-5F4C-9757-76CB1C2F5EC5}" type="presOf" srcId="{A1FD969C-B7B0-4C46-B81F-185342A72309}" destId="{4B76AD62-013B-1C46-BA9B-773A1FFB36C7}" srcOrd="0" destOrd="0" presId="urn:microsoft.com/office/officeart/2009/3/layout/HorizontalOrganizationChart"/>
    <dgm:cxn modelId="{6F0BD834-F1F7-AC49-A213-6175184C2F2B}" type="presOf" srcId="{77D821A5-7C6C-6946-94C0-68509DA1490E}" destId="{10FC60D2-A4B8-4842-A616-FB8F75332E65}" srcOrd="0" destOrd="0" presId="urn:microsoft.com/office/officeart/2009/3/layout/HorizontalOrganizationChart"/>
    <dgm:cxn modelId="{BF8D4A39-3FC7-9F46-A646-318C0E0BD3D1}" type="presOf" srcId="{C02E655C-E08C-8644-B90F-7E87536A841C}" destId="{EB27EC52-F5E8-5345-8589-71AE2655D870}" srcOrd="1" destOrd="0" presId="urn:microsoft.com/office/officeart/2009/3/layout/HorizontalOrganizationChart"/>
    <dgm:cxn modelId="{EAB0963A-6424-E84A-8867-53981285276D}" srcId="{594427D2-C444-064E-A5EA-452C869D4D33}" destId="{1659BD6A-3B04-A548-BD2D-B8B31273C550}" srcOrd="0" destOrd="0" parTransId="{03CE3925-3F15-E445-9ADF-B88B1CBE5C7B}" sibTransId="{48A48288-71BA-784B-AA93-3BAD095EB649}"/>
    <dgm:cxn modelId="{6976923D-3ACF-2749-91C4-F5722B1CE1D5}" srcId="{A1F1D30B-6875-5A4C-90A6-9E24498763E4}" destId="{C02E655C-E08C-8644-B90F-7E87536A841C}" srcOrd="0" destOrd="0" parTransId="{B829C254-2E8D-B645-9392-14AFC0EDFBED}" sibTransId="{49C333EC-8A44-764C-BE71-DA85605D4ECF}"/>
    <dgm:cxn modelId="{FFB1063E-27F7-C041-B565-5046C3F2495A}" type="presOf" srcId="{6FDF8CE1-1B11-C340-A68D-98410B9B18CC}" destId="{0AC39188-7784-1740-9EE1-82687AC45565}" srcOrd="1" destOrd="0" presId="urn:microsoft.com/office/officeart/2009/3/layout/HorizontalOrganizationChart"/>
    <dgm:cxn modelId="{8ACC4B40-8809-A740-ADB1-7E1B5F239A6F}" type="presOf" srcId="{ECBA04C5-E866-084D-8AE7-84DAFE7EA4DF}" destId="{702B312D-86AE-D44B-95A8-3D5E2F73741B}" srcOrd="1" destOrd="0" presId="urn:microsoft.com/office/officeart/2009/3/layout/HorizontalOrganizationChart"/>
    <dgm:cxn modelId="{F2185B43-A87B-B24E-94BC-03320FF24E84}" type="presOf" srcId="{1659BD6A-3B04-A548-BD2D-B8B31273C550}" destId="{392FA1AA-E836-A746-B6B1-AD1770549A7F}" srcOrd="1" destOrd="0" presId="urn:microsoft.com/office/officeart/2009/3/layout/HorizontalOrganizationChart"/>
    <dgm:cxn modelId="{A7E6BA45-DA4E-5848-BEE4-C3161E0C3A07}" type="presOf" srcId="{3A0F41FF-8484-844A-9660-3E189E4D64D8}" destId="{D1A918E9-19B0-6C49-914A-1CCD78BDC56A}" srcOrd="1" destOrd="0" presId="urn:microsoft.com/office/officeart/2009/3/layout/HorizontalOrganizationChart"/>
    <dgm:cxn modelId="{D0510248-3379-4F45-9D06-61C58AF32D67}" type="presOf" srcId="{5A48D30F-4E48-4346-9180-F1E21E4F9637}" destId="{3372D8CC-4F63-7D45-AD47-82E79FF23FC2}" srcOrd="1" destOrd="0" presId="urn:microsoft.com/office/officeart/2009/3/layout/HorizontalOrganizationChart"/>
    <dgm:cxn modelId="{4595444A-F820-344B-9D57-9F5FF46C9614}" type="presOf" srcId="{1659BD6A-3B04-A548-BD2D-B8B31273C550}" destId="{9D70B6BA-7007-AC42-A890-AD64890A0E3E}" srcOrd="0" destOrd="0" presId="urn:microsoft.com/office/officeart/2009/3/layout/HorizontalOrganizationChart"/>
    <dgm:cxn modelId="{0997BD4B-76F8-844D-BB89-99FE959C7190}" type="presOf" srcId="{73B729AF-27B3-864A-A7DD-9562459A1B5F}" destId="{BDE7945F-B106-FF4C-B7DF-0DEC6400F480}" srcOrd="1" destOrd="0" presId="urn:microsoft.com/office/officeart/2009/3/layout/HorizontalOrganizationChart"/>
    <dgm:cxn modelId="{0C2F794C-A4E9-EB45-AA55-6C0D5439F163}" type="presOf" srcId="{2F577A6C-4F87-E842-9BE2-46AEC34A67F5}" destId="{2EA3F9C0-02E0-DF4B-8556-FE2E42F67ACB}" srcOrd="0" destOrd="0" presId="urn:microsoft.com/office/officeart/2009/3/layout/HorizontalOrganizationChart"/>
    <dgm:cxn modelId="{5F8FFC4F-A073-5749-8772-3F68D24F4642}" srcId="{BF16F829-61DF-F94B-B08B-588C347DEB61}" destId="{FFED99B7-E668-AD4F-9492-CEED783A6551}" srcOrd="0" destOrd="0" parTransId="{A0F6C3EA-1685-6D4A-A3AE-DE84C540D36F}" sibTransId="{27F94B4B-5818-344D-B15F-6D6EB4133373}"/>
    <dgm:cxn modelId="{758D6750-29F5-174E-9B80-25D4BBBB23FD}" srcId="{1659BD6A-3B04-A548-BD2D-B8B31273C550}" destId="{EB7B343F-997B-804A-8B71-D6AADA483CB7}" srcOrd="0" destOrd="0" parTransId="{06251AE6-D678-1645-A30C-2A42384FDEA2}" sibTransId="{EB0278F7-4642-CB41-BC16-675D0D730081}"/>
    <dgm:cxn modelId="{1F571D54-94BA-1B4E-939D-DC54908A7823}" type="presOf" srcId="{BF16F829-61DF-F94B-B08B-588C347DEB61}" destId="{F5093583-5100-704D-ABB8-10DC85DEC202}" srcOrd="0" destOrd="0" presId="urn:microsoft.com/office/officeart/2009/3/layout/HorizontalOrganizationChart"/>
    <dgm:cxn modelId="{85746856-7FC9-6B49-A73A-0182887E21E6}" type="presOf" srcId="{A084A3F9-66B9-974D-8977-EEFC1FBFD74E}" destId="{F6EA8A1B-4774-4148-8B36-E66874D54725}" srcOrd="0" destOrd="0" presId="urn:microsoft.com/office/officeart/2009/3/layout/HorizontalOrganizationChart"/>
    <dgm:cxn modelId="{58573958-B198-3E49-9780-0DA35B12C2EC}" type="presOf" srcId="{E908D724-8095-B046-B5E2-7C48D880E97F}" destId="{E870B38C-3C86-F841-AA16-42E42892C71F}" srcOrd="1" destOrd="0" presId="urn:microsoft.com/office/officeart/2009/3/layout/HorizontalOrganizationChart"/>
    <dgm:cxn modelId="{DFCBBB58-0D6C-0940-8520-08EFCE30FF48}" srcId="{594427D2-C444-064E-A5EA-452C869D4D33}" destId="{0FD19357-0E17-B348-A385-F2F9DA8909E8}" srcOrd="9" destOrd="0" parTransId="{0D50BAAF-6BEC-1F44-9398-71F6AD66DC17}" sibTransId="{766145C1-AF0D-674E-8ACD-66C6180B26C8}"/>
    <dgm:cxn modelId="{B427065A-45C9-BD44-948C-4E1E6941B100}" type="presOf" srcId="{9C8FFF08-8A2A-7540-87B7-0ACC72A73A93}" destId="{29194496-B2B5-8C4F-8187-D5581EB05BD3}" srcOrd="0" destOrd="0" presId="urn:microsoft.com/office/officeart/2009/3/layout/HorizontalOrganizationChart"/>
    <dgm:cxn modelId="{6ED6285D-1D43-2C42-BCC9-E8243ADA9D86}" type="presOf" srcId="{95DE0001-FAEF-6446-9DE3-416F6DE7157D}" destId="{04B655AE-662B-F141-8021-36CA89EA8646}" srcOrd="0" destOrd="0" presId="urn:microsoft.com/office/officeart/2009/3/layout/HorizontalOrganizationChart"/>
    <dgm:cxn modelId="{19918561-3C79-024B-80A3-F8DEC34EFFD7}" type="presOf" srcId="{69E286C8-7CBC-4D49-987C-D26420C16AD9}" destId="{74B2B6C5-F460-B541-908C-1642A8BB9ED4}" srcOrd="0" destOrd="0" presId="urn:microsoft.com/office/officeart/2009/3/layout/HorizontalOrganizationChart"/>
    <dgm:cxn modelId="{CD13CE61-B634-664D-B6C2-08A06D546C5B}" type="presOf" srcId="{18C33146-B700-AC40-90DA-35B4C832480A}" destId="{8DEBCF5B-6748-B94E-86B8-D12AD962AD16}" srcOrd="0" destOrd="0" presId="urn:microsoft.com/office/officeart/2009/3/layout/HorizontalOrganizationChart"/>
    <dgm:cxn modelId="{21850962-CCB6-AF44-A803-12A2D2170BFB}" type="presOf" srcId="{FD9F62AB-454D-B146-A18F-ADC1EC9F0105}" destId="{DED9E0DB-BC7F-624C-B213-01F6C23CB658}" srcOrd="0" destOrd="0" presId="urn:microsoft.com/office/officeart/2009/3/layout/HorizontalOrganizationChart"/>
    <dgm:cxn modelId="{A4CD3C62-1AB4-AD49-BDF4-65AEB1CACD12}" type="presOf" srcId="{EE8FDAAE-0DCE-DD49-83B9-4D0736AFA496}" destId="{4DFE07D7-CB8D-9E42-A424-9485A464A466}" srcOrd="0" destOrd="0" presId="urn:microsoft.com/office/officeart/2009/3/layout/HorizontalOrganizationChart"/>
    <dgm:cxn modelId="{34416762-7574-A944-9A06-9F9F7C6845AC}" type="presOf" srcId="{338C54CA-FAF4-7745-8B24-E1A9F625816E}" destId="{C38B3820-4BD2-3349-A446-956C69F8C4A2}" srcOrd="0" destOrd="0" presId="urn:microsoft.com/office/officeart/2009/3/layout/HorizontalOrganizationChart"/>
    <dgm:cxn modelId="{A690C562-4F9E-2245-9112-5D88D31FC3BE}" srcId="{E908D724-8095-B046-B5E2-7C48D880E97F}" destId="{69E286C8-7CBC-4D49-987C-D26420C16AD9}" srcOrd="0" destOrd="0" parTransId="{202A4CB8-ED96-3740-99CA-EA334F11F4A9}" sibTransId="{A54F5BD7-DCEC-BB41-AD83-3C99C059CE1C}"/>
    <dgm:cxn modelId="{8F1B1F65-07AF-1C44-A425-6E0269A074E0}" type="presOf" srcId="{C6534B25-F786-D84B-AB9B-279A003744A6}" destId="{C770F37A-97FB-6D41-8E6F-CCC903D7DD5A}" srcOrd="0" destOrd="0" presId="urn:microsoft.com/office/officeart/2009/3/layout/HorizontalOrganizationChart"/>
    <dgm:cxn modelId="{282EE866-F315-4D40-B283-2F6C21292E01}" type="presOf" srcId="{387DD606-A448-D141-84CC-BDF38F2C4E94}" destId="{E0BC4AB5-9112-4345-9C14-3667DB11281A}" srcOrd="1" destOrd="0" presId="urn:microsoft.com/office/officeart/2009/3/layout/HorizontalOrganizationChart"/>
    <dgm:cxn modelId="{062E8C6E-A2C2-B147-B80C-205F5C16177E}" type="presOf" srcId="{E908D724-8095-B046-B5E2-7C48D880E97F}" destId="{3F9C6FE5-20AC-0D46-B6AF-D400A4C681BF}" srcOrd="0" destOrd="0" presId="urn:microsoft.com/office/officeart/2009/3/layout/HorizontalOrganizationChart"/>
    <dgm:cxn modelId="{FD459E6E-2E61-3145-BF7C-601B4EF98CF7}" type="presOf" srcId="{933519BC-0BF4-7C42-BF57-7A1FE2CC9C0F}" destId="{7C3D3002-558D-9D46-89FD-E2F56D14195A}" srcOrd="0" destOrd="0" presId="urn:microsoft.com/office/officeart/2009/3/layout/HorizontalOrganizationChart"/>
    <dgm:cxn modelId="{3C4DFE72-27FB-AB4B-93A4-3879AD964382}" srcId="{594427D2-C444-064E-A5EA-452C869D4D33}" destId="{ECE3AF03-2BA5-CA49-849C-8E6C25E89293}" srcOrd="1" destOrd="0" parTransId="{18C33146-B700-AC40-90DA-35B4C832480A}" sibTransId="{E4B64305-9F37-734C-B2C4-FBE3EE9C738C}"/>
    <dgm:cxn modelId="{6A68F177-5595-6D47-A10D-77FDFB0D75B8}" type="presOf" srcId="{3454E6E7-2955-2B43-9D4E-F79F83E7886B}" destId="{B25D382A-11B9-5F4E-8315-02DE69ED53F0}" srcOrd="1" destOrd="0" presId="urn:microsoft.com/office/officeart/2009/3/layout/HorizontalOrganizationChart"/>
    <dgm:cxn modelId="{23D9B179-C12D-5C41-B0D8-5E1F816B85C1}" srcId="{3A0F41FF-8484-844A-9660-3E189E4D64D8}" destId="{33E97020-7CA5-184E-80D5-A1CDD2A4F3CE}" srcOrd="0" destOrd="0" parTransId="{2F577A6C-4F87-E842-9BE2-46AEC34A67F5}" sibTransId="{66B5BFF1-BDEB-094F-9AC1-06C70F65DD22}"/>
    <dgm:cxn modelId="{5E95AD7A-0B43-024D-8355-02866666E91A}" type="presOf" srcId="{C02E655C-E08C-8644-B90F-7E87536A841C}" destId="{724BDF40-3949-1C4C-9F0F-3CCB9648BD60}" srcOrd="0" destOrd="0" presId="urn:microsoft.com/office/officeart/2009/3/layout/HorizontalOrganizationChart"/>
    <dgm:cxn modelId="{29EFD57A-6058-C540-9F7B-D6E2B61D2146}" type="presOf" srcId="{FF2CF6DA-FE32-5948-9C68-171844406A92}" destId="{9A5BECCA-ABD0-5043-BCA9-C439FB067A40}" srcOrd="0" destOrd="0" presId="urn:microsoft.com/office/officeart/2009/3/layout/HorizontalOrganizationChart"/>
    <dgm:cxn modelId="{5FECC77B-930D-8F4A-B76F-695E240F6553}" srcId="{594427D2-C444-064E-A5EA-452C869D4D33}" destId="{BBCA8FBA-C307-9946-8115-5BC3EC1E8810}" srcOrd="7" destOrd="0" parTransId="{045608AB-3D75-9545-96CD-1945C4790325}" sibTransId="{AB903B93-37DB-9644-BAD1-2F6FC7B369A4}"/>
    <dgm:cxn modelId="{A7538C7F-F2EB-8246-BF3A-E39AF31AC6A4}" type="presOf" srcId="{CD55ECFA-8718-D74E-AF50-D051141EC205}" destId="{4E194F78-5414-004D-9A8F-4DE940C55F28}" srcOrd="0" destOrd="0" presId="urn:microsoft.com/office/officeart/2009/3/layout/HorizontalOrganizationChart"/>
    <dgm:cxn modelId="{17CFF281-D4ED-884A-9B74-D093D435282F}" type="presOf" srcId="{76B60F29-C9E3-4A45-88A1-07C4DCDD2DD3}" destId="{64875C4E-D6B1-DB43-8D8F-96192DC35E28}" srcOrd="0" destOrd="0" presId="urn:microsoft.com/office/officeart/2009/3/layout/HorizontalOrganizationChart"/>
    <dgm:cxn modelId="{12A88E83-97FF-D346-A904-F0D0D0A2F78F}" type="presOf" srcId="{594427D2-C444-064E-A5EA-452C869D4D33}" destId="{3DE303D8-3417-FF41-8C4C-FC6F941749DC}" srcOrd="0" destOrd="0" presId="urn:microsoft.com/office/officeart/2009/3/layout/HorizontalOrganizationChart"/>
    <dgm:cxn modelId="{ACF2AB83-64DE-384C-9162-E42B078550D9}" type="presOf" srcId="{03CE3925-3F15-E445-9ADF-B88B1CBE5C7B}" destId="{D13EA7CF-D135-5A40-AE8B-40BDEA4B39E9}" srcOrd="0" destOrd="0" presId="urn:microsoft.com/office/officeart/2009/3/layout/HorizontalOrganizationChart"/>
    <dgm:cxn modelId="{E863CC88-4CF2-2045-B855-5DDF728E219D}" type="presOf" srcId="{06251AE6-D678-1645-A30C-2A42384FDEA2}" destId="{FDD53C3E-FAAD-DD40-AE78-15B8B818073F}" srcOrd="0" destOrd="0" presId="urn:microsoft.com/office/officeart/2009/3/layout/HorizontalOrganizationChart"/>
    <dgm:cxn modelId="{11AA6089-FE8E-8C4F-8EE8-AF8E9F6A5E5B}" srcId="{4D0A7AA0-A2B0-BE49-983D-41E4DFC6FAFB}" destId="{594427D2-C444-064E-A5EA-452C869D4D33}" srcOrd="0" destOrd="0" parTransId="{4BED244C-51D2-0B49-B790-D7F366ADCF0F}" sibTransId="{E32B8788-46F1-D64D-9059-2395A9C3AA82}"/>
    <dgm:cxn modelId="{829A818B-5B75-DD42-925C-71CACA62326E}" type="presOf" srcId="{F518A0C1-1728-D34D-8F3C-8DFFC35A5EAA}" destId="{4CECFE0A-2254-9C4B-AFF2-884BB20604E1}" srcOrd="0" destOrd="0" presId="urn:microsoft.com/office/officeart/2009/3/layout/HorizontalOrganizationChart"/>
    <dgm:cxn modelId="{B2F9FD8F-2971-9546-8B01-0E677595F343}" type="presOf" srcId="{6FDF8CE1-1B11-C340-A68D-98410B9B18CC}" destId="{30CA4DD5-F9B3-7A41-8D49-8E3B0BA9F94C}" srcOrd="0" destOrd="0" presId="urn:microsoft.com/office/officeart/2009/3/layout/HorizontalOrganizationChart"/>
    <dgm:cxn modelId="{9F26D49A-9C25-8442-A54F-C1ACAF915E33}" srcId="{BBCA8FBA-C307-9946-8115-5BC3EC1E8810}" destId="{387DD606-A448-D141-84CC-BDF38F2C4E94}" srcOrd="0" destOrd="0" parTransId="{CD6DC443-EEEF-114B-B8AC-F1D2D9039C1D}" sibTransId="{7EF3BF3E-40F5-9847-B961-C87EB2A11DD4}"/>
    <dgm:cxn modelId="{DF9A0F9E-17A8-2D4B-8E83-78DC875758AE}" srcId="{ECE3AF03-2BA5-CA49-849C-8E6C25E89293}" destId="{B26100D9-5689-EA4E-8357-762366FB0FC1}" srcOrd="0" destOrd="0" parTransId="{32E45CB4-9239-254C-9F5D-9D868DF0D6DE}" sibTransId="{D6451D05-B010-EF4A-B8FF-D057055E1B45}"/>
    <dgm:cxn modelId="{B5DF6D9F-6033-D345-B988-46B2D9752737}" type="presOf" srcId="{6C3D5C7C-437E-5C4B-A9DA-0B71EE2C3184}" destId="{78B146D0-F6A5-BB46-AA74-3A7A045F9FAF}" srcOrd="0" destOrd="0" presId="urn:microsoft.com/office/officeart/2009/3/layout/HorizontalOrganizationChart"/>
    <dgm:cxn modelId="{8AC436A0-E8CB-D24F-AE65-56F8708B4080}" type="presOf" srcId="{B26100D9-5689-EA4E-8357-762366FB0FC1}" destId="{6B6807E6-0127-D84E-9F2B-34DECFDF5BF9}" srcOrd="1" destOrd="0" presId="urn:microsoft.com/office/officeart/2009/3/layout/HorizontalOrganizationChart"/>
    <dgm:cxn modelId="{2A68E3A4-BBB7-DA44-8F33-F9AC6C1323C0}" type="presOf" srcId="{686E844D-7918-434F-8247-6D48A899350E}" destId="{1D1BAC68-DB7A-6548-AC29-08CF071B7088}" srcOrd="1" destOrd="0" presId="urn:microsoft.com/office/officeart/2009/3/layout/HorizontalOrganizationChart"/>
    <dgm:cxn modelId="{240C1DA6-1A63-1645-B1E5-C07C2029EA36}" srcId="{594427D2-C444-064E-A5EA-452C869D4D33}" destId="{BBA792B8-E8A6-5443-B446-9D02F1A3BCCF}" srcOrd="10" destOrd="0" parTransId="{EE8FDAAE-0DCE-DD49-83B9-4D0736AFA496}" sibTransId="{981E93D9-520E-874D-BD39-C6D752BCBF18}"/>
    <dgm:cxn modelId="{34E5E2A9-4DC3-6D4C-96B8-53EC71A880DA}" srcId="{594427D2-C444-064E-A5EA-452C869D4D33}" destId="{E908D724-8095-B046-B5E2-7C48D880E97F}" srcOrd="11" destOrd="0" parTransId="{CD55ECFA-8718-D74E-AF50-D051141EC205}" sibTransId="{6B7F1197-A115-2243-A0F9-9191541153CF}"/>
    <dgm:cxn modelId="{4EDFACAE-7B3E-3147-9DAF-1216F9EA0B25}" type="presOf" srcId="{5A48D30F-4E48-4346-9180-F1E21E4F9637}" destId="{729EF164-AE62-9342-8DA1-AA89A7422055}" srcOrd="0" destOrd="0" presId="urn:microsoft.com/office/officeart/2009/3/layout/HorizontalOrganizationChart"/>
    <dgm:cxn modelId="{CCD95CAF-EDF5-D742-A2A8-00FF40F71BB4}" srcId="{BBA792B8-E8A6-5443-B446-9D02F1A3BCCF}" destId="{9C8FFF08-8A2A-7540-87B7-0ACC72A73A93}" srcOrd="0" destOrd="0" parTransId="{3F875ACC-392A-0642-B2B6-D74D1368BF2F}" sibTransId="{74429B73-D670-0741-AE39-A2B703943E71}"/>
    <dgm:cxn modelId="{7D59B3B5-4E83-954D-8D42-D6995D53B121}" type="presOf" srcId="{58FC47DB-4BE2-CB42-A0D3-53319E81F979}" destId="{AD0C2308-0A58-5941-8C74-50AFF40923B7}" srcOrd="0" destOrd="0" presId="urn:microsoft.com/office/officeart/2009/3/layout/HorizontalOrganizationChart"/>
    <dgm:cxn modelId="{2CD925BB-AE27-4A46-B01A-384F876D93BC}" type="presOf" srcId="{0FD19357-0E17-B348-A385-F2F9DA8909E8}" destId="{B44B9AAC-FA8A-BE43-AFE5-B222ED65789F}" srcOrd="1" destOrd="0" presId="urn:microsoft.com/office/officeart/2009/3/layout/HorizontalOrganizationChart"/>
    <dgm:cxn modelId="{96475FBF-2653-E944-82BC-139BFD79F389}" type="presOf" srcId="{EB7B343F-997B-804A-8B71-D6AADA483CB7}" destId="{D8E7180D-D72B-034B-96A1-3EC2C851D2D1}" srcOrd="0" destOrd="0" presId="urn:microsoft.com/office/officeart/2009/3/layout/HorizontalOrganizationChart"/>
    <dgm:cxn modelId="{0026CFBF-1926-A14C-8E4F-CC1535D60F1D}" type="presOf" srcId="{A0F6C3EA-1685-6D4A-A3AE-DE84C540D36F}" destId="{3693D8EA-A551-A744-9B26-EABE28BA6619}" srcOrd="0" destOrd="0" presId="urn:microsoft.com/office/officeart/2009/3/layout/HorizontalOrganizationChart"/>
    <dgm:cxn modelId="{0906D7BF-D0DB-1245-9A4C-1C657C4F5DB0}" type="presOf" srcId="{95DE0001-FAEF-6446-9DE3-416F6DE7157D}" destId="{301AA123-823E-5F40-BF38-47F9B8D06AD1}" srcOrd="1" destOrd="0" presId="urn:microsoft.com/office/officeart/2009/3/layout/HorizontalOrganizationChart"/>
    <dgm:cxn modelId="{4DD004C7-4D4A-934E-AC9D-88808EF7D5DB}" srcId="{594427D2-C444-064E-A5EA-452C869D4D33}" destId="{BF16F829-61DF-F94B-B08B-588C347DEB61}" srcOrd="2" destOrd="0" parTransId="{AD3AA969-7026-E146-8DC8-9077F7355896}" sibTransId="{9841C639-C027-3342-8F52-092266953A4A}"/>
    <dgm:cxn modelId="{F5F07FCD-FE1F-0244-A797-FA55198D053C}" type="presOf" srcId="{33E97020-7CA5-184E-80D5-A1CDD2A4F3CE}" destId="{B6889208-A7EB-5A49-9630-3278E7CC0EAA}" srcOrd="1" destOrd="0" presId="urn:microsoft.com/office/officeart/2009/3/layout/HorizontalOrganizationChart"/>
    <dgm:cxn modelId="{BBC7DDD7-1CB7-3D40-82EE-B38D78B19778}" type="presOf" srcId="{045608AB-3D75-9545-96CD-1945C4790325}" destId="{40712D8D-A6EF-2442-9F03-E12224266F8B}" srcOrd="0" destOrd="0" presId="urn:microsoft.com/office/officeart/2009/3/layout/HorizontalOrganizationChart"/>
    <dgm:cxn modelId="{EAAD6ED9-FCDD-BA4E-A3AD-AC1FE1AE6CF8}" type="presOf" srcId="{EB7B343F-997B-804A-8B71-D6AADA483CB7}" destId="{C0605412-AB56-8F46-A9C1-102F66E925ED}" srcOrd="1" destOrd="0" presId="urn:microsoft.com/office/officeart/2009/3/layout/HorizontalOrganizationChart"/>
    <dgm:cxn modelId="{39B9DFD9-39F0-B940-85AE-FC3CDA6BA440}" srcId="{594427D2-C444-064E-A5EA-452C869D4D33}" destId="{95DE0001-FAEF-6446-9DE3-416F6DE7157D}" srcOrd="3" destOrd="0" parTransId="{C2661947-F989-A941-8EC4-FC1F5AE1DE8E}" sibTransId="{8CCC8A7A-D732-5E47-A54C-E6FE5B9F8EE7}"/>
    <dgm:cxn modelId="{018C7BDB-351A-8F47-92B4-32D62C06D22A}" type="presOf" srcId="{B829C254-2E8D-B645-9392-14AFC0EDFBED}" destId="{703E3090-E07D-044C-ACC6-3DDD04A771AA}" srcOrd="0" destOrd="0" presId="urn:microsoft.com/office/officeart/2009/3/layout/HorizontalOrganizationChart"/>
    <dgm:cxn modelId="{C58178DC-ECA2-4C4B-9765-0217B9A2CBFD}" type="presOf" srcId="{FFED99B7-E668-AD4F-9492-CEED783A6551}" destId="{3FA0579B-2193-2C42-8F84-0A603F54E449}" srcOrd="0" destOrd="0" presId="urn:microsoft.com/office/officeart/2009/3/layout/HorizontalOrganizationChart"/>
    <dgm:cxn modelId="{F470E2DF-0494-9D4A-AD64-BC39C9B9FA26}" type="presOf" srcId="{594427D2-C444-064E-A5EA-452C869D4D33}" destId="{22920089-DE9F-F140-8E82-2722A54D696F}" srcOrd="1" destOrd="0" presId="urn:microsoft.com/office/officeart/2009/3/layout/HorizontalOrganizationChart"/>
    <dgm:cxn modelId="{6A6DE6E3-6EE4-3249-AB07-66FC465437B1}" type="presOf" srcId="{A1F1D30B-6875-5A4C-90A6-9E24498763E4}" destId="{7D239651-ABA0-D347-887A-D6AA4BF65EC8}" srcOrd="0" destOrd="0" presId="urn:microsoft.com/office/officeart/2009/3/layout/HorizontalOrganizationChart"/>
    <dgm:cxn modelId="{1772F1E4-0A93-5E43-A0EA-F63794BCBD3F}" type="presOf" srcId="{ECE3AF03-2BA5-CA49-849C-8E6C25E89293}" destId="{7F830144-0E86-9042-98AD-AEF49A54E5D3}" srcOrd="0" destOrd="0" presId="urn:microsoft.com/office/officeart/2009/3/layout/HorizontalOrganizationChart"/>
    <dgm:cxn modelId="{F7CBD8E5-B9FC-A94B-B845-BC24AF190F08}" type="presOf" srcId="{CD6DC443-EEEF-114B-B8AC-F1D2D9039C1D}" destId="{1681AAE6-5FC7-BB44-A1BC-B0C317CFA709}" srcOrd="0" destOrd="0" presId="urn:microsoft.com/office/officeart/2009/3/layout/HorizontalOrganizationChart"/>
    <dgm:cxn modelId="{DCEF61E6-59C4-3D42-9180-CB55D6A991AE}" type="presOf" srcId="{C6534B25-F786-D84B-AB9B-279A003744A6}" destId="{BAD01CBA-7531-BE4B-8DBC-D36FADE8A0E6}" srcOrd="1" destOrd="0" presId="urn:microsoft.com/office/officeart/2009/3/layout/HorizontalOrganizationChart"/>
    <dgm:cxn modelId="{65BC18E7-DA00-7646-BA0B-323C958B9B4F}" type="presOf" srcId="{A1F1D30B-6875-5A4C-90A6-9E24498763E4}" destId="{E48DCA90-852B-1F45-98BC-49568C9700CD}" srcOrd="1" destOrd="0" presId="urn:microsoft.com/office/officeart/2009/3/layout/HorizontalOrganizationChart"/>
    <dgm:cxn modelId="{86AB5FEB-8F3C-3741-A19C-4C024C6AF933}" type="presOf" srcId="{3F875ACC-392A-0642-B2B6-D74D1368BF2F}" destId="{6F49971A-BF99-B94C-911A-A61257266EE4}" srcOrd="0" destOrd="0" presId="urn:microsoft.com/office/officeart/2009/3/layout/HorizontalOrganizationChart"/>
    <dgm:cxn modelId="{9802BCED-0C84-A24D-B3D9-9B377D1367DB}" type="presOf" srcId="{32E45CB4-9239-254C-9F5D-9D868DF0D6DE}" destId="{43467E38-8E15-614E-A7F3-6200099CBD7F}" srcOrd="0" destOrd="0" presId="urn:microsoft.com/office/officeart/2009/3/layout/HorizontalOrganizationChart"/>
    <dgm:cxn modelId="{5982EDEE-60E3-F043-BCC9-4F727031702B}" srcId="{73B729AF-27B3-864A-A7DD-9562459A1B5F}" destId="{6FDF8CE1-1B11-C340-A68D-98410B9B18CC}" srcOrd="0" destOrd="0" parTransId="{FD9F62AB-454D-B146-A18F-ADC1EC9F0105}" sibTransId="{2E64BB72-C62D-004B-B141-E4D3BD828117}"/>
    <dgm:cxn modelId="{FD5CEEEF-0BE7-F849-A85F-FF9FFBA873C3}" type="presOf" srcId="{C2661947-F989-A941-8EC4-FC1F5AE1DE8E}" destId="{F84315E7-29CB-A140-81DD-774F3932865D}" srcOrd="0" destOrd="0" presId="urn:microsoft.com/office/officeart/2009/3/layout/HorizontalOrganizationChart"/>
    <dgm:cxn modelId="{C0AFCFF2-193C-0F40-8C42-0BB27DC4E38F}" type="presOf" srcId="{58FC47DB-4BE2-CB42-A0D3-53319E81F979}" destId="{9EDBDCAF-1652-204D-85DF-35A66D70A237}" srcOrd="1" destOrd="0" presId="urn:microsoft.com/office/officeart/2009/3/layout/HorizontalOrganizationChart"/>
    <dgm:cxn modelId="{E3ABF7F3-7FF2-A048-9357-577683783621}" type="presOf" srcId="{BBA792B8-E8A6-5443-B446-9D02F1A3BCCF}" destId="{04E98AD6-EF5C-4143-8DE9-296A44F4F931}" srcOrd="0" destOrd="0" presId="urn:microsoft.com/office/officeart/2009/3/layout/HorizontalOrganizationChart"/>
    <dgm:cxn modelId="{7EF831FA-D32D-E940-96EA-BC957CEBEEAB}" type="presOf" srcId="{202A4CB8-ED96-3740-99CA-EA334F11F4A9}" destId="{36BACFB9-EEFF-D445-AD1F-17A4EFA11423}" srcOrd="0" destOrd="0" presId="urn:microsoft.com/office/officeart/2009/3/layout/HorizontalOrganizationChart"/>
    <dgm:cxn modelId="{DF9FF35A-6DFA-0346-893B-64D0240722D2}" type="presParOf" srcId="{73FCFABC-21E7-1846-988A-0099C5DC3FEF}" destId="{4C2B5A83-3EB5-D345-A3A3-B23BC5622E86}" srcOrd="0" destOrd="0" presId="urn:microsoft.com/office/officeart/2009/3/layout/HorizontalOrganizationChart"/>
    <dgm:cxn modelId="{09387B86-33E6-6E40-8ECE-C036A7B72AA0}" type="presParOf" srcId="{4C2B5A83-3EB5-D345-A3A3-B23BC5622E86}" destId="{CFC25056-DB2B-5F46-9D5C-5BB4150BFA54}" srcOrd="0" destOrd="0" presId="urn:microsoft.com/office/officeart/2009/3/layout/HorizontalOrganizationChart"/>
    <dgm:cxn modelId="{4425776D-D78F-964D-87EE-348014AFABD4}" type="presParOf" srcId="{CFC25056-DB2B-5F46-9D5C-5BB4150BFA54}" destId="{3DE303D8-3417-FF41-8C4C-FC6F941749DC}" srcOrd="0" destOrd="0" presId="urn:microsoft.com/office/officeart/2009/3/layout/HorizontalOrganizationChart"/>
    <dgm:cxn modelId="{CF663465-EF8B-634B-BA8A-335BF2480BAB}" type="presParOf" srcId="{CFC25056-DB2B-5F46-9D5C-5BB4150BFA54}" destId="{22920089-DE9F-F140-8E82-2722A54D696F}" srcOrd="1" destOrd="0" presId="urn:microsoft.com/office/officeart/2009/3/layout/HorizontalOrganizationChart"/>
    <dgm:cxn modelId="{DC8D5DAF-5EC0-844D-9D10-F9ED5A353D73}" type="presParOf" srcId="{4C2B5A83-3EB5-D345-A3A3-B23BC5622E86}" destId="{8DE73346-B70E-3E45-9836-F2E5C1C78CF1}" srcOrd="1" destOrd="0" presId="urn:microsoft.com/office/officeart/2009/3/layout/HorizontalOrganizationChart"/>
    <dgm:cxn modelId="{D423546D-DDC5-2445-B465-583A9643F3F9}" type="presParOf" srcId="{8DE73346-B70E-3E45-9836-F2E5C1C78CF1}" destId="{D13EA7CF-D135-5A40-AE8B-40BDEA4B39E9}" srcOrd="0" destOrd="0" presId="urn:microsoft.com/office/officeart/2009/3/layout/HorizontalOrganizationChart"/>
    <dgm:cxn modelId="{57F8729B-F0D1-424F-8A2A-BBFED37DBEA6}" type="presParOf" srcId="{8DE73346-B70E-3E45-9836-F2E5C1C78CF1}" destId="{6E0B5CB3-6900-7543-857C-C0F9AE2B4E40}" srcOrd="1" destOrd="0" presId="urn:microsoft.com/office/officeart/2009/3/layout/HorizontalOrganizationChart"/>
    <dgm:cxn modelId="{23087FB9-7C7A-D443-AC6D-2CBEF756BF3B}" type="presParOf" srcId="{6E0B5CB3-6900-7543-857C-C0F9AE2B4E40}" destId="{9683E84B-A4AB-454E-A48F-35CA42B4F17B}" srcOrd="0" destOrd="0" presId="urn:microsoft.com/office/officeart/2009/3/layout/HorizontalOrganizationChart"/>
    <dgm:cxn modelId="{72FBD5E3-7585-F141-B579-9A398FDB7E3B}" type="presParOf" srcId="{9683E84B-A4AB-454E-A48F-35CA42B4F17B}" destId="{9D70B6BA-7007-AC42-A890-AD64890A0E3E}" srcOrd="0" destOrd="0" presId="urn:microsoft.com/office/officeart/2009/3/layout/HorizontalOrganizationChart"/>
    <dgm:cxn modelId="{0FDFE572-5E70-4C41-822C-4802F29468D3}" type="presParOf" srcId="{9683E84B-A4AB-454E-A48F-35CA42B4F17B}" destId="{392FA1AA-E836-A746-B6B1-AD1770549A7F}" srcOrd="1" destOrd="0" presId="urn:microsoft.com/office/officeart/2009/3/layout/HorizontalOrganizationChart"/>
    <dgm:cxn modelId="{D397CF88-8715-B343-A68B-ADEC38F20589}" type="presParOf" srcId="{6E0B5CB3-6900-7543-857C-C0F9AE2B4E40}" destId="{0098B166-EA79-1D4F-845C-79EFDABDFDD7}" srcOrd="1" destOrd="0" presId="urn:microsoft.com/office/officeart/2009/3/layout/HorizontalOrganizationChart"/>
    <dgm:cxn modelId="{3C4E8E66-2F8B-3A49-8C2F-B339BEA88E0E}" type="presParOf" srcId="{0098B166-EA79-1D4F-845C-79EFDABDFDD7}" destId="{FDD53C3E-FAAD-DD40-AE78-15B8B818073F}" srcOrd="0" destOrd="0" presId="urn:microsoft.com/office/officeart/2009/3/layout/HorizontalOrganizationChart"/>
    <dgm:cxn modelId="{935ADB09-ED66-9944-BAE2-63C5F5D30C0C}" type="presParOf" srcId="{0098B166-EA79-1D4F-845C-79EFDABDFDD7}" destId="{14749B3D-555C-8A4A-83B2-E0A210227ABC}" srcOrd="1" destOrd="0" presId="urn:microsoft.com/office/officeart/2009/3/layout/HorizontalOrganizationChart"/>
    <dgm:cxn modelId="{DB8FD366-00A0-EA4E-9A97-F13C441F0A40}" type="presParOf" srcId="{14749B3D-555C-8A4A-83B2-E0A210227ABC}" destId="{0C4E9246-AEAF-9547-AA6A-85C9C15400EE}" srcOrd="0" destOrd="0" presId="urn:microsoft.com/office/officeart/2009/3/layout/HorizontalOrganizationChart"/>
    <dgm:cxn modelId="{F11FD083-E8B2-D948-B271-C2BE4519EB6C}" type="presParOf" srcId="{0C4E9246-AEAF-9547-AA6A-85C9C15400EE}" destId="{D8E7180D-D72B-034B-96A1-3EC2C851D2D1}" srcOrd="0" destOrd="0" presId="urn:microsoft.com/office/officeart/2009/3/layout/HorizontalOrganizationChart"/>
    <dgm:cxn modelId="{8EC99437-C13A-734F-ACA1-E28B6F593FC1}" type="presParOf" srcId="{0C4E9246-AEAF-9547-AA6A-85C9C15400EE}" destId="{C0605412-AB56-8F46-A9C1-102F66E925ED}" srcOrd="1" destOrd="0" presId="urn:microsoft.com/office/officeart/2009/3/layout/HorizontalOrganizationChart"/>
    <dgm:cxn modelId="{2259FBA7-AA2C-624D-8E08-1A9368744EB1}" type="presParOf" srcId="{14749B3D-555C-8A4A-83B2-E0A210227ABC}" destId="{E42A6F60-D3FD-AB45-9728-B78E59C9082B}" srcOrd="1" destOrd="0" presId="urn:microsoft.com/office/officeart/2009/3/layout/HorizontalOrganizationChart"/>
    <dgm:cxn modelId="{D25A3AA1-ABA4-4649-ADBF-DDA100A4EF23}" type="presParOf" srcId="{14749B3D-555C-8A4A-83B2-E0A210227ABC}" destId="{7C9D10DB-B915-A243-8F52-35DF129A0B67}" srcOrd="2" destOrd="0" presId="urn:microsoft.com/office/officeart/2009/3/layout/HorizontalOrganizationChart"/>
    <dgm:cxn modelId="{5574A4DB-1305-8E45-8289-A9AFEEE66A6E}" type="presParOf" srcId="{6E0B5CB3-6900-7543-857C-C0F9AE2B4E40}" destId="{4BEB9216-27FC-EE4B-924C-045F0CC17967}" srcOrd="2" destOrd="0" presId="urn:microsoft.com/office/officeart/2009/3/layout/HorizontalOrganizationChart"/>
    <dgm:cxn modelId="{5EC99699-18FB-B045-869D-4449045C7B57}" type="presParOf" srcId="{8DE73346-B70E-3E45-9836-F2E5C1C78CF1}" destId="{8DEBCF5B-6748-B94E-86B8-D12AD962AD16}" srcOrd="2" destOrd="0" presId="urn:microsoft.com/office/officeart/2009/3/layout/HorizontalOrganizationChart"/>
    <dgm:cxn modelId="{9AC7FC47-657E-794A-8751-260F96CC3DFF}" type="presParOf" srcId="{8DE73346-B70E-3E45-9836-F2E5C1C78CF1}" destId="{EDF9E713-E2E1-624F-A4A9-176ABBDC0659}" srcOrd="3" destOrd="0" presId="urn:microsoft.com/office/officeart/2009/3/layout/HorizontalOrganizationChart"/>
    <dgm:cxn modelId="{C1C4A188-D229-DE48-9632-466FC2002A94}" type="presParOf" srcId="{EDF9E713-E2E1-624F-A4A9-176ABBDC0659}" destId="{7C3EB273-2C77-434B-B502-DA90B48948F2}" srcOrd="0" destOrd="0" presId="urn:microsoft.com/office/officeart/2009/3/layout/HorizontalOrganizationChart"/>
    <dgm:cxn modelId="{0B1D8A1F-4CB6-2546-80CB-DB0FB494E511}" type="presParOf" srcId="{7C3EB273-2C77-434B-B502-DA90B48948F2}" destId="{7F830144-0E86-9042-98AD-AEF49A54E5D3}" srcOrd="0" destOrd="0" presId="urn:microsoft.com/office/officeart/2009/3/layout/HorizontalOrganizationChart"/>
    <dgm:cxn modelId="{3639BB5A-2ED0-7942-B6EE-3F2A443528DE}" type="presParOf" srcId="{7C3EB273-2C77-434B-B502-DA90B48948F2}" destId="{D89F365F-F3FE-BC4D-9519-EE2384E9836B}" srcOrd="1" destOrd="0" presId="urn:microsoft.com/office/officeart/2009/3/layout/HorizontalOrganizationChart"/>
    <dgm:cxn modelId="{0911B723-BDD0-EA41-8A0E-35A47A9EA0ED}" type="presParOf" srcId="{EDF9E713-E2E1-624F-A4A9-176ABBDC0659}" destId="{4524BB07-F581-184C-B07C-626A6AEC004A}" srcOrd="1" destOrd="0" presId="urn:microsoft.com/office/officeart/2009/3/layout/HorizontalOrganizationChart"/>
    <dgm:cxn modelId="{63E2F0F3-5525-5349-8DD6-FA316F9004F6}" type="presParOf" srcId="{4524BB07-F581-184C-B07C-626A6AEC004A}" destId="{43467E38-8E15-614E-A7F3-6200099CBD7F}" srcOrd="0" destOrd="0" presId="urn:microsoft.com/office/officeart/2009/3/layout/HorizontalOrganizationChart"/>
    <dgm:cxn modelId="{7126D9F6-2A4F-2748-8387-745C00E3CBA3}" type="presParOf" srcId="{4524BB07-F581-184C-B07C-626A6AEC004A}" destId="{02E1B678-EDDC-E946-8C71-563782748394}" srcOrd="1" destOrd="0" presId="urn:microsoft.com/office/officeart/2009/3/layout/HorizontalOrganizationChart"/>
    <dgm:cxn modelId="{BB6D2299-34FF-9345-A68A-1DB7F74911F6}" type="presParOf" srcId="{02E1B678-EDDC-E946-8C71-563782748394}" destId="{74DA31E5-DC1B-304A-BEEF-B557E2441B83}" srcOrd="0" destOrd="0" presId="urn:microsoft.com/office/officeart/2009/3/layout/HorizontalOrganizationChart"/>
    <dgm:cxn modelId="{7742A700-7778-5347-A516-63D3BF42C80E}" type="presParOf" srcId="{74DA31E5-DC1B-304A-BEEF-B557E2441B83}" destId="{DDA0997F-E36E-5B44-B5A3-7A445F7BC463}" srcOrd="0" destOrd="0" presId="urn:microsoft.com/office/officeart/2009/3/layout/HorizontalOrganizationChart"/>
    <dgm:cxn modelId="{11DC66BE-DBCF-5E4F-AFF8-EC0B34101FD8}" type="presParOf" srcId="{74DA31E5-DC1B-304A-BEEF-B557E2441B83}" destId="{6B6807E6-0127-D84E-9F2B-34DECFDF5BF9}" srcOrd="1" destOrd="0" presId="urn:microsoft.com/office/officeart/2009/3/layout/HorizontalOrganizationChart"/>
    <dgm:cxn modelId="{6AECEAFF-AEC5-B04D-8A29-D6BB5AC0A814}" type="presParOf" srcId="{02E1B678-EDDC-E946-8C71-563782748394}" destId="{DC7DCE59-FAC9-684F-BDDE-00A8C9EFE2C7}" srcOrd="1" destOrd="0" presId="urn:microsoft.com/office/officeart/2009/3/layout/HorizontalOrganizationChart"/>
    <dgm:cxn modelId="{E78A0083-57A6-E44D-B321-C6C4B29452FB}" type="presParOf" srcId="{02E1B678-EDDC-E946-8C71-563782748394}" destId="{BAE3B68B-CF78-3742-87A6-BED99B76B4B6}" srcOrd="2" destOrd="0" presId="urn:microsoft.com/office/officeart/2009/3/layout/HorizontalOrganizationChart"/>
    <dgm:cxn modelId="{7DF4F48C-395E-EE42-9C1D-CBA0017F7C99}" type="presParOf" srcId="{EDF9E713-E2E1-624F-A4A9-176ABBDC0659}" destId="{2B21B3EE-35C2-C242-972D-5D98447514DD}" srcOrd="2" destOrd="0" presId="urn:microsoft.com/office/officeart/2009/3/layout/HorizontalOrganizationChart"/>
    <dgm:cxn modelId="{3065F4E3-C17C-0A4F-B8AB-B51B5E86E056}" type="presParOf" srcId="{8DE73346-B70E-3E45-9836-F2E5C1C78CF1}" destId="{297FE7E9-3AD1-0144-B943-A6395278444D}" srcOrd="4" destOrd="0" presId="urn:microsoft.com/office/officeart/2009/3/layout/HorizontalOrganizationChart"/>
    <dgm:cxn modelId="{1437B375-3AE8-2849-AE58-9E06A8730600}" type="presParOf" srcId="{8DE73346-B70E-3E45-9836-F2E5C1C78CF1}" destId="{16330BDF-C243-304C-847D-D390AB7667C1}" srcOrd="5" destOrd="0" presId="urn:microsoft.com/office/officeart/2009/3/layout/HorizontalOrganizationChart"/>
    <dgm:cxn modelId="{EF21BE54-C4B8-5447-A181-E03D6FBEFB13}" type="presParOf" srcId="{16330BDF-C243-304C-847D-D390AB7667C1}" destId="{BA0FE31A-F514-404C-BD74-D70E4E80D4D5}" srcOrd="0" destOrd="0" presId="urn:microsoft.com/office/officeart/2009/3/layout/HorizontalOrganizationChart"/>
    <dgm:cxn modelId="{FB9F2111-4FFD-2247-859C-EF707F1884CC}" type="presParOf" srcId="{BA0FE31A-F514-404C-BD74-D70E4E80D4D5}" destId="{F5093583-5100-704D-ABB8-10DC85DEC202}" srcOrd="0" destOrd="0" presId="urn:microsoft.com/office/officeart/2009/3/layout/HorizontalOrganizationChart"/>
    <dgm:cxn modelId="{33019A71-4DC9-264E-81CA-154B7DD82FA9}" type="presParOf" srcId="{BA0FE31A-F514-404C-BD74-D70E4E80D4D5}" destId="{497F8BA4-9CE9-C64D-ACBC-DFB8AC52D7B1}" srcOrd="1" destOrd="0" presId="urn:microsoft.com/office/officeart/2009/3/layout/HorizontalOrganizationChart"/>
    <dgm:cxn modelId="{A0E142D1-459C-774D-A535-886DBF87C859}" type="presParOf" srcId="{16330BDF-C243-304C-847D-D390AB7667C1}" destId="{9B88FA99-B89B-7945-8052-B7C75E3E36F8}" srcOrd="1" destOrd="0" presId="urn:microsoft.com/office/officeart/2009/3/layout/HorizontalOrganizationChart"/>
    <dgm:cxn modelId="{68C422C5-0D15-1746-B179-28FE2AB66542}" type="presParOf" srcId="{9B88FA99-B89B-7945-8052-B7C75E3E36F8}" destId="{3693D8EA-A551-A744-9B26-EABE28BA6619}" srcOrd="0" destOrd="0" presId="urn:microsoft.com/office/officeart/2009/3/layout/HorizontalOrganizationChart"/>
    <dgm:cxn modelId="{F5F0AFC1-D2D4-F44D-A645-71F4ACB296F3}" type="presParOf" srcId="{9B88FA99-B89B-7945-8052-B7C75E3E36F8}" destId="{73D08C8D-A926-1347-AF10-28544AA15FAD}" srcOrd="1" destOrd="0" presId="urn:microsoft.com/office/officeart/2009/3/layout/HorizontalOrganizationChart"/>
    <dgm:cxn modelId="{C005B243-83CD-A04C-B80D-A376A2EA9863}" type="presParOf" srcId="{73D08C8D-A926-1347-AF10-28544AA15FAD}" destId="{E6799159-D7BC-4849-894F-399AA216A0A7}" srcOrd="0" destOrd="0" presId="urn:microsoft.com/office/officeart/2009/3/layout/HorizontalOrganizationChart"/>
    <dgm:cxn modelId="{7BAD19FF-B736-5D48-9DDD-8D3623F558E6}" type="presParOf" srcId="{E6799159-D7BC-4849-894F-399AA216A0A7}" destId="{3FA0579B-2193-2C42-8F84-0A603F54E449}" srcOrd="0" destOrd="0" presId="urn:microsoft.com/office/officeart/2009/3/layout/HorizontalOrganizationChart"/>
    <dgm:cxn modelId="{7FCF0EAD-35AC-0548-BC20-3CF9E76E5CA0}" type="presParOf" srcId="{E6799159-D7BC-4849-894F-399AA216A0A7}" destId="{8DD1435E-446C-2046-BEF0-728CCAE90CBC}" srcOrd="1" destOrd="0" presId="urn:microsoft.com/office/officeart/2009/3/layout/HorizontalOrganizationChart"/>
    <dgm:cxn modelId="{6E595CD0-AC26-714F-B600-1E895E88A2E2}" type="presParOf" srcId="{73D08C8D-A926-1347-AF10-28544AA15FAD}" destId="{F518E47E-05C9-CC4D-A448-5EBFEEB2925A}" srcOrd="1" destOrd="0" presId="urn:microsoft.com/office/officeart/2009/3/layout/HorizontalOrganizationChart"/>
    <dgm:cxn modelId="{FE8AF3CF-6488-874F-943E-11DB49BE3298}" type="presParOf" srcId="{73D08C8D-A926-1347-AF10-28544AA15FAD}" destId="{D062332A-536B-C74B-BD1B-5BFBDF741F6B}" srcOrd="2" destOrd="0" presId="urn:microsoft.com/office/officeart/2009/3/layout/HorizontalOrganizationChart"/>
    <dgm:cxn modelId="{0ACDCB0B-DC04-D849-A118-4EA9DFFAFA3F}" type="presParOf" srcId="{16330BDF-C243-304C-847D-D390AB7667C1}" destId="{19BA2C0C-5BDE-8744-B872-67AEC0E1357D}" srcOrd="2" destOrd="0" presId="urn:microsoft.com/office/officeart/2009/3/layout/HorizontalOrganizationChart"/>
    <dgm:cxn modelId="{BF3CBBD9-971C-0A4E-8547-BC8CCB89B266}" type="presParOf" srcId="{8DE73346-B70E-3E45-9836-F2E5C1C78CF1}" destId="{F84315E7-29CB-A140-81DD-774F3932865D}" srcOrd="6" destOrd="0" presId="urn:microsoft.com/office/officeart/2009/3/layout/HorizontalOrganizationChart"/>
    <dgm:cxn modelId="{81B2C063-B504-1F49-A6EF-55E6316B67BA}" type="presParOf" srcId="{8DE73346-B70E-3E45-9836-F2E5C1C78CF1}" destId="{A0908830-5A88-994B-8424-A44FCAE6DB6D}" srcOrd="7" destOrd="0" presId="urn:microsoft.com/office/officeart/2009/3/layout/HorizontalOrganizationChart"/>
    <dgm:cxn modelId="{0F46021A-E78E-2545-A3D8-3ABC6AE14203}" type="presParOf" srcId="{A0908830-5A88-994B-8424-A44FCAE6DB6D}" destId="{1F24C2BC-42C6-404C-842F-AA9F99BE1C4F}" srcOrd="0" destOrd="0" presId="urn:microsoft.com/office/officeart/2009/3/layout/HorizontalOrganizationChart"/>
    <dgm:cxn modelId="{F52410A9-7315-164A-9301-7CFF384E1EA7}" type="presParOf" srcId="{1F24C2BC-42C6-404C-842F-AA9F99BE1C4F}" destId="{04B655AE-662B-F141-8021-36CA89EA8646}" srcOrd="0" destOrd="0" presId="urn:microsoft.com/office/officeart/2009/3/layout/HorizontalOrganizationChart"/>
    <dgm:cxn modelId="{96135833-B723-FA42-9F7B-5A606E6AB106}" type="presParOf" srcId="{1F24C2BC-42C6-404C-842F-AA9F99BE1C4F}" destId="{301AA123-823E-5F40-BF38-47F9B8D06AD1}" srcOrd="1" destOrd="0" presId="urn:microsoft.com/office/officeart/2009/3/layout/HorizontalOrganizationChart"/>
    <dgm:cxn modelId="{FFDB09A2-7EC8-9345-B5BA-36AF5E2BCD99}" type="presParOf" srcId="{A0908830-5A88-994B-8424-A44FCAE6DB6D}" destId="{FFE5F0A8-991A-5543-B259-A0FA273C3AAD}" srcOrd="1" destOrd="0" presId="urn:microsoft.com/office/officeart/2009/3/layout/HorizontalOrganizationChart"/>
    <dgm:cxn modelId="{B178A8F2-6209-684E-9EAD-F5975905738C}" type="presParOf" srcId="{FFE5F0A8-991A-5543-B259-A0FA273C3AAD}" destId="{78B146D0-F6A5-BB46-AA74-3A7A045F9FAF}" srcOrd="0" destOrd="0" presId="urn:microsoft.com/office/officeart/2009/3/layout/HorizontalOrganizationChart"/>
    <dgm:cxn modelId="{5B5C9FE3-F441-C244-9628-B347A584C135}" type="presParOf" srcId="{FFE5F0A8-991A-5543-B259-A0FA273C3AAD}" destId="{26DAC456-3B42-DE4B-A58F-216296FC16CB}" srcOrd="1" destOrd="0" presId="urn:microsoft.com/office/officeart/2009/3/layout/HorizontalOrganizationChart"/>
    <dgm:cxn modelId="{063C7028-E2B6-D44E-844B-C6E5FA7A6043}" type="presParOf" srcId="{26DAC456-3B42-DE4B-A58F-216296FC16CB}" destId="{887C7AB0-5F63-2546-8412-ADCBC1652465}" srcOrd="0" destOrd="0" presId="urn:microsoft.com/office/officeart/2009/3/layout/HorizontalOrganizationChart"/>
    <dgm:cxn modelId="{7544BA91-33B1-E845-B5F5-2D6694449651}" type="presParOf" srcId="{887C7AB0-5F63-2546-8412-ADCBC1652465}" destId="{3BC6BE08-8E38-7C49-8656-CC506DB91F16}" srcOrd="0" destOrd="0" presId="urn:microsoft.com/office/officeart/2009/3/layout/HorizontalOrganizationChart"/>
    <dgm:cxn modelId="{6FBF7EA2-1F56-DB4B-8356-FB3E66CC812A}" type="presParOf" srcId="{887C7AB0-5F63-2546-8412-ADCBC1652465}" destId="{702B312D-86AE-D44B-95A8-3D5E2F73741B}" srcOrd="1" destOrd="0" presId="urn:microsoft.com/office/officeart/2009/3/layout/HorizontalOrganizationChart"/>
    <dgm:cxn modelId="{276881E7-1BA6-E343-A1E6-ABCEDC595A84}" type="presParOf" srcId="{26DAC456-3B42-DE4B-A58F-216296FC16CB}" destId="{8A1651F5-0A27-2E46-BFDD-E33E26A34539}" srcOrd="1" destOrd="0" presId="urn:microsoft.com/office/officeart/2009/3/layout/HorizontalOrganizationChart"/>
    <dgm:cxn modelId="{FAD786AB-0A8B-B246-A625-2F40A04A6A8D}" type="presParOf" srcId="{26DAC456-3B42-DE4B-A58F-216296FC16CB}" destId="{5A71ED3E-4C75-E64E-A2AA-056701ECF4D2}" srcOrd="2" destOrd="0" presId="urn:microsoft.com/office/officeart/2009/3/layout/HorizontalOrganizationChart"/>
    <dgm:cxn modelId="{31FF8EC5-CE90-3F4D-BD9E-C05EB4F2CE0A}" type="presParOf" srcId="{A0908830-5A88-994B-8424-A44FCAE6DB6D}" destId="{25B01B83-40CB-5C4E-8E6C-AD5C9C2E937D}" srcOrd="2" destOrd="0" presId="urn:microsoft.com/office/officeart/2009/3/layout/HorizontalOrganizationChart"/>
    <dgm:cxn modelId="{980D6AAD-5063-9244-9CDF-BBD785B978F1}" type="presParOf" srcId="{8DE73346-B70E-3E45-9836-F2E5C1C78CF1}" destId="{C38B3820-4BD2-3349-A446-956C69F8C4A2}" srcOrd="8" destOrd="0" presId="urn:microsoft.com/office/officeart/2009/3/layout/HorizontalOrganizationChart"/>
    <dgm:cxn modelId="{913D57F5-7615-064B-A292-3D066F0CC197}" type="presParOf" srcId="{8DE73346-B70E-3E45-9836-F2E5C1C78CF1}" destId="{7EF2DC63-3CB3-1F46-A826-731219F1FED1}" srcOrd="9" destOrd="0" presId="urn:microsoft.com/office/officeart/2009/3/layout/HorizontalOrganizationChart"/>
    <dgm:cxn modelId="{CB9E7C14-E496-8742-A992-F1CBC8A6BA3E}" type="presParOf" srcId="{7EF2DC63-3CB3-1F46-A826-731219F1FED1}" destId="{971C28AF-C9FA-8045-8101-DD795932F0B9}" srcOrd="0" destOrd="0" presId="urn:microsoft.com/office/officeart/2009/3/layout/HorizontalOrganizationChart"/>
    <dgm:cxn modelId="{6F3081DB-FA06-1F44-97A7-90CF4CB01C6D}" type="presParOf" srcId="{971C28AF-C9FA-8045-8101-DD795932F0B9}" destId="{6550BBE8-6925-3E47-8FC2-EE40FAFAD79F}" srcOrd="0" destOrd="0" presId="urn:microsoft.com/office/officeart/2009/3/layout/HorizontalOrganizationChart"/>
    <dgm:cxn modelId="{0BED2B0D-D515-FD4E-92D8-33AE8EA81409}" type="presParOf" srcId="{971C28AF-C9FA-8045-8101-DD795932F0B9}" destId="{B25D382A-11B9-5F4E-8315-02DE69ED53F0}" srcOrd="1" destOrd="0" presId="urn:microsoft.com/office/officeart/2009/3/layout/HorizontalOrganizationChart"/>
    <dgm:cxn modelId="{285FD198-D00B-E441-A360-0F3701DE3F8D}" type="presParOf" srcId="{7EF2DC63-3CB3-1F46-A826-731219F1FED1}" destId="{724A90A8-8417-7447-9C24-6E3296120D96}" srcOrd="1" destOrd="0" presId="urn:microsoft.com/office/officeart/2009/3/layout/HorizontalOrganizationChart"/>
    <dgm:cxn modelId="{E84ECDF9-9AE7-474D-92F6-E5C50C855DDC}" type="presParOf" srcId="{724A90A8-8417-7447-9C24-6E3296120D96}" destId="{64875C4E-D6B1-DB43-8D8F-96192DC35E28}" srcOrd="0" destOrd="0" presId="urn:microsoft.com/office/officeart/2009/3/layout/HorizontalOrganizationChart"/>
    <dgm:cxn modelId="{AAE0A938-C0D8-A848-8E11-C44A7957C431}" type="presParOf" srcId="{724A90A8-8417-7447-9C24-6E3296120D96}" destId="{4962ACC5-2D68-B44D-A93A-A8E646DED9D5}" srcOrd="1" destOrd="0" presId="urn:microsoft.com/office/officeart/2009/3/layout/HorizontalOrganizationChart"/>
    <dgm:cxn modelId="{733B72EE-A89C-664E-AC0E-07E30CAD4909}" type="presParOf" srcId="{4962ACC5-2D68-B44D-A93A-A8E646DED9D5}" destId="{EE15368E-1BBD-4D41-A132-71DF2C0B4187}" srcOrd="0" destOrd="0" presId="urn:microsoft.com/office/officeart/2009/3/layout/HorizontalOrganizationChart"/>
    <dgm:cxn modelId="{56BE7CD3-8DC4-4B41-A420-9D112457AD7D}" type="presParOf" srcId="{EE15368E-1BBD-4D41-A132-71DF2C0B4187}" destId="{AD0C2308-0A58-5941-8C74-50AFF40923B7}" srcOrd="0" destOrd="0" presId="urn:microsoft.com/office/officeart/2009/3/layout/HorizontalOrganizationChart"/>
    <dgm:cxn modelId="{B16799C9-0820-2B4A-864C-C3334A668B9D}" type="presParOf" srcId="{EE15368E-1BBD-4D41-A132-71DF2C0B4187}" destId="{9EDBDCAF-1652-204D-85DF-35A66D70A237}" srcOrd="1" destOrd="0" presId="urn:microsoft.com/office/officeart/2009/3/layout/HorizontalOrganizationChart"/>
    <dgm:cxn modelId="{C7C20A91-BEE6-F14E-8447-A1373A780793}" type="presParOf" srcId="{4962ACC5-2D68-B44D-A93A-A8E646DED9D5}" destId="{772448F7-7081-B447-89E8-8977A3903ABF}" srcOrd="1" destOrd="0" presId="urn:microsoft.com/office/officeart/2009/3/layout/HorizontalOrganizationChart"/>
    <dgm:cxn modelId="{1F351CDD-5CB7-C34F-8002-EBA1E024E4BC}" type="presParOf" srcId="{4962ACC5-2D68-B44D-A93A-A8E646DED9D5}" destId="{1FD2FB8A-2ECE-1E4C-83B1-024A79484357}" srcOrd="2" destOrd="0" presId="urn:microsoft.com/office/officeart/2009/3/layout/HorizontalOrganizationChart"/>
    <dgm:cxn modelId="{93DEC60F-488B-F24A-A8CF-B7075A543CFE}" type="presParOf" srcId="{7EF2DC63-3CB3-1F46-A826-731219F1FED1}" destId="{9923CD95-A9B1-F04D-94C3-8F42AB89B09E}" srcOrd="2" destOrd="0" presId="urn:microsoft.com/office/officeart/2009/3/layout/HorizontalOrganizationChart"/>
    <dgm:cxn modelId="{0DDC7495-9D58-5143-BA8D-4F14830328EC}" type="presParOf" srcId="{8DE73346-B70E-3E45-9836-F2E5C1C78CF1}" destId="{4CECFE0A-2254-9C4B-AFF2-884BB20604E1}" srcOrd="10" destOrd="0" presId="urn:microsoft.com/office/officeart/2009/3/layout/HorizontalOrganizationChart"/>
    <dgm:cxn modelId="{0468DCC8-B3E6-BE42-B86C-D729A585B6B6}" type="presParOf" srcId="{8DE73346-B70E-3E45-9836-F2E5C1C78CF1}" destId="{99519D47-AD3C-5B44-AD19-49B150B11381}" srcOrd="11" destOrd="0" presId="urn:microsoft.com/office/officeart/2009/3/layout/HorizontalOrganizationChart"/>
    <dgm:cxn modelId="{2F004025-9679-4A41-9550-44BD16A06765}" type="presParOf" srcId="{99519D47-AD3C-5B44-AD19-49B150B11381}" destId="{27BD9FE7-3E89-3A43-B7FA-37F45CA73AC9}" srcOrd="0" destOrd="0" presId="urn:microsoft.com/office/officeart/2009/3/layout/HorizontalOrganizationChart"/>
    <dgm:cxn modelId="{FD924513-D4AD-F14C-B9E9-8075F6B53A1B}" type="presParOf" srcId="{27BD9FE7-3E89-3A43-B7FA-37F45CA73AC9}" destId="{7D239651-ABA0-D347-887A-D6AA4BF65EC8}" srcOrd="0" destOrd="0" presId="urn:microsoft.com/office/officeart/2009/3/layout/HorizontalOrganizationChart"/>
    <dgm:cxn modelId="{57A84E45-5718-6544-9C9E-6A6634B18528}" type="presParOf" srcId="{27BD9FE7-3E89-3A43-B7FA-37F45CA73AC9}" destId="{E48DCA90-852B-1F45-98BC-49568C9700CD}" srcOrd="1" destOrd="0" presId="urn:microsoft.com/office/officeart/2009/3/layout/HorizontalOrganizationChart"/>
    <dgm:cxn modelId="{71FF431D-E1C4-7247-8FB1-CD6E7286B832}" type="presParOf" srcId="{99519D47-AD3C-5B44-AD19-49B150B11381}" destId="{DC630EEB-95B3-2845-AD70-B53FAA6882E1}" srcOrd="1" destOrd="0" presId="urn:microsoft.com/office/officeart/2009/3/layout/HorizontalOrganizationChart"/>
    <dgm:cxn modelId="{CAA16CE1-44F9-FB45-849D-3D5E4DE01D09}" type="presParOf" srcId="{DC630EEB-95B3-2845-AD70-B53FAA6882E1}" destId="{703E3090-E07D-044C-ACC6-3DDD04A771AA}" srcOrd="0" destOrd="0" presId="urn:microsoft.com/office/officeart/2009/3/layout/HorizontalOrganizationChart"/>
    <dgm:cxn modelId="{0B90083A-B9BF-BF45-9157-DE3BFF71D5E1}" type="presParOf" srcId="{DC630EEB-95B3-2845-AD70-B53FAA6882E1}" destId="{D27AD19A-F903-FE4E-9477-1C951A0D3121}" srcOrd="1" destOrd="0" presId="urn:microsoft.com/office/officeart/2009/3/layout/HorizontalOrganizationChart"/>
    <dgm:cxn modelId="{D249A94A-FD11-3B48-98CD-14FD1680A38C}" type="presParOf" srcId="{D27AD19A-F903-FE4E-9477-1C951A0D3121}" destId="{EFA6A606-C113-4249-9B7F-790D1B3B38AC}" srcOrd="0" destOrd="0" presId="urn:microsoft.com/office/officeart/2009/3/layout/HorizontalOrganizationChart"/>
    <dgm:cxn modelId="{5AE2045A-EDFB-FF4B-9F2E-3686A44F7D74}" type="presParOf" srcId="{EFA6A606-C113-4249-9B7F-790D1B3B38AC}" destId="{724BDF40-3949-1C4C-9F0F-3CCB9648BD60}" srcOrd="0" destOrd="0" presId="urn:microsoft.com/office/officeart/2009/3/layout/HorizontalOrganizationChart"/>
    <dgm:cxn modelId="{C126AA80-DAE1-6641-A3C8-50DDC2F32A4D}" type="presParOf" srcId="{EFA6A606-C113-4249-9B7F-790D1B3B38AC}" destId="{EB27EC52-F5E8-5345-8589-71AE2655D870}" srcOrd="1" destOrd="0" presId="urn:microsoft.com/office/officeart/2009/3/layout/HorizontalOrganizationChart"/>
    <dgm:cxn modelId="{FEA911BB-5373-E743-9859-D5AAA1706E8E}" type="presParOf" srcId="{D27AD19A-F903-FE4E-9477-1C951A0D3121}" destId="{E55944A1-002B-0341-8183-51A73AC0807A}" srcOrd="1" destOrd="0" presId="urn:microsoft.com/office/officeart/2009/3/layout/HorizontalOrganizationChart"/>
    <dgm:cxn modelId="{E904A7D7-6247-BD46-B7AB-D5836C16CD68}" type="presParOf" srcId="{D27AD19A-F903-FE4E-9477-1C951A0D3121}" destId="{6CB14899-E405-CD44-B876-BA4527367CE7}" srcOrd="2" destOrd="0" presId="urn:microsoft.com/office/officeart/2009/3/layout/HorizontalOrganizationChart"/>
    <dgm:cxn modelId="{FB845819-2F06-4742-87A3-DFF1ADC7A447}" type="presParOf" srcId="{99519D47-AD3C-5B44-AD19-49B150B11381}" destId="{DBF83E99-B0D2-0C47-811B-8669DB4987F1}" srcOrd="2" destOrd="0" presId="urn:microsoft.com/office/officeart/2009/3/layout/HorizontalOrganizationChart"/>
    <dgm:cxn modelId="{5E5E52E9-B0F7-3449-9AEE-B2BE891A3C4D}" type="presParOf" srcId="{8DE73346-B70E-3E45-9836-F2E5C1C78CF1}" destId="{4B76AD62-013B-1C46-BA9B-773A1FFB36C7}" srcOrd="12" destOrd="0" presId="urn:microsoft.com/office/officeart/2009/3/layout/HorizontalOrganizationChart"/>
    <dgm:cxn modelId="{4B5A4D99-54A6-9343-AEE4-5F24A03CC684}" type="presParOf" srcId="{8DE73346-B70E-3E45-9836-F2E5C1C78CF1}" destId="{52D2337D-7B53-084E-BD31-26F8BF641ACA}" srcOrd="13" destOrd="0" presId="urn:microsoft.com/office/officeart/2009/3/layout/HorizontalOrganizationChart"/>
    <dgm:cxn modelId="{49BFE9FB-B784-1E46-B5E1-7315FDEFF60F}" type="presParOf" srcId="{52D2337D-7B53-084E-BD31-26F8BF641ACA}" destId="{134E72F8-50D4-D446-9B58-41BA27FE7D58}" srcOrd="0" destOrd="0" presId="urn:microsoft.com/office/officeart/2009/3/layout/HorizontalOrganizationChart"/>
    <dgm:cxn modelId="{BA746F7B-27A3-8D4B-B84A-2E746E86D809}" type="presParOf" srcId="{134E72F8-50D4-D446-9B58-41BA27FE7D58}" destId="{3E613B11-A681-3949-87FB-9A3CC08C74BE}" srcOrd="0" destOrd="0" presId="urn:microsoft.com/office/officeart/2009/3/layout/HorizontalOrganizationChart"/>
    <dgm:cxn modelId="{4693F3E8-4961-7842-9891-5DB4473501A8}" type="presParOf" srcId="{134E72F8-50D4-D446-9B58-41BA27FE7D58}" destId="{D1A918E9-19B0-6C49-914A-1CCD78BDC56A}" srcOrd="1" destOrd="0" presId="urn:microsoft.com/office/officeart/2009/3/layout/HorizontalOrganizationChart"/>
    <dgm:cxn modelId="{341BD741-4AE2-2B46-8069-B0F7CE782948}" type="presParOf" srcId="{52D2337D-7B53-084E-BD31-26F8BF641ACA}" destId="{008337BF-4FA4-EE4F-871F-612D22449E47}" srcOrd="1" destOrd="0" presId="urn:microsoft.com/office/officeart/2009/3/layout/HorizontalOrganizationChart"/>
    <dgm:cxn modelId="{0747B203-6936-DD41-98E2-8DBA9D287107}" type="presParOf" srcId="{008337BF-4FA4-EE4F-871F-612D22449E47}" destId="{2EA3F9C0-02E0-DF4B-8556-FE2E42F67ACB}" srcOrd="0" destOrd="0" presId="urn:microsoft.com/office/officeart/2009/3/layout/HorizontalOrganizationChart"/>
    <dgm:cxn modelId="{B477FC2C-7022-D04A-955C-07ADB43C1C2B}" type="presParOf" srcId="{008337BF-4FA4-EE4F-871F-612D22449E47}" destId="{D2596869-21A6-E743-BE22-5E55221229CF}" srcOrd="1" destOrd="0" presId="urn:microsoft.com/office/officeart/2009/3/layout/HorizontalOrganizationChart"/>
    <dgm:cxn modelId="{4AA9C8D0-4EDD-3F4D-8AA4-CABA3F8EC19D}" type="presParOf" srcId="{D2596869-21A6-E743-BE22-5E55221229CF}" destId="{7A3F1D4A-2847-024C-8919-4B42FAB7ED34}" srcOrd="0" destOrd="0" presId="urn:microsoft.com/office/officeart/2009/3/layout/HorizontalOrganizationChart"/>
    <dgm:cxn modelId="{99590631-B6D9-7B41-800B-FF3C988219A5}" type="presParOf" srcId="{7A3F1D4A-2847-024C-8919-4B42FAB7ED34}" destId="{70C6FCD2-CD1A-0E41-86E8-50BCAD458C47}" srcOrd="0" destOrd="0" presId="urn:microsoft.com/office/officeart/2009/3/layout/HorizontalOrganizationChart"/>
    <dgm:cxn modelId="{4B616311-261A-CB47-844B-F42108288CF5}" type="presParOf" srcId="{7A3F1D4A-2847-024C-8919-4B42FAB7ED34}" destId="{B6889208-A7EB-5A49-9630-3278E7CC0EAA}" srcOrd="1" destOrd="0" presId="urn:microsoft.com/office/officeart/2009/3/layout/HorizontalOrganizationChart"/>
    <dgm:cxn modelId="{FA6BD29E-222D-8D4E-91F3-20282BD04D42}" type="presParOf" srcId="{D2596869-21A6-E743-BE22-5E55221229CF}" destId="{CBEE1877-851C-184A-90C9-A5D523EDC977}" srcOrd="1" destOrd="0" presId="urn:microsoft.com/office/officeart/2009/3/layout/HorizontalOrganizationChart"/>
    <dgm:cxn modelId="{98F0231E-8B65-5E4C-8FDB-75ABE3BA7454}" type="presParOf" srcId="{D2596869-21A6-E743-BE22-5E55221229CF}" destId="{8AE4DDCE-59D1-C043-94C8-7EB0164E1222}" srcOrd="2" destOrd="0" presId="urn:microsoft.com/office/officeart/2009/3/layout/HorizontalOrganizationChart"/>
    <dgm:cxn modelId="{C12889D4-D003-FA44-B3BF-B7C8506F19D8}" type="presParOf" srcId="{52D2337D-7B53-084E-BD31-26F8BF641ACA}" destId="{C3D7FFE2-ADD4-BE4B-89C0-0DA58A6FF417}" srcOrd="2" destOrd="0" presId="urn:microsoft.com/office/officeart/2009/3/layout/HorizontalOrganizationChart"/>
    <dgm:cxn modelId="{F591FDF6-1381-B140-A9E6-F2152B2BC412}" type="presParOf" srcId="{8DE73346-B70E-3E45-9836-F2E5C1C78CF1}" destId="{40712D8D-A6EF-2442-9F03-E12224266F8B}" srcOrd="14" destOrd="0" presId="urn:microsoft.com/office/officeart/2009/3/layout/HorizontalOrganizationChart"/>
    <dgm:cxn modelId="{39C1211E-231F-934B-B584-CB0A903C2C34}" type="presParOf" srcId="{8DE73346-B70E-3E45-9836-F2E5C1C78CF1}" destId="{490925CE-0CD0-054E-B061-73F06F585769}" srcOrd="15" destOrd="0" presId="urn:microsoft.com/office/officeart/2009/3/layout/HorizontalOrganizationChart"/>
    <dgm:cxn modelId="{34663EB5-4F4B-B549-81CB-805C6E224433}" type="presParOf" srcId="{490925CE-0CD0-054E-B061-73F06F585769}" destId="{8584FDF3-18DC-1341-9D01-49581EB16520}" srcOrd="0" destOrd="0" presId="urn:microsoft.com/office/officeart/2009/3/layout/HorizontalOrganizationChart"/>
    <dgm:cxn modelId="{D84D4DFB-35EA-B84E-AEBD-13D8ED95AAC0}" type="presParOf" srcId="{8584FDF3-18DC-1341-9D01-49581EB16520}" destId="{ED3A1F2B-CFB9-CE43-A123-49AE236392FC}" srcOrd="0" destOrd="0" presId="urn:microsoft.com/office/officeart/2009/3/layout/HorizontalOrganizationChart"/>
    <dgm:cxn modelId="{C215725D-71CD-E341-AE3A-87ABC5EC862A}" type="presParOf" srcId="{8584FDF3-18DC-1341-9D01-49581EB16520}" destId="{0C513226-6C08-1A44-9433-57797A81FBC2}" srcOrd="1" destOrd="0" presId="urn:microsoft.com/office/officeart/2009/3/layout/HorizontalOrganizationChart"/>
    <dgm:cxn modelId="{40046660-FBA4-0245-87BA-11DF229BC474}" type="presParOf" srcId="{490925CE-0CD0-054E-B061-73F06F585769}" destId="{C47DE572-940E-234A-B964-B4D1DA36D6E0}" srcOrd="1" destOrd="0" presId="urn:microsoft.com/office/officeart/2009/3/layout/HorizontalOrganizationChart"/>
    <dgm:cxn modelId="{26B1D329-D2A4-0140-BCBC-C04EBF837D67}" type="presParOf" srcId="{C47DE572-940E-234A-B964-B4D1DA36D6E0}" destId="{1681AAE6-5FC7-BB44-A1BC-B0C317CFA709}" srcOrd="0" destOrd="0" presId="urn:microsoft.com/office/officeart/2009/3/layout/HorizontalOrganizationChart"/>
    <dgm:cxn modelId="{75D418E1-FAB2-C442-B4C0-AC5A86EAFA93}" type="presParOf" srcId="{C47DE572-940E-234A-B964-B4D1DA36D6E0}" destId="{0DD6AA2F-0367-C44A-A264-5D3804BA58A7}" srcOrd="1" destOrd="0" presId="urn:microsoft.com/office/officeart/2009/3/layout/HorizontalOrganizationChart"/>
    <dgm:cxn modelId="{E0720A6B-FC78-C347-B709-E6F3A45D7A24}" type="presParOf" srcId="{0DD6AA2F-0367-C44A-A264-5D3804BA58A7}" destId="{637A7068-4594-5A4B-9292-0049ED58EE7E}" srcOrd="0" destOrd="0" presId="urn:microsoft.com/office/officeart/2009/3/layout/HorizontalOrganizationChart"/>
    <dgm:cxn modelId="{83262F27-E5A2-FD42-8A99-AC098D16453D}" type="presParOf" srcId="{637A7068-4594-5A4B-9292-0049ED58EE7E}" destId="{E35F6E56-647D-DC42-B59C-9F24D46E4C91}" srcOrd="0" destOrd="0" presId="urn:microsoft.com/office/officeart/2009/3/layout/HorizontalOrganizationChart"/>
    <dgm:cxn modelId="{5A8A1A35-CA5E-674C-AEFC-C12FB072F3FC}" type="presParOf" srcId="{637A7068-4594-5A4B-9292-0049ED58EE7E}" destId="{E0BC4AB5-9112-4345-9C14-3667DB11281A}" srcOrd="1" destOrd="0" presId="urn:microsoft.com/office/officeart/2009/3/layout/HorizontalOrganizationChart"/>
    <dgm:cxn modelId="{AA16074C-428A-1A44-9AC4-880E3FBB4148}" type="presParOf" srcId="{0DD6AA2F-0367-C44A-A264-5D3804BA58A7}" destId="{35BC9860-FB82-0F45-95E6-304868554182}" srcOrd="1" destOrd="0" presId="urn:microsoft.com/office/officeart/2009/3/layout/HorizontalOrganizationChart"/>
    <dgm:cxn modelId="{680334D4-74BB-AF4A-B761-00B31E16A61D}" type="presParOf" srcId="{0DD6AA2F-0367-C44A-A264-5D3804BA58A7}" destId="{501B7D73-92A4-C44B-B21B-52DFA9F4C99F}" srcOrd="2" destOrd="0" presId="urn:microsoft.com/office/officeart/2009/3/layout/HorizontalOrganizationChart"/>
    <dgm:cxn modelId="{6AF3C607-DB83-F042-BBF5-3638D9E363B9}" type="presParOf" srcId="{490925CE-0CD0-054E-B061-73F06F585769}" destId="{C4C39345-8EAF-EA4F-8EE7-CC795F3A8141}" srcOrd="2" destOrd="0" presId="urn:microsoft.com/office/officeart/2009/3/layout/HorizontalOrganizationChart"/>
    <dgm:cxn modelId="{6132CCD0-FFEA-3446-9141-1C3B14A7906A}" type="presParOf" srcId="{8DE73346-B70E-3E45-9836-F2E5C1C78CF1}" destId="{9A5BECCA-ABD0-5043-BCA9-C439FB067A40}" srcOrd="16" destOrd="0" presId="urn:microsoft.com/office/officeart/2009/3/layout/HorizontalOrganizationChart"/>
    <dgm:cxn modelId="{BDBA370D-D48C-1346-A0AA-22E10A989761}" type="presParOf" srcId="{8DE73346-B70E-3E45-9836-F2E5C1C78CF1}" destId="{CDE8CF36-1AB0-0640-8FCA-AA15BD23D91B}" srcOrd="17" destOrd="0" presId="urn:microsoft.com/office/officeart/2009/3/layout/HorizontalOrganizationChart"/>
    <dgm:cxn modelId="{6E17EB9A-612B-4348-811F-F87CDCF3F944}" type="presParOf" srcId="{CDE8CF36-1AB0-0640-8FCA-AA15BD23D91B}" destId="{BC20CDAF-8769-0D46-BA85-40EE1C19CDC3}" srcOrd="0" destOrd="0" presId="urn:microsoft.com/office/officeart/2009/3/layout/HorizontalOrganizationChart"/>
    <dgm:cxn modelId="{1D28E218-2EBA-2C47-B57D-DF6C1287A3D3}" type="presParOf" srcId="{BC20CDAF-8769-0D46-BA85-40EE1C19CDC3}" destId="{729EF164-AE62-9342-8DA1-AA89A7422055}" srcOrd="0" destOrd="0" presId="urn:microsoft.com/office/officeart/2009/3/layout/HorizontalOrganizationChart"/>
    <dgm:cxn modelId="{733143F3-F124-CE46-94A2-1D046D3A8896}" type="presParOf" srcId="{BC20CDAF-8769-0D46-BA85-40EE1C19CDC3}" destId="{3372D8CC-4F63-7D45-AD47-82E79FF23FC2}" srcOrd="1" destOrd="0" presId="urn:microsoft.com/office/officeart/2009/3/layout/HorizontalOrganizationChart"/>
    <dgm:cxn modelId="{0AD009D3-AD43-8948-9194-47DE94A524DB}" type="presParOf" srcId="{CDE8CF36-1AB0-0640-8FCA-AA15BD23D91B}" destId="{CC8DD190-4D50-254D-8AF2-A70A5B83A951}" srcOrd="1" destOrd="0" presId="urn:microsoft.com/office/officeart/2009/3/layout/HorizontalOrganizationChart"/>
    <dgm:cxn modelId="{118F101D-9BC6-D444-8FDB-26A91878A02F}" type="presParOf" srcId="{CC8DD190-4D50-254D-8AF2-A70A5B83A951}" destId="{10FC60D2-A4B8-4842-A616-FB8F75332E65}" srcOrd="0" destOrd="0" presId="urn:microsoft.com/office/officeart/2009/3/layout/HorizontalOrganizationChart"/>
    <dgm:cxn modelId="{2EAC4B18-0EB7-9A4E-B57F-20D23417F92A}" type="presParOf" srcId="{CC8DD190-4D50-254D-8AF2-A70A5B83A951}" destId="{728C1191-6A80-9E4A-A6AB-D2D3287B03CB}" srcOrd="1" destOrd="0" presId="urn:microsoft.com/office/officeart/2009/3/layout/HorizontalOrganizationChart"/>
    <dgm:cxn modelId="{EDDBCF9F-79C2-5241-AE74-3DC88FA4377A}" type="presParOf" srcId="{728C1191-6A80-9E4A-A6AB-D2D3287B03CB}" destId="{2D949206-7C76-1E45-965C-E06905DF1706}" srcOrd="0" destOrd="0" presId="urn:microsoft.com/office/officeart/2009/3/layout/HorizontalOrganizationChart"/>
    <dgm:cxn modelId="{9553B7C2-31AB-8040-9A4D-0C9D4CDDDBA3}" type="presParOf" srcId="{2D949206-7C76-1E45-965C-E06905DF1706}" destId="{C770F37A-97FB-6D41-8E6F-CCC903D7DD5A}" srcOrd="0" destOrd="0" presId="urn:microsoft.com/office/officeart/2009/3/layout/HorizontalOrganizationChart"/>
    <dgm:cxn modelId="{0669B7DB-D2B5-6A40-8DBB-61AAE5EEB297}" type="presParOf" srcId="{2D949206-7C76-1E45-965C-E06905DF1706}" destId="{BAD01CBA-7531-BE4B-8DBC-D36FADE8A0E6}" srcOrd="1" destOrd="0" presId="urn:microsoft.com/office/officeart/2009/3/layout/HorizontalOrganizationChart"/>
    <dgm:cxn modelId="{C487E91C-934B-6644-9502-11CA47B198AC}" type="presParOf" srcId="{728C1191-6A80-9E4A-A6AB-D2D3287B03CB}" destId="{82856D51-44A8-2A4F-A6E0-4A56195A776B}" srcOrd="1" destOrd="0" presId="urn:microsoft.com/office/officeart/2009/3/layout/HorizontalOrganizationChart"/>
    <dgm:cxn modelId="{D66840F3-EFE6-3D4A-819F-EF806505D9F2}" type="presParOf" srcId="{728C1191-6A80-9E4A-A6AB-D2D3287B03CB}" destId="{B17FB9E0-40DF-A542-A34F-2DE8271412B5}" srcOrd="2" destOrd="0" presId="urn:microsoft.com/office/officeart/2009/3/layout/HorizontalOrganizationChart"/>
    <dgm:cxn modelId="{DBE141F1-BCD4-CC43-A63D-EE2E1FE4FB2E}" type="presParOf" srcId="{CDE8CF36-1AB0-0640-8FCA-AA15BD23D91B}" destId="{9FAD9D67-DBC0-6849-9FC2-E932AF121763}" srcOrd="2" destOrd="0" presId="urn:microsoft.com/office/officeart/2009/3/layout/HorizontalOrganizationChart"/>
    <dgm:cxn modelId="{AA36F02E-E5C0-DF41-B283-F0EEDC50CBFB}" type="presParOf" srcId="{8DE73346-B70E-3E45-9836-F2E5C1C78CF1}" destId="{26A5ED31-96CA-F348-95B3-0975B107FCD6}" srcOrd="18" destOrd="0" presId="urn:microsoft.com/office/officeart/2009/3/layout/HorizontalOrganizationChart"/>
    <dgm:cxn modelId="{F8B293A3-0C00-5248-9728-1CD061102A08}" type="presParOf" srcId="{8DE73346-B70E-3E45-9836-F2E5C1C78CF1}" destId="{FA37ACE0-3E4A-E643-B3B7-A8B5D1E13FAE}" srcOrd="19" destOrd="0" presId="urn:microsoft.com/office/officeart/2009/3/layout/HorizontalOrganizationChart"/>
    <dgm:cxn modelId="{161FE7EA-C1DB-9541-8BF2-32F55EFB617A}" type="presParOf" srcId="{FA37ACE0-3E4A-E643-B3B7-A8B5D1E13FAE}" destId="{B3D73B82-0917-9348-BBC7-BB08CD14CB5C}" srcOrd="0" destOrd="0" presId="urn:microsoft.com/office/officeart/2009/3/layout/HorizontalOrganizationChart"/>
    <dgm:cxn modelId="{4E61EB7E-9E86-F444-88DB-3B793E27C014}" type="presParOf" srcId="{B3D73B82-0917-9348-BBC7-BB08CD14CB5C}" destId="{CA52968D-7B75-2C44-A5F4-4F6ABA93B8FF}" srcOrd="0" destOrd="0" presId="urn:microsoft.com/office/officeart/2009/3/layout/HorizontalOrganizationChart"/>
    <dgm:cxn modelId="{227E6270-9C8C-BC4C-9B80-80F22C35E6B3}" type="presParOf" srcId="{B3D73B82-0917-9348-BBC7-BB08CD14CB5C}" destId="{B44B9AAC-FA8A-BE43-AFE5-B222ED65789F}" srcOrd="1" destOrd="0" presId="urn:microsoft.com/office/officeart/2009/3/layout/HorizontalOrganizationChart"/>
    <dgm:cxn modelId="{C51C432C-F9FA-C845-9B29-4642D2ADA942}" type="presParOf" srcId="{FA37ACE0-3E4A-E643-B3B7-A8B5D1E13FAE}" destId="{90C5D646-EB79-4445-B3F4-BBACB82BE647}" srcOrd="1" destOrd="0" presId="urn:microsoft.com/office/officeart/2009/3/layout/HorizontalOrganizationChart"/>
    <dgm:cxn modelId="{4E25D60A-C3F8-9D4E-A05B-0314FDF9DED4}" type="presParOf" srcId="{90C5D646-EB79-4445-B3F4-BBACB82BE647}" destId="{7C3D3002-558D-9D46-89FD-E2F56D14195A}" srcOrd="0" destOrd="0" presId="urn:microsoft.com/office/officeart/2009/3/layout/HorizontalOrganizationChart"/>
    <dgm:cxn modelId="{B76D2C35-E527-1548-9E64-150D6814F1BB}" type="presParOf" srcId="{90C5D646-EB79-4445-B3F4-BBACB82BE647}" destId="{13398434-E278-0043-BF02-AA85B32087FC}" srcOrd="1" destOrd="0" presId="urn:microsoft.com/office/officeart/2009/3/layout/HorizontalOrganizationChart"/>
    <dgm:cxn modelId="{78E018FC-F514-274F-A195-98D509AF4164}" type="presParOf" srcId="{13398434-E278-0043-BF02-AA85B32087FC}" destId="{4AA3C109-BEDC-D543-854E-70D35C9469E8}" srcOrd="0" destOrd="0" presId="urn:microsoft.com/office/officeart/2009/3/layout/HorizontalOrganizationChart"/>
    <dgm:cxn modelId="{7508730C-1B31-E246-8B87-58F67E2EE442}" type="presParOf" srcId="{4AA3C109-BEDC-D543-854E-70D35C9469E8}" destId="{F0CE7D48-2450-984E-A1B0-2B874AF4669D}" srcOrd="0" destOrd="0" presId="urn:microsoft.com/office/officeart/2009/3/layout/HorizontalOrganizationChart"/>
    <dgm:cxn modelId="{49288B6E-83C5-FD48-87B6-56638AD26290}" type="presParOf" srcId="{4AA3C109-BEDC-D543-854E-70D35C9469E8}" destId="{1D1BAC68-DB7A-6548-AC29-08CF071B7088}" srcOrd="1" destOrd="0" presId="urn:microsoft.com/office/officeart/2009/3/layout/HorizontalOrganizationChart"/>
    <dgm:cxn modelId="{43B2B463-6F55-3440-8C88-2FD5C656DAC2}" type="presParOf" srcId="{13398434-E278-0043-BF02-AA85B32087FC}" destId="{B8ED22EC-71F7-F040-AF2E-EF28E3501FB9}" srcOrd="1" destOrd="0" presId="urn:microsoft.com/office/officeart/2009/3/layout/HorizontalOrganizationChart"/>
    <dgm:cxn modelId="{D4A4F861-19CC-DA49-87F9-4C0C1EB30E64}" type="presParOf" srcId="{13398434-E278-0043-BF02-AA85B32087FC}" destId="{F5F07547-CA8D-854B-ACB3-ED2CE56E4BBE}" srcOrd="2" destOrd="0" presId="urn:microsoft.com/office/officeart/2009/3/layout/HorizontalOrganizationChart"/>
    <dgm:cxn modelId="{878BCCE9-CF61-F442-98B2-7884D0B5694C}" type="presParOf" srcId="{FA37ACE0-3E4A-E643-B3B7-A8B5D1E13FAE}" destId="{356C3F3D-81F5-DF49-9718-177FC47A8178}" srcOrd="2" destOrd="0" presId="urn:microsoft.com/office/officeart/2009/3/layout/HorizontalOrganizationChart"/>
    <dgm:cxn modelId="{0E61C2E0-7C59-AC43-8CD0-9904CA53B74A}" type="presParOf" srcId="{8DE73346-B70E-3E45-9836-F2E5C1C78CF1}" destId="{4DFE07D7-CB8D-9E42-A424-9485A464A466}" srcOrd="20" destOrd="0" presId="urn:microsoft.com/office/officeart/2009/3/layout/HorizontalOrganizationChart"/>
    <dgm:cxn modelId="{F58582D4-9CB0-3F42-835D-E41446B41914}" type="presParOf" srcId="{8DE73346-B70E-3E45-9836-F2E5C1C78CF1}" destId="{237AB35A-B718-D645-AF76-AFBB4F294AF4}" srcOrd="21" destOrd="0" presId="urn:microsoft.com/office/officeart/2009/3/layout/HorizontalOrganizationChart"/>
    <dgm:cxn modelId="{D21D7248-19A6-C942-A779-D339D1B798E1}" type="presParOf" srcId="{237AB35A-B718-D645-AF76-AFBB4F294AF4}" destId="{949490EE-7A43-8D4B-9902-6AEFC52D4D7F}" srcOrd="0" destOrd="0" presId="urn:microsoft.com/office/officeart/2009/3/layout/HorizontalOrganizationChart"/>
    <dgm:cxn modelId="{D27D0D9B-904C-874E-801E-34833C8EDF24}" type="presParOf" srcId="{949490EE-7A43-8D4B-9902-6AEFC52D4D7F}" destId="{04E98AD6-EF5C-4143-8DE9-296A44F4F931}" srcOrd="0" destOrd="0" presId="urn:microsoft.com/office/officeart/2009/3/layout/HorizontalOrganizationChart"/>
    <dgm:cxn modelId="{2C3A844B-90DD-174F-B3E1-6F2DF252A9A1}" type="presParOf" srcId="{949490EE-7A43-8D4B-9902-6AEFC52D4D7F}" destId="{E4E4AE16-A074-EB46-A3CF-13C488C53AB6}" srcOrd="1" destOrd="0" presId="urn:microsoft.com/office/officeart/2009/3/layout/HorizontalOrganizationChart"/>
    <dgm:cxn modelId="{4B08081E-7868-5542-BB38-43EB591FCF71}" type="presParOf" srcId="{237AB35A-B718-D645-AF76-AFBB4F294AF4}" destId="{940F52ED-E0FF-7549-9615-696F181C6C0C}" srcOrd="1" destOrd="0" presId="urn:microsoft.com/office/officeart/2009/3/layout/HorizontalOrganizationChart"/>
    <dgm:cxn modelId="{59CA5C17-825F-3B49-A6B0-442E0F1C4760}" type="presParOf" srcId="{940F52ED-E0FF-7549-9615-696F181C6C0C}" destId="{6F49971A-BF99-B94C-911A-A61257266EE4}" srcOrd="0" destOrd="0" presId="urn:microsoft.com/office/officeart/2009/3/layout/HorizontalOrganizationChart"/>
    <dgm:cxn modelId="{71F49138-53D9-A941-BE2E-29EFFE7093AF}" type="presParOf" srcId="{940F52ED-E0FF-7549-9615-696F181C6C0C}" destId="{824C1B68-8170-414A-B0DB-037355F9EDF1}" srcOrd="1" destOrd="0" presId="urn:microsoft.com/office/officeart/2009/3/layout/HorizontalOrganizationChart"/>
    <dgm:cxn modelId="{02AA8DCB-40F3-474D-9EB4-2611D2239C7D}" type="presParOf" srcId="{824C1B68-8170-414A-B0DB-037355F9EDF1}" destId="{8E317BC9-30D4-2C4E-BE8A-C60A80358E7C}" srcOrd="0" destOrd="0" presId="urn:microsoft.com/office/officeart/2009/3/layout/HorizontalOrganizationChart"/>
    <dgm:cxn modelId="{7127A575-6DCA-CA41-B643-4CCB0C154385}" type="presParOf" srcId="{8E317BC9-30D4-2C4E-BE8A-C60A80358E7C}" destId="{29194496-B2B5-8C4F-8187-D5581EB05BD3}" srcOrd="0" destOrd="0" presId="urn:microsoft.com/office/officeart/2009/3/layout/HorizontalOrganizationChart"/>
    <dgm:cxn modelId="{A5AFE236-1C28-CB44-BCD0-C4610E8A574E}" type="presParOf" srcId="{8E317BC9-30D4-2C4E-BE8A-C60A80358E7C}" destId="{FBF8441C-B50E-0846-A5C1-0FEC152CC0AD}" srcOrd="1" destOrd="0" presId="urn:microsoft.com/office/officeart/2009/3/layout/HorizontalOrganizationChart"/>
    <dgm:cxn modelId="{F1DC4270-848B-D24D-BC24-A36B23DA505C}" type="presParOf" srcId="{824C1B68-8170-414A-B0DB-037355F9EDF1}" destId="{C3944761-D080-D642-B15E-02A89EBE165A}" srcOrd="1" destOrd="0" presId="urn:microsoft.com/office/officeart/2009/3/layout/HorizontalOrganizationChart"/>
    <dgm:cxn modelId="{44A80E34-DC1D-3547-9BCD-BAA3FDE89FA2}" type="presParOf" srcId="{824C1B68-8170-414A-B0DB-037355F9EDF1}" destId="{1A6C4A1D-7682-3242-87E7-2BE40F5EB61F}" srcOrd="2" destOrd="0" presId="urn:microsoft.com/office/officeart/2009/3/layout/HorizontalOrganizationChart"/>
    <dgm:cxn modelId="{0F95CF0D-F420-C543-8E54-40C1CC6EC25D}" type="presParOf" srcId="{237AB35A-B718-D645-AF76-AFBB4F294AF4}" destId="{4CDB6C8A-C27B-5A4B-A534-5795A51E0E33}" srcOrd="2" destOrd="0" presId="urn:microsoft.com/office/officeart/2009/3/layout/HorizontalOrganizationChart"/>
    <dgm:cxn modelId="{B3D78A5F-B914-B747-809E-E682D4E20C9E}" type="presParOf" srcId="{8DE73346-B70E-3E45-9836-F2E5C1C78CF1}" destId="{4E194F78-5414-004D-9A8F-4DE940C55F28}" srcOrd="22" destOrd="0" presId="urn:microsoft.com/office/officeart/2009/3/layout/HorizontalOrganizationChart"/>
    <dgm:cxn modelId="{A303B2B4-DBAD-4C4F-93A2-D8208C0C4D4F}" type="presParOf" srcId="{8DE73346-B70E-3E45-9836-F2E5C1C78CF1}" destId="{BA9BCED1-C8F3-BE42-BA0E-656FAEE66AAE}" srcOrd="23" destOrd="0" presId="urn:microsoft.com/office/officeart/2009/3/layout/HorizontalOrganizationChart"/>
    <dgm:cxn modelId="{27FB5A6A-827B-854B-92F9-86B8A12E6147}" type="presParOf" srcId="{BA9BCED1-C8F3-BE42-BA0E-656FAEE66AAE}" destId="{F986A282-6DFE-E348-9138-BB708FC48923}" srcOrd="0" destOrd="0" presId="urn:microsoft.com/office/officeart/2009/3/layout/HorizontalOrganizationChart"/>
    <dgm:cxn modelId="{09C7402D-562E-944E-9225-76E9DE80EA25}" type="presParOf" srcId="{F986A282-6DFE-E348-9138-BB708FC48923}" destId="{3F9C6FE5-20AC-0D46-B6AF-D400A4C681BF}" srcOrd="0" destOrd="0" presId="urn:microsoft.com/office/officeart/2009/3/layout/HorizontalOrganizationChart"/>
    <dgm:cxn modelId="{2878245C-2A0E-BD4B-B169-1CE240B2A068}" type="presParOf" srcId="{F986A282-6DFE-E348-9138-BB708FC48923}" destId="{E870B38C-3C86-F841-AA16-42E42892C71F}" srcOrd="1" destOrd="0" presId="urn:microsoft.com/office/officeart/2009/3/layout/HorizontalOrganizationChart"/>
    <dgm:cxn modelId="{FCE25CAB-075B-914D-A359-081D27D36D92}" type="presParOf" srcId="{BA9BCED1-C8F3-BE42-BA0E-656FAEE66AAE}" destId="{15AA3A18-8A85-2B43-B649-124CB2E5216D}" srcOrd="1" destOrd="0" presId="urn:microsoft.com/office/officeart/2009/3/layout/HorizontalOrganizationChart"/>
    <dgm:cxn modelId="{B9CF434B-B74E-EB4C-8C1C-7B678C72C033}" type="presParOf" srcId="{15AA3A18-8A85-2B43-B649-124CB2E5216D}" destId="{36BACFB9-EEFF-D445-AD1F-17A4EFA11423}" srcOrd="0" destOrd="0" presId="urn:microsoft.com/office/officeart/2009/3/layout/HorizontalOrganizationChart"/>
    <dgm:cxn modelId="{86C4B947-98DC-CE47-B229-D0CE03979C96}" type="presParOf" srcId="{15AA3A18-8A85-2B43-B649-124CB2E5216D}" destId="{55BDD7B3-E22B-124D-80DD-CBE6649BF4C6}" srcOrd="1" destOrd="0" presId="urn:microsoft.com/office/officeart/2009/3/layout/HorizontalOrganizationChart"/>
    <dgm:cxn modelId="{5732DF95-BBEB-9E42-8353-B8BA689C1E36}" type="presParOf" srcId="{55BDD7B3-E22B-124D-80DD-CBE6649BF4C6}" destId="{09737E8D-50EF-184F-803D-A9D8E7B09DE1}" srcOrd="0" destOrd="0" presId="urn:microsoft.com/office/officeart/2009/3/layout/HorizontalOrganizationChart"/>
    <dgm:cxn modelId="{D892B833-F761-2143-B220-8E4F09587E05}" type="presParOf" srcId="{09737E8D-50EF-184F-803D-A9D8E7B09DE1}" destId="{74B2B6C5-F460-B541-908C-1642A8BB9ED4}" srcOrd="0" destOrd="0" presId="urn:microsoft.com/office/officeart/2009/3/layout/HorizontalOrganizationChart"/>
    <dgm:cxn modelId="{96E0CC02-FB62-154F-8911-FD8261CC8A21}" type="presParOf" srcId="{09737E8D-50EF-184F-803D-A9D8E7B09DE1}" destId="{8E66CFB2-FB90-9244-9741-9C1AABDB8008}" srcOrd="1" destOrd="0" presId="urn:microsoft.com/office/officeart/2009/3/layout/HorizontalOrganizationChart"/>
    <dgm:cxn modelId="{BF28F4DA-F5FC-EF45-BC66-092C18134DC4}" type="presParOf" srcId="{55BDD7B3-E22B-124D-80DD-CBE6649BF4C6}" destId="{F007CDF2-64D8-454A-85AF-E995347969AF}" srcOrd="1" destOrd="0" presId="urn:microsoft.com/office/officeart/2009/3/layout/HorizontalOrganizationChart"/>
    <dgm:cxn modelId="{E8F0D31C-A4AA-DA45-8710-17D0BBAB4A51}" type="presParOf" srcId="{55BDD7B3-E22B-124D-80DD-CBE6649BF4C6}" destId="{DEBDE304-38BD-1942-B99B-5FAA8CE76387}" srcOrd="2" destOrd="0" presId="urn:microsoft.com/office/officeart/2009/3/layout/HorizontalOrganizationChart"/>
    <dgm:cxn modelId="{4CCA8F8F-73AB-8D46-922C-A19A850447C0}" type="presParOf" srcId="{BA9BCED1-C8F3-BE42-BA0E-656FAEE66AAE}" destId="{831D3936-4BB5-FB4B-9E50-A70F93FC04AD}" srcOrd="2" destOrd="0" presId="urn:microsoft.com/office/officeart/2009/3/layout/HorizontalOrganizationChart"/>
    <dgm:cxn modelId="{6EBADAC9-1C7F-A64C-9799-7FBC1CA7A3A5}" type="presParOf" srcId="{8DE73346-B70E-3E45-9836-F2E5C1C78CF1}" destId="{F6EA8A1B-4774-4148-8B36-E66874D54725}" srcOrd="24" destOrd="0" presId="urn:microsoft.com/office/officeart/2009/3/layout/HorizontalOrganizationChart"/>
    <dgm:cxn modelId="{F0AF5C53-2A50-1449-84F4-C97FD0FFD62F}" type="presParOf" srcId="{8DE73346-B70E-3E45-9836-F2E5C1C78CF1}" destId="{D04A22BE-D3FA-1543-A3C0-121ED54EFF16}" srcOrd="25" destOrd="0" presId="urn:microsoft.com/office/officeart/2009/3/layout/HorizontalOrganizationChart"/>
    <dgm:cxn modelId="{A69A0F15-D624-A843-BA5F-87A106F9A92A}" type="presParOf" srcId="{D04A22BE-D3FA-1543-A3C0-121ED54EFF16}" destId="{77050781-B5AE-8843-B8F3-8378B4DB739E}" srcOrd="0" destOrd="0" presId="urn:microsoft.com/office/officeart/2009/3/layout/HorizontalOrganizationChart"/>
    <dgm:cxn modelId="{F4746EB8-C8B3-3740-BE4B-7532AA60DD5A}" type="presParOf" srcId="{77050781-B5AE-8843-B8F3-8378B4DB739E}" destId="{87586C68-D014-AA42-ADF6-4DDC06B45F79}" srcOrd="0" destOrd="0" presId="urn:microsoft.com/office/officeart/2009/3/layout/HorizontalOrganizationChart"/>
    <dgm:cxn modelId="{9915CDF0-F50E-AB46-825E-361540195E41}" type="presParOf" srcId="{77050781-B5AE-8843-B8F3-8378B4DB739E}" destId="{BDE7945F-B106-FF4C-B7DF-0DEC6400F480}" srcOrd="1" destOrd="0" presId="urn:microsoft.com/office/officeart/2009/3/layout/HorizontalOrganizationChart"/>
    <dgm:cxn modelId="{8414B8B4-C665-1C4D-B041-E320A606F32B}" type="presParOf" srcId="{D04A22BE-D3FA-1543-A3C0-121ED54EFF16}" destId="{F4643F1A-FBE8-A847-B400-F779FD266BF4}" srcOrd="1" destOrd="0" presId="urn:microsoft.com/office/officeart/2009/3/layout/HorizontalOrganizationChart"/>
    <dgm:cxn modelId="{08516597-80D6-7F4D-A816-4C68EF4651CF}" type="presParOf" srcId="{F4643F1A-FBE8-A847-B400-F779FD266BF4}" destId="{DED9E0DB-BC7F-624C-B213-01F6C23CB658}" srcOrd="0" destOrd="0" presId="urn:microsoft.com/office/officeart/2009/3/layout/HorizontalOrganizationChart"/>
    <dgm:cxn modelId="{41BE47B4-AA46-B64D-B01A-AFE879A6B5D7}" type="presParOf" srcId="{F4643F1A-FBE8-A847-B400-F779FD266BF4}" destId="{4D0F4449-E80B-1B4D-A952-443FDCA31B88}" srcOrd="1" destOrd="0" presId="urn:microsoft.com/office/officeart/2009/3/layout/HorizontalOrganizationChart"/>
    <dgm:cxn modelId="{FBA38A23-C6FF-7B4F-B86A-FBD3DB210AAC}" type="presParOf" srcId="{4D0F4449-E80B-1B4D-A952-443FDCA31B88}" destId="{E48971AF-F2D1-D94E-BF7D-A3C3F886CDB8}" srcOrd="0" destOrd="0" presId="urn:microsoft.com/office/officeart/2009/3/layout/HorizontalOrganizationChart"/>
    <dgm:cxn modelId="{8E07F2AC-FF85-AE4F-B75A-3347DA0064DC}" type="presParOf" srcId="{E48971AF-F2D1-D94E-BF7D-A3C3F886CDB8}" destId="{30CA4DD5-F9B3-7A41-8D49-8E3B0BA9F94C}" srcOrd="0" destOrd="0" presId="urn:microsoft.com/office/officeart/2009/3/layout/HorizontalOrganizationChart"/>
    <dgm:cxn modelId="{2758A7ED-2CC8-EC4E-B29B-7BAE4CE2D5BF}" type="presParOf" srcId="{E48971AF-F2D1-D94E-BF7D-A3C3F886CDB8}" destId="{0AC39188-7784-1740-9EE1-82687AC45565}" srcOrd="1" destOrd="0" presId="urn:microsoft.com/office/officeart/2009/3/layout/HorizontalOrganizationChart"/>
    <dgm:cxn modelId="{DEAEA607-DE49-1A43-B5A6-A425B40E00D0}" type="presParOf" srcId="{4D0F4449-E80B-1B4D-A952-443FDCA31B88}" destId="{AC990C58-2222-3D44-82CA-8803E6A5840C}" srcOrd="1" destOrd="0" presId="urn:microsoft.com/office/officeart/2009/3/layout/HorizontalOrganizationChart"/>
    <dgm:cxn modelId="{CF51C6E6-71BF-194F-BA60-483DEBF84197}" type="presParOf" srcId="{4D0F4449-E80B-1B4D-A952-443FDCA31B88}" destId="{1105FF00-B3E8-684A-A5FB-139F7D0437F1}" srcOrd="2" destOrd="0" presId="urn:microsoft.com/office/officeart/2009/3/layout/HorizontalOrganizationChart"/>
    <dgm:cxn modelId="{922316A8-479F-1048-80F2-5479D79D716F}" type="presParOf" srcId="{D04A22BE-D3FA-1543-A3C0-121ED54EFF16}" destId="{2D6E2B39-E34E-D145-B3FF-0A090809EF21}" srcOrd="2" destOrd="0" presId="urn:microsoft.com/office/officeart/2009/3/layout/HorizontalOrganizationChart"/>
    <dgm:cxn modelId="{34180C5C-47D0-CE48-B9BC-9E750BF63BA0}" type="presParOf" srcId="{4C2B5A83-3EB5-D345-A3A3-B23BC5622E86}" destId="{87FF5489-A67D-7C4E-B5B2-D78A166ABD6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9E0DB-BC7F-624C-B213-01F6C23CB658}">
      <dsp:nvSpPr>
        <dsp:cNvPr id="0" name=""/>
        <dsp:cNvSpPr/>
      </dsp:nvSpPr>
      <dsp:spPr>
        <a:xfrm>
          <a:off x="4194613" y="557107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EA8A1B-4774-4148-8B36-E66874D54725}">
      <dsp:nvSpPr>
        <dsp:cNvPr id="0" name=""/>
        <dsp:cNvSpPr/>
      </dsp:nvSpPr>
      <dsp:spPr>
        <a:xfrm>
          <a:off x="2949432" y="2888280"/>
          <a:ext cx="207530" cy="2728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2728510"/>
              </a:lnTo>
              <a:lnTo>
                <a:pt x="207530" y="272851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ACFB9-EEFF-D445-AD1F-17A4EFA11423}">
      <dsp:nvSpPr>
        <dsp:cNvPr id="0" name=""/>
        <dsp:cNvSpPr/>
      </dsp:nvSpPr>
      <dsp:spPr>
        <a:xfrm>
          <a:off x="4194613" y="512488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4F78-5414-004D-9A8F-4DE940C55F28}">
      <dsp:nvSpPr>
        <dsp:cNvPr id="0" name=""/>
        <dsp:cNvSpPr/>
      </dsp:nvSpPr>
      <dsp:spPr>
        <a:xfrm>
          <a:off x="2949432" y="2888280"/>
          <a:ext cx="207530" cy="2282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2282320"/>
              </a:lnTo>
              <a:lnTo>
                <a:pt x="207530" y="228232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9971A-BF99-B94C-911A-A61257266EE4}">
      <dsp:nvSpPr>
        <dsp:cNvPr id="0" name=""/>
        <dsp:cNvSpPr/>
      </dsp:nvSpPr>
      <dsp:spPr>
        <a:xfrm>
          <a:off x="4194613" y="467869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07D7-CB8D-9E42-A424-9485A464A466}">
      <dsp:nvSpPr>
        <dsp:cNvPr id="0" name=""/>
        <dsp:cNvSpPr/>
      </dsp:nvSpPr>
      <dsp:spPr>
        <a:xfrm>
          <a:off x="2949432" y="2888280"/>
          <a:ext cx="207530" cy="183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1836131"/>
              </a:lnTo>
              <a:lnTo>
                <a:pt x="207530" y="183613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D3002-558D-9D46-89FD-E2F56D14195A}">
      <dsp:nvSpPr>
        <dsp:cNvPr id="0" name=""/>
        <dsp:cNvSpPr/>
      </dsp:nvSpPr>
      <dsp:spPr>
        <a:xfrm>
          <a:off x="4194613" y="423250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ED31-96CA-F348-95B3-0975B107FCD6}">
      <dsp:nvSpPr>
        <dsp:cNvPr id="0" name=""/>
        <dsp:cNvSpPr/>
      </dsp:nvSpPr>
      <dsp:spPr>
        <a:xfrm>
          <a:off x="2949432" y="2888280"/>
          <a:ext cx="207530" cy="1389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1389941"/>
              </a:lnTo>
              <a:lnTo>
                <a:pt x="207530" y="138994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C60D2-A4B8-4842-A616-FB8F75332E65}">
      <dsp:nvSpPr>
        <dsp:cNvPr id="0" name=""/>
        <dsp:cNvSpPr/>
      </dsp:nvSpPr>
      <dsp:spPr>
        <a:xfrm>
          <a:off x="4194613" y="378631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BECCA-ABD0-5043-BCA9-C439FB067A40}">
      <dsp:nvSpPr>
        <dsp:cNvPr id="0" name=""/>
        <dsp:cNvSpPr/>
      </dsp:nvSpPr>
      <dsp:spPr>
        <a:xfrm>
          <a:off x="2949432" y="2888280"/>
          <a:ext cx="207530" cy="943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943751"/>
              </a:lnTo>
              <a:lnTo>
                <a:pt x="207530" y="94375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AAE6-5FC7-BB44-A1BC-B0C317CFA709}">
      <dsp:nvSpPr>
        <dsp:cNvPr id="0" name=""/>
        <dsp:cNvSpPr/>
      </dsp:nvSpPr>
      <dsp:spPr>
        <a:xfrm>
          <a:off x="4194613" y="334012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12D8D-A6EF-2442-9F03-E12224266F8B}">
      <dsp:nvSpPr>
        <dsp:cNvPr id="0" name=""/>
        <dsp:cNvSpPr/>
      </dsp:nvSpPr>
      <dsp:spPr>
        <a:xfrm>
          <a:off x="2949432" y="2888280"/>
          <a:ext cx="207530" cy="497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765" y="0"/>
              </a:lnTo>
              <a:lnTo>
                <a:pt x="103765" y="497561"/>
              </a:lnTo>
              <a:lnTo>
                <a:pt x="207530" y="49756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3F9C0-02E0-DF4B-8556-FE2E42F67ACB}">
      <dsp:nvSpPr>
        <dsp:cNvPr id="0" name=""/>
        <dsp:cNvSpPr/>
      </dsp:nvSpPr>
      <dsp:spPr>
        <a:xfrm>
          <a:off x="4194613" y="289393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6AD62-013B-1C46-BA9B-773A1FFB36C7}">
      <dsp:nvSpPr>
        <dsp:cNvPr id="0" name=""/>
        <dsp:cNvSpPr/>
      </dsp:nvSpPr>
      <dsp:spPr>
        <a:xfrm>
          <a:off x="2949432" y="2842560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765" y="45720"/>
              </a:lnTo>
              <a:lnTo>
                <a:pt x="103765" y="97091"/>
              </a:lnTo>
              <a:lnTo>
                <a:pt x="207530" y="97091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E3090-E07D-044C-ACC6-3DDD04A771AA}">
      <dsp:nvSpPr>
        <dsp:cNvPr id="0" name=""/>
        <dsp:cNvSpPr/>
      </dsp:nvSpPr>
      <dsp:spPr>
        <a:xfrm>
          <a:off x="4194613" y="244774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CFE0A-2254-9C4B-AFF2-884BB20604E1}">
      <dsp:nvSpPr>
        <dsp:cNvPr id="0" name=""/>
        <dsp:cNvSpPr/>
      </dsp:nvSpPr>
      <dsp:spPr>
        <a:xfrm>
          <a:off x="2949432" y="2493462"/>
          <a:ext cx="207530" cy="394818"/>
        </a:xfrm>
        <a:custGeom>
          <a:avLst/>
          <a:gdLst/>
          <a:ahLst/>
          <a:cxnLst/>
          <a:rect l="0" t="0" r="0" b="0"/>
          <a:pathLst>
            <a:path>
              <a:moveTo>
                <a:pt x="0" y="394818"/>
              </a:moveTo>
              <a:lnTo>
                <a:pt x="103765" y="394818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5C4E-D6B1-DB43-8D8F-96192DC35E28}">
      <dsp:nvSpPr>
        <dsp:cNvPr id="0" name=""/>
        <dsp:cNvSpPr/>
      </dsp:nvSpPr>
      <dsp:spPr>
        <a:xfrm>
          <a:off x="4194613" y="200155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B3820-4BD2-3349-A446-956C69F8C4A2}">
      <dsp:nvSpPr>
        <dsp:cNvPr id="0" name=""/>
        <dsp:cNvSpPr/>
      </dsp:nvSpPr>
      <dsp:spPr>
        <a:xfrm>
          <a:off x="2949432" y="2047272"/>
          <a:ext cx="207530" cy="841008"/>
        </a:xfrm>
        <a:custGeom>
          <a:avLst/>
          <a:gdLst/>
          <a:ahLst/>
          <a:cxnLst/>
          <a:rect l="0" t="0" r="0" b="0"/>
          <a:pathLst>
            <a:path>
              <a:moveTo>
                <a:pt x="0" y="841008"/>
              </a:moveTo>
              <a:lnTo>
                <a:pt x="103765" y="841008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146D0-F6A5-BB46-AA74-3A7A045F9FAF}">
      <dsp:nvSpPr>
        <dsp:cNvPr id="0" name=""/>
        <dsp:cNvSpPr/>
      </dsp:nvSpPr>
      <dsp:spPr>
        <a:xfrm>
          <a:off x="4194613" y="155536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315E7-29CB-A140-81DD-774F3932865D}">
      <dsp:nvSpPr>
        <dsp:cNvPr id="0" name=""/>
        <dsp:cNvSpPr/>
      </dsp:nvSpPr>
      <dsp:spPr>
        <a:xfrm>
          <a:off x="2949432" y="1601082"/>
          <a:ext cx="207530" cy="1287197"/>
        </a:xfrm>
        <a:custGeom>
          <a:avLst/>
          <a:gdLst/>
          <a:ahLst/>
          <a:cxnLst/>
          <a:rect l="0" t="0" r="0" b="0"/>
          <a:pathLst>
            <a:path>
              <a:moveTo>
                <a:pt x="0" y="1287197"/>
              </a:moveTo>
              <a:lnTo>
                <a:pt x="103765" y="1287197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D8EA-A551-A744-9B26-EABE28BA6619}">
      <dsp:nvSpPr>
        <dsp:cNvPr id="0" name=""/>
        <dsp:cNvSpPr/>
      </dsp:nvSpPr>
      <dsp:spPr>
        <a:xfrm>
          <a:off x="4194613" y="1109172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FE7E9-3AD1-0144-B943-A6395278444D}">
      <dsp:nvSpPr>
        <dsp:cNvPr id="0" name=""/>
        <dsp:cNvSpPr/>
      </dsp:nvSpPr>
      <dsp:spPr>
        <a:xfrm>
          <a:off x="2949432" y="1154892"/>
          <a:ext cx="207530" cy="1733387"/>
        </a:xfrm>
        <a:custGeom>
          <a:avLst/>
          <a:gdLst/>
          <a:ahLst/>
          <a:cxnLst/>
          <a:rect l="0" t="0" r="0" b="0"/>
          <a:pathLst>
            <a:path>
              <a:moveTo>
                <a:pt x="0" y="1733387"/>
              </a:moveTo>
              <a:lnTo>
                <a:pt x="103765" y="1733387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67E38-8E15-614E-A7F3-6200099CBD7F}">
      <dsp:nvSpPr>
        <dsp:cNvPr id="0" name=""/>
        <dsp:cNvSpPr/>
      </dsp:nvSpPr>
      <dsp:spPr>
        <a:xfrm>
          <a:off x="4194613" y="611611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BCF5B-6748-B94E-86B8-D12AD962AD16}">
      <dsp:nvSpPr>
        <dsp:cNvPr id="0" name=""/>
        <dsp:cNvSpPr/>
      </dsp:nvSpPr>
      <dsp:spPr>
        <a:xfrm>
          <a:off x="2949432" y="657331"/>
          <a:ext cx="207530" cy="2230949"/>
        </a:xfrm>
        <a:custGeom>
          <a:avLst/>
          <a:gdLst/>
          <a:ahLst/>
          <a:cxnLst/>
          <a:rect l="0" t="0" r="0" b="0"/>
          <a:pathLst>
            <a:path>
              <a:moveTo>
                <a:pt x="0" y="2230949"/>
              </a:moveTo>
              <a:lnTo>
                <a:pt x="103765" y="2230949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53C3E-FAAD-DD40-AE78-15B8B818073F}">
      <dsp:nvSpPr>
        <dsp:cNvPr id="0" name=""/>
        <dsp:cNvSpPr/>
      </dsp:nvSpPr>
      <dsp:spPr>
        <a:xfrm>
          <a:off x="4194613" y="114049"/>
          <a:ext cx="207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530" y="45720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EA7CF-D135-5A40-AE8B-40BDEA4B39E9}">
      <dsp:nvSpPr>
        <dsp:cNvPr id="0" name=""/>
        <dsp:cNvSpPr/>
      </dsp:nvSpPr>
      <dsp:spPr>
        <a:xfrm>
          <a:off x="2949432" y="159769"/>
          <a:ext cx="207530" cy="2728510"/>
        </a:xfrm>
        <a:custGeom>
          <a:avLst/>
          <a:gdLst/>
          <a:ahLst/>
          <a:cxnLst/>
          <a:rect l="0" t="0" r="0" b="0"/>
          <a:pathLst>
            <a:path>
              <a:moveTo>
                <a:pt x="0" y="2728510"/>
              </a:moveTo>
              <a:lnTo>
                <a:pt x="103765" y="2728510"/>
              </a:lnTo>
              <a:lnTo>
                <a:pt x="103765" y="0"/>
              </a:lnTo>
              <a:lnTo>
                <a:pt x="207530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03D8-3417-FF41-8C4C-FC6F941749DC}">
      <dsp:nvSpPr>
        <dsp:cNvPr id="0" name=""/>
        <dsp:cNvSpPr/>
      </dsp:nvSpPr>
      <dsp:spPr>
        <a:xfrm>
          <a:off x="1785551" y="2412377"/>
          <a:ext cx="1163881" cy="951805"/>
        </a:xfrm>
        <a:prstGeom prst="rect">
          <a:avLst/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NIKE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MOATS</a:t>
          </a:r>
        </a:p>
      </dsp:txBody>
      <dsp:txXfrm>
        <a:off x="1785551" y="2412377"/>
        <a:ext cx="1163881" cy="951805"/>
      </dsp:txXfrm>
    </dsp:sp>
    <dsp:sp modelId="{9D70B6BA-7007-AC42-A890-AD64890A0E3E}">
      <dsp:nvSpPr>
        <dsp:cNvPr id="0" name=""/>
        <dsp:cNvSpPr/>
      </dsp:nvSpPr>
      <dsp:spPr>
        <a:xfrm>
          <a:off x="3156962" y="1528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BRANDS /CUOTA MENTAL</a:t>
          </a:r>
        </a:p>
      </dsp:txBody>
      <dsp:txXfrm>
        <a:off x="3156962" y="1528"/>
        <a:ext cx="1037650" cy="316483"/>
      </dsp:txXfrm>
    </dsp:sp>
    <dsp:sp modelId="{D8E7180D-D72B-034B-96A1-3EC2C851D2D1}">
      <dsp:nvSpPr>
        <dsp:cNvPr id="0" name=""/>
        <dsp:cNvSpPr/>
      </dsp:nvSpPr>
      <dsp:spPr>
        <a:xfrm>
          <a:off x="4402143" y="1528"/>
          <a:ext cx="2607523" cy="316483"/>
        </a:xfrm>
        <a:prstGeom prst="rect">
          <a:avLst/>
        </a:prstGeom>
        <a:solidFill>
          <a:schemeClr val="accent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</a:t>
          </a:r>
        </a:p>
      </dsp:txBody>
      <dsp:txXfrm>
        <a:off x="4402143" y="1528"/>
        <a:ext cx="2607523" cy="316483"/>
      </dsp:txXfrm>
    </dsp:sp>
    <dsp:sp modelId="{7F830144-0E86-9042-98AD-AEF49A54E5D3}">
      <dsp:nvSpPr>
        <dsp:cNvPr id="0" name=""/>
        <dsp:cNvSpPr/>
      </dsp:nvSpPr>
      <dsp:spPr>
        <a:xfrm>
          <a:off x="3156962" y="49908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Direccion</a:t>
          </a:r>
          <a:r>
            <a:rPr lang="en-US" sz="1000" kern="1200" dirty="0"/>
            <a:t> y </a:t>
          </a:r>
          <a:r>
            <a:rPr lang="en-US" sz="1000" kern="1200" dirty="0" err="1"/>
            <a:t>Cultura</a:t>
          </a:r>
          <a:r>
            <a:rPr lang="en-US" sz="1000" kern="1200" dirty="0"/>
            <a:t> </a:t>
          </a:r>
          <a:r>
            <a:rPr lang="en-US" sz="1000" kern="1200" dirty="0" err="1"/>
            <a:t>Empresarial</a:t>
          </a:r>
          <a:endParaRPr lang="en-US" sz="1000" kern="1200" dirty="0"/>
        </a:p>
      </dsp:txBody>
      <dsp:txXfrm>
        <a:off x="3156962" y="499089"/>
        <a:ext cx="1037650" cy="316483"/>
      </dsp:txXfrm>
    </dsp:sp>
    <dsp:sp modelId="{DDA0997F-E36E-5B44-B5A3-7A445F7BC463}">
      <dsp:nvSpPr>
        <dsp:cNvPr id="0" name=""/>
        <dsp:cNvSpPr/>
      </dsp:nvSpPr>
      <dsp:spPr>
        <a:xfrm>
          <a:off x="4402143" y="447717"/>
          <a:ext cx="2606755" cy="419226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EJECUTIVOS CONOCEN LA MARCA, 20 AÑOS  EXPERIENCIA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hay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alineacion</a:t>
          </a: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/ Han  comprador </a:t>
          </a:r>
          <a:r>
            <a:rPr lang="en-US" sz="9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acciones</a:t>
          </a:r>
          <a:endParaRPr lang="en-US" sz="9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02143" y="447717"/>
        <a:ext cx="2606755" cy="419226"/>
      </dsp:txXfrm>
    </dsp:sp>
    <dsp:sp modelId="{F5093583-5100-704D-ABB8-10DC85DEC202}">
      <dsp:nvSpPr>
        <dsp:cNvPr id="0" name=""/>
        <dsp:cNvSpPr/>
      </dsp:nvSpPr>
      <dsp:spPr>
        <a:xfrm>
          <a:off x="3156962" y="99665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PRICE</a:t>
          </a:r>
        </a:p>
      </dsp:txBody>
      <dsp:txXfrm>
        <a:off x="3156962" y="996650"/>
        <a:ext cx="1037650" cy="316483"/>
      </dsp:txXfrm>
    </dsp:sp>
    <dsp:sp modelId="{3FA0579B-2193-2C42-8F84-0A603F54E449}">
      <dsp:nvSpPr>
        <dsp:cNvPr id="0" name=""/>
        <dsp:cNvSpPr/>
      </dsp:nvSpPr>
      <dsp:spPr>
        <a:xfrm>
          <a:off x="4402143" y="996650"/>
          <a:ext cx="2608259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PUEDE SUBIR PERO CON CAUTELA</a:t>
          </a:r>
        </a:p>
      </dsp:txBody>
      <dsp:txXfrm>
        <a:off x="4402143" y="996650"/>
        <a:ext cx="2608259" cy="316483"/>
      </dsp:txXfrm>
    </dsp:sp>
    <dsp:sp modelId="{04B655AE-662B-F141-8021-36CA89EA8646}">
      <dsp:nvSpPr>
        <dsp:cNvPr id="0" name=""/>
        <dsp:cNvSpPr/>
      </dsp:nvSpPr>
      <dsp:spPr>
        <a:xfrm>
          <a:off x="3156962" y="144284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PATENTES</a:t>
          </a:r>
        </a:p>
      </dsp:txBody>
      <dsp:txXfrm>
        <a:off x="3156962" y="1442840"/>
        <a:ext cx="1037650" cy="316483"/>
      </dsp:txXfrm>
    </dsp:sp>
    <dsp:sp modelId="{3BC6BE08-8E38-7C49-8656-CC506DB91F16}">
      <dsp:nvSpPr>
        <dsp:cNvPr id="0" name=""/>
        <dsp:cNvSpPr/>
      </dsp:nvSpPr>
      <dsp:spPr>
        <a:xfrm>
          <a:off x="4402143" y="1442840"/>
          <a:ext cx="2609650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parecer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dicen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tener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pero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no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creo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que los </a:t>
          </a: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proteja</a:t>
          </a:r>
          <a:endParaRPr lang="en-US" sz="11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02143" y="1442840"/>
        <a:ext cx="2609650" cy="316483"/>
      </dsp:txXfrm>
    </dsp:sp>
    <dsp:sp modelId="{6550BBE8-6925-3E47-8FC2-EE40FAFAD79F}">
      <dsp:nvSpPr>
        <dsp:cNvPr id="0" name=""/>
        <dsp:cNvSpPr/>
      </dsp:nvSpPr>
      <dsp:spPr>
        <a:xfrm>
          <a:off x="3156962" y="188903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PROD CRITICOS</a:t>
          </a:r>
        </a:p>
      </dsp:txBody>
      <dsp:txXfrm>
        <a:off x="3156962" y="1889030"/>
        <a:ext cx="1037650" cy="316483"/>
      </dsp:txXfrm>
    </dsp:sp>
    <dsp:sp modelId="{AD0C2308-0A58-5941-8C74-50AFF40923B7}">
      <dsp:nvSpPr>
        <dsp:cNvPr id="0" name=""/>
        <dsp:cNvSpPr/>
      </dsp:nvSpPr>
      <dsp:spPr>
        <a:xfrm>
          <a:off x="4402143" y="1889030"/>
          <a:ext cx="2609650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</a:p>
      </dsp:txBody>
      <dsp:txXfrm>
        <a:off x="4402143" y="1889030"/>
        <a:ext cx="2609650" cy="316483"/>
      </dsp:txXfrm>
    </dsp:sp>
    <dsp:sp modelId="{7D239651-ABA0-D347-887A-D6AA4BF65EC8}">
      <dsp:nvSpPr>
        <dsp:cNvPr id="0" name=""/>
        <dsp:cNvSpPr/>
      </dsp:nvSpPr>
      <dsp:spPr>
        <a:xfrm>
          <a:off x="3156962" y="233522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MONOPOLIO</a:t>
          </a:r>
        </a:p>
      </dsp:txBody>
      <dsp:txXfrm>
        <a:off x="3156962" y="2335220"/>
        <a:ext cx="1037650" cy="316483"/>
      </dsp:txXfrm>
    </dsp:sp>
    <dsp:sp modelId="{724BDF40-3949-1C4C-9F0F-3CCB9648BD60}">
      <dsp:nvSpPr>
        <dsp:cNvPr id="0" name=""/>
        <dsp:cNvSpPr/>
      </dsp:nvSpPr>
      <dsp:spPr>
        <a:xfrm>
          <a:off x="4402143" y="2335220"/>
          <a:ext cx="2609650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Aunque</a:t>
          </a:r>
          <a:r>
            <a:rPr lang="en-US" sz="1000" kern="1200" dirty="0"/>
            <a:t> es de las mas </a:t>
          </a:r>
          <a:r>
            <a:rPr lang="en-US" sz="1000" kern="1200" dirty="0" err="1"/>
            <a:t>grandes</a:t>
          </a:r>
          <a:r>
            <a:rPr lang="en-US" sz="1000" kern="1200" dirty="0"/>
            <a:t> </a:t>
          </a:r>
          <a:r>
            <a:rPr lang="en-US" sz="1000" kern="1200" dirty="0" err="1"/>
            <a:t>dudo</a:t>
          </a:r>
          <a:r>
            <a:rPr lang="en-US" sz="1000" kern="1200" dirty="0"/>
            <a:t> que </a:t>
          </a:r>
          <a:r>
            <a:rPr lang="en-US" sz="1000" kern="1200" dirty="0" err="1"/>
            <a:t>tengan</a:t>
          </a:r>
          <a:r>
            <a:rPr lang="en-US" sz="1000" kern="1200" dirty="0"/>
            <a:t> un </a:t>
          </a:r>
          <a:r>
            <a:rPr lang="en-US" sz="1000" kern="1200" dirty="0" err="1"/>
            <a:t>monopolio</a:t>
          </a:r>
          <a:endParaRPr lang="en-US" sz="1000" kern="1200" dirty="0"/>
        </a:p>
      </dsp:txBody>
      <dsp:txXfrm>
        <a:off x="4402143" y="2335220"/>
        <a:ext cx="2609650" cy="316483"/>
      </dsp:txXfrm>
    </dsp:sp>
    <dsp:sp modelId="{3E613B11-A681-3949-87FB-9A3CC08C74BE}">
      <dsp:nvSpPr>
        <dsp:cNvPr id="0" name=""/>
        <dsp:cNvSpPr/>
      </dsp:nvSpPr>
      <dsp:spPr>
        <a:xfrm>
          <a:off x="3156962" y="278141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COSTO CAMBIO</a:t>
          </a:r>
        </a:p>
      </dsp:txBody>
      <dsp:txXfrm>
        <a:off x="3156962" y="2781410"/>
        <a:ext cx="1037650" cy="316483"/>
      </dsp:txXfrm>
    </dsp:sp>
    <dsp:sp modelId="{70C6FCD2-CD1A-0E41-86E8-50BCAD458C47}">
      <dsp:nvSpPr>
        <dsp:cNvPr id="0" name=""/>
        <dsp:cNvSpPr/>
      </dsp:nvSpPr>
      <dsp:spPr>
        <a:xfrm>
          <a:off x="4402143" y="2781410"/>
          <a:ext cx="2609328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</a:t>
          </a:r>
        </a:p>
      </dsp:txBody>
      <dsp:txXfrm>
        <a:off x="4402143" y="2781410"/>
        <a:ext cx="2609328" cy="316483"/>
      </dsp:txXfrm>
    </dsp:sp>
    <dsp:sp modelId="{ED3A1F2B-CFB9-CE43-A123-49AE236392FC}">
      <dsp:nvSpPr>
        <dsp:cNvPr id="0" name=""/>
        <dsp:cNvSpPr/>
      </dsp:nvSpPr>
      <dsp:spPr>
        <a:xfrm>
          <a:off x="3156962" y="322760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DEMANDA CONSTANTE</a:t>
          </a:r>
        </a:p>
      </dsp:txBody>
      <dsp:txXfrm>
        <a:off x="3156962" y="3227600"/>
        <a:ext cx="1037650" cy="316483"/>
      </dsp:txXfrm>
    </dsp:sp>
    <dsp:sp modelId="{E35F6E56-647D-DC42-B59C-9F24D46E4C91}">
      <dsp:nvSpPr>
        <dsp:cNvPr id="0" name=""/>
        <dsp:cNvSpPr/>
      </dsp:nvSpPr>
      <dsp:spPr>
        <a:xfrm>
          <a:off x="4402143" y="3227600"/>
          <a:ext cx="2609328" cy="316483"/>
        </a:xfrm>
        <a:prstGeom prst="rect">
          <a:avLst/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ciclica</a:t>
          </a: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02143" y="3227600"/>
        <a:ext cx="2609328" cy="316483"/>
      </dsp:txXfrm>
    </dsp:sp>
    <dsp:sp modelId="{729EF164-AE62-9342-8DA1-AA89A7422055}">
      <dsp:nvSpPr>
        <dsp:cNvPr id="0" name=""/>
        <dsp:cNvSpPr/>
      </dsp:nvSpPr>
      <dsp:spPr>
        <a:xfrm>
          <a:off x="3156962" y="3673790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INVERSION</a:t>
          </a:r>
        </a:p>
      </dsp:txBody>
      <dsp:txXfrm>
        <a:off x="3156962" y="3673790"/>
        <a:ext cx="1037650" cy="316483"/>
      </dsp:txXfrm>
    </dsp:sp>
    <dsp:sp modelId="{C770F37A-97FB-6D41-8E6F-CCC903D7DD5A}">
      <dsp:nvSpPr>
        <dsp:cNvPr id="0" name=""/>
        <dsp:cNvSpPr/>
      </dsp:nvSpPr>
      <dsp:spPr>
        <a:xfrm>
          <a:off x="4402143" y="3673790"/>
          <a:ext cx="2609328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</a:t>
          </a:r>
          <a:r>
            <a:rPr lang="en-US" sz="10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 require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402143" y="3673790"/>
        <a:ext cx="2609328" cy="316483"/>
      </dsp:txXfrm>
    </dsp:sp>
    <dsp:sp modelId="{CA52968D-7B75-2C44-A5F4-4F6ABA93B8FF}">
      <dsp:nvSpPr>
        <dsp:cNvPr id="0" name=""/>
        <dsp:cNvSpPr/>
      </dsp:nvSpPr>
      <dsp:spPr>
        <a:xfrm>
          <a:off x="3156962" y="411997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DEUDA</a:t>
          </a:r>
        </a:p>
      </dsp:txBody>
      <dsp:txXfrm>
        <a:off x="3156962" y="4119979"/>
        <a:ext cx="1037650" cy="316483"/>
      </dsp:txXfrm>
    </dsp:sp>
    <dsp:sp modelId="{F0CE7D48-2450-984E-A1B0-2B874AF4669D}">
      <dsp:nvSpPr>
        <dsp:cNvPr id="0" name=""/>
        <dsp:cNvSpPr/>
      </dsp:nvSpPr>
      <dsp:spPr>
        <a:xfrm>
          <a:off x="4402143" y="4119979"/>
          <a:ext cx="2609328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Es </a:t>
          </a:r>
          <a:r>
            <a:rPr lang="en-US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menos</a:t>
          </a: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1%</a:t>
          </a:r>
        </a:p>
      </dsp:txBody>
      <dsp:txXfrm>
        <a:off x="4402143" y="4119979"/>
        <a:ext cx="2609328" cy="316483"/>
      </dsp:txXfrm>
    </dsp:sp>
    <dsp:sp modelId="{04E98AD6-EF5C-4143-8DE9-296A44F4F931}">
      <dsp:nvSpPr>
        <dsp:cNvPr id="0" name=""/>
        <dsp:cNvSpPr/>
      </dsp:nvSpPr>
      <dsp:spPr>
        <a:xfrm>
          <a:off x="3156962" y="456616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VARIABLES EXTERNAS</a:t>
          </a:r>
        </a:p>
      </dsp:txBody>
      <dsp:txXfrm>
        <a:off x="3156962" y="4566169"/>
        <a:ext cx="1037650" cy="316483"/>
      </dsp:txXfrm>
    </dsp:sp>
    <dsp:sp modelId="{29194496-B2B5-8C4F-8187-D5581EB05BD3}">
      <dsp:nvSpPr>
        <dsp:cNvPr id="0" name=""/>
        <dsp:cNvSpPr/>
      </dsp:nvSpPr>
      <dsp:spPr>
        <a:xfrm>
          <a:off x="4402143" y="4566169"/>
          <a:ext cx="2609328" cy="316483"/>
        </a:xfrm>
        <a:prstGeom prst="rect">
          <a:avLst/>
        </a:prstGeom>
        <a:solidFill>
          <a:srgbClr val="ED7D31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</a:t>
          </a:r>
          <a:r>
            <a:rPr lang="en-US" sz="1000" kern="1200" baseline="0" dirty="0"/>
            <a:t> LAS </a:t>
          </a:r>
          <a:r>
            <a:rPr lang="en-US" sz="1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CONTROLA</a:t>
          </a:r>
          <a:r>
            <a:rPr lang="en-US" sz="1000" kern="1200" baseline="0" dirty="0"/>
            <a:t> CONSUMO</a:t>
          </a:r>
          <a:endParaRPr lang="en-US" sz="1000" kern="1200" dirty="0"/>
        </a:p>
      </dsp:txBody>
      <dsp:txXfrm>
        <a:off x="4402143" y="4566169"/>
        <a:ext cx="2609328" cy="316483"/>
      </dsp:txXfrm>
    </dsp:sp>
    <dsp:sp modelId="{3F9C6FE5-20AC-0D46-B6AF-D400A4C681BF}">
      <dsp:nvSpPr>
        <dsp:cNvPr id="0" name=""/>
        <dsp:cNvSpPr/>
      </dsp:nvSpPr>
      <dsp:spPr>
        <a:xfrm>
          <a:off x="3156962" y="501235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Escala</a:t>
          </a:r>
          <a:endParaRPr lang="en-US" sz="1000" kern="1200" dirty="0"/>
        </a:p>
      </dsp:txBody>
      <dsp:txXfrm>
        <a:off x="3156962" y="5012359"/>
        <a:ext cx="1037650" cy="316483"/>
      </dsp:txXfrm>
    </dsp:sp>
    <dsp:sp modelId="{74B2B6C5-F460-B541-908C-1642A8BB9ED4}">
      <dsp:nvSpPr>
        <dsp:cNvPr id="0" name=""/>
        <dsp:cNvSpPr/>
      </dsp:nvSpPr>
      <dsp:spPr>
        <a:xfrm>
          <a:off x="4402143" y="5012359"/>
          <a:ext cx="2609328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sp:txBody>
      <dsp:txXfrm>
        <a:off x="4402143" y="5012359"/>
        <a:ext cx="2609328" cy="316483"/>
      </dsp:txXfrm>
    </dsp:sp>
    <dsp:sp modelId="{87586C68-D014-AA42-ADF6-4DDC06B45F79}">
      <dsp:nvSpPr>
        <dsp:cNvPr id="0" name=""/>
        <dsp:cNvSpPr/>
      </dsp:nvSpPr>
      <dsp:spPr>
        <a:xfrm>
          <a:off x="3156962" y="5458549"/>
          <a:ext cx="1037650" cy="316483"/>
        </a:xfrm>
        <a:prstGeom prst="rect">
          <a:avLst/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EFECTO RED</a:t>
          </a:r>
        </a:p>
      </dsp:txBody>
      <dsp:txXfrm>
        <a:off x="3156962" y="5458549"/>
        <a:ext cx="1037650" cy="316483"/>
      </dsp:txXfrm>
    </dsp:sp>
    <dsp:sp modelId="{30CA4DD5-F9B3-7A41-8D49-8E3B0BA9F94C}">
      <dsp:nvSpPr>
        <dsp:cNvPr id="0" name=""/>
        <dsp:cNvSpPr/>
      </dsp:nvSpPr>
      <dsp:spPr>
        <a:xfrm>
          <a:off x="4402143" y="5458549"/>
          <a:ext cx="2607585" cy="316483"/>
        </a:xfrm>
        <a:prstGeom prst="rect">
          <a:avLst/>
        </a:prstGeom>
        <a:solidFill>
          <a:srgbClr val="70AD4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</a:t>
          </a:r>
        </a:p>
      </dsp:txBody>
      <dsp:txXfrm>
        <a:off x="4402143" y="5458549"/>
        <a:ext cx="2607585" cy="31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97A-08DD-9A4F-B8E4-2D06CC8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C67B-DF80-3D4D-82EB-A857ADF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67C8-972B-4F4F-B0BF-172A1BD0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16E-4EA9-BF4D-8EA1-942A381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ADA5-AED4-5C44-A0CB-B1C01007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44F6-782D-764B-9DBC-DC0C027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486EE-56D9-B04F-BB3C-CA7A4C56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E2F2-404C-A54A-BD2B-E35AFE52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945E-2B6D-B142-B213-BE68682B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11C8-F61D-9B40-A282-AEFDD8B9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ACEDF-E000-8A4E-AC82-63EC5B108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1AD0-C650-F54E-92F1-EC02771B8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DA47-3E48-594E-87E3-43AC0A96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AF74-3853-1242-824E-764B1CBB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2FEC-9B4C-A442-9231-E308B31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A9D-BAC0-154C-86DD-85B6D0A5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89EE-AA93-024E-9BC2-9B947905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F517-9D1E-4148-8E55-B88FBEF2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405A-F58F-7B45-8515-320BD21E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5800-A034-044D-A446-6915696F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21A2-E643-6743-9A9F-F98ED39F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287D2-E359-9F44-9154-7F77B0DAC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3C97-1D39-784F-B866-AAD003E7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9AEA-3A01-E749-8C2D-B277DD6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5601-684D-8244-9797-E4404398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B01-1507-8646-80F2-57BC94CB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A0F1-E174-9343-8958-02150C38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EAEE-CFA2-B44E-B480-72D72941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4978-75A2-104C-956F-7C6F143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A37-7D0C-B74B-A99E-DBFD48E5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4597-E201-8A4D-9487-E28BEC06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2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E830-F9EE-854A-B47A-4D3AA723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DB59-746F-C549-8BF8-A4C059F4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2A4B-1395-524D-AFF8-5928D2D8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7541-5539-F84E-A19D-588D7B3F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5EAA-3D37-C144-B9C3-F1183AEBA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FF400-4F37-3543-A634-FBD2B847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1E8C9-486E-474B-B56B-D36406A1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E25D5-FBFF-7440-961C-7A53B9B5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89E-4DD6-1446-9C1E-63F7270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AC28-1388-4448-A4E3-D59EF9B2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91469-7DBE-FB4C-B239-4C5C5A4E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B5C2D-5DCF-2C46-AF71-E38E523A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7A08E-B244-4646-B5B3-70081A8F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2A959-EAD5-0043-8978-A4295D8F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1DC9-1EE3-5F45-ABE5-A28547F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476E-432E-FE40-9DFD-3CC9CF79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3E81-85DC-F741-B721-A5EB9853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CC468-A60C-C044-B5DD-BCA0A90C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409C-71DF-ED4F-A3D8-0B785C3A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9A24-2AFE-0A41-AF2C-F87DA2EA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D661-A92C-DD4F-8C4C-E1CC054B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F6E4-6B0C-FE45-91B8-BB77CA77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1B523-9153-954D-AAA9-8103855C1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611D-DF76-C046-95F0-1ED29900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66291-69FE-7A46-A102-D199072F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1F3E-259F-DB49-A31D-191A821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13CB-8178-C847-A130-8FDA0FF6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8F3-4928-2C4C-8A0B-DF6F602A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49D1-7729-694D-A6EE-3558C15F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AA6-997D-DE4B-9BD2-6F4F6CEDA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A007-1DB7-0841-A169-5C0D68B9ECD5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9CD-244E-F848-94A2-C5CFDDC6B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E241-7DD7-7C49-841E-0C03DAB6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F3B1-FB6C-5848-9871-A5C45B4F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8C5251-0F2A-5A4B-ABAC-C63B84A9F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161610"/>
              </p:ext>
            </p:extLst>
          </p:nvPr>
        </p:nvGraphicFramePr>
        <p:xfrm>
          <a:off x="4970899" y="540719"/>
          <a:ext cx="8797346" cy="57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5C65ABA-3851-864D-93FB-C7F589C65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11" y="336188"/>
            <a:ext cx="2506118" cy="926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6BFA5-3583-EA47-935D-921AB3B0AEEB}"/>
              </a:ext>
            </a:extLst>
          </p:cNvPr>
          <p:cNvSpPr txBox="1"/>
          <p:nvPr/>
        </p:nvSpPr>
        <p:spPr>
          <a:xfrm>
            <a:off x="191261" y="1397674"/>
            <a:ext cx="4902304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Riesgos</a:t>
            </a:r>
            <a:r>
              <a:rPr lang="en-US" sz="1100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Sector </a:t>
            </a:r>
            <a:r>
              <a:rPr lang="en-US" sz="1100" dirty="0" err="1"/>
              <a:t>muy</a:t>
            </a:r>
            <a:r>
              <a:rPr lang="en-US" sz="1100" dirty="0"/>
              <a:t> </a:t>
            </a:r>
            <a:r>
              <a:rPr lang="en-US" sz="1100" dirty="0" err="1"/>
              <a:t>competitivo</a:t>
            </a:r>
            <a:r>
              <a:rPr lang="en-US" sz="1100" dirty="0"/>
              <a:t> (</a:t>
            </a:r>
            <a:r>
              <a:rPr lang="en-US" sz="1100" dirty="0" err="1"/>
              <a:t>mucha</a:t>
            </a:r>
            <a:r>
              <a:rPr lang="en-US" sz="1100" dirty="0"/>
              <a:t> </a:t>
            </a:r>
            <a:r>
              <a:rPr lang="en-US" sz="1100" dirty="0" err="1"/>
              <a:t>competencia</a:t>
            </a:r>
            <a:r>
              <a:rPr lang="en-US" sz="11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Si no </a:t>
            </a:r>
            <a:r>
              <a:rPr lang="en-US" sz="1100" dirty="0" err="1"/>
              <a:t>responde</a:t>
            </a:r>
            <a:r>
              <a:rPr lang="en-US" sz="1100" dirty="0"/>
              <a:t> al </a:t>
            </a:r>
            <a:r>
              <a:rPr lang="en-US" sz="1100" dirty="0" err="1"/>
              <a:t>cambio</a:t>
            </a:r>
            <a:r>
              <a:rPr lang="en-US" sz="1100" dirty="0"/>
              <a:t> de los </a:t>
            </a:r>
            <a:r>
              <a:rPr lang="en-US" sz="1100" dirty="0" err="1"/>
              <a:t>gustos</a:t>
            </a:r>
            <a:r>
              <a:rPr lang="en-US" sz="1100" dirty="0"/>
              <a:t> y </a:t>
            </a:r>
            <a:r>
              <a:rPr lang="en-US" sz="1100" dirty="0" err="1"/>
              <a:t>modas</a:t>
            </a:r>
            <a:r>
              <a:rPr lang="en-US" sz="1100" dirty="0"/>
              <a:t> de sus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Puede</a:t>
            </a:r>
            <a:r>
              <a:rPr lang="en-US" sz="1100" dirty="0"/>
              <a:t> </a:t>
            </a:r>
            <a:r>
              <a:rPr lang="en-US" sz="1100" dirty="0" err="1"/>
              <a:t>perder</a:t>
            </a:r>
            <a:r>
              <a:rPr lang="en-US" sz="1100" dirty="0"/>
              <a:t> </a:t>
            </a:r>
            <a:r>
              <a:rPr lang="en-US" sz="1100" dirty="0" err="1"/>
              <a:t>cuotas</a:t>
            </a:r>
            <a:r>
              <a:rPr lang="en-US" sz="1100" dirty="0"/>
              <a:t>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Muy</a:t>
            </a:r>
            <a:r>
              <a:rPr lang="en-US" sz="1100" dirty="0"/>
              <a:t> susceptible a la </a:t>
            </a:r>
            <a:r>
              <a:rPr lang="en-US" sz="1100" dirty="0" err="1"/>
              <a:t>pandemia</a:t>
            </a:r>
            <a:r>
              <a:rPr lang="en-US" sz="1100" dirty="0"/>
              <a:t> </a:t>
            </a:r>
            <a:r>
              <a:rPr lang="en-US" sz="1100" dirty="0" err="1"/>
              <a:t>ya</a:t>
            </a:r>
            <a:r>
              <a:rPr lang="en-US" sz="1100" dirty="0"/>
              <a:t> que es un product </a:t>
            </a:r>
            <a:r>
              <a:rPr lang="en-US" sz="1100" dirty="0" err="1"/>
              <a:t>muy</a:t>
            </a:r>
            <a:endParaRPr lang="en-US" sz="1100" dirty="0"/>
          </a:p>
          <a:p>
            <a:r>
              <a:rPr lang="en-US" sz="1100" dirty="0"/>
              <a:t>     </a:t>
            </a:r>
            <a:r>
              <a:rPr lang="en-US" sz="1100" dirty="0" err="1"/>
              <a:t>Prescindeble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En</a:t>
            </a:r>
            <a:r>
              <a:rPr lang="en-US" sz="1100" dirty="0"/>
              <a:t> el </a:t>
            </a:r>
            <a:r>
              <a:rPr lang="en-US" sz="1100" dirty="0" err="1"/>
              <a:t>mismo</a:t>
            </a:r>
            <a:r>
              <a:rPr lang="en-US" sz="1100" dirty="0"/>
              <a:t>  period  adidas </a:t>
            </a:r>
            <a:r>
              <a:rPr lang="en-US" sz="1100" dirty="0" err="1"/>
              <a:t>crecio</a:t>
            </a:r>
            <a:r>
              <a:rPr lang="en-US" sz="1100" dirty="0"/>
              <a:t> mas 2014-2020 adidas </a:t>
            </a:r>
            <a:r>
              <a:rPr lang="en-US" sz="1100" dirty="0" err="1"/>
              <a:t>crecio</a:t>
            </a:r>
            <a:r>
              <a:rPr lang="en-US" sz="1100" dirty="0"/>
              <a:t> un 62% sus </a:t>
            </a:r>
            <a:r>
              <a:rPr lang="en-US" sz="1100" dirty="0" err="1"/>
              <a:t>ventas</a:t>
            </a:r>
            <a:endParaRPr lang="en-US" sz="1100" dirty="0"/>
          </a:p>
          <a:p>
            <a:r>
              <a:rPr lang="en-US" sz="1100" dirty="0"/>
              <a:t>Sin embargo </a:t>
            </a:r>
            <a:r>
              <a:rPr lang="en-US" sz="1100" dirty="0" err="1"/>
              <a:t>nike</a:t>
            </a:r>
            <a:r>
              <a:rPr lang="en-US" sz="1100" dirty="0"/>
              <a:t> </a:t>
            </a:r>
            <a:r>
              <a:rPr lang="en-US" sz="1100" dirty="0" err="1"/>
              <a:t>crecio</a:t>
            </a:r>
            <a:r>
              <a:rPr lang="en-US" sz="1100" dirty="0"/>
              <a:t> un 40% sus </a:t>
            </a:r>
            <a:r>
              <a:rPr lang="en-US" sz="1100" dirty="0" err="1"/>
              <a:t>ventas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Tiene Buena </a:t>
            </a:r>
            <a:r>
              <a:rPr lang="en-US" sz="1100"/>
              <a:t>liquidez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Para mi </a:t>
            </a:r>
            <a:r>
              <a:rPr lang="en-US" sz="1100" dirty="0" err="1"/>
              <a:t>esta</a:t>
            </a:r>
            <a:r>
              <a:rPr lang="en-US" sz="1100" dirty="0"/>
              <a:t> super </a:t>
            </a:r>
            <a:r>
              <a:rPr lang="en-US" sz="1100" dirty="0" err="1"/>
              <a:t>cara</a:t>
            </a:r>
            <a:r>
              <a:rPr lang="en-US" sz="1100" dirty="0"/>
              <a:t>…</a:t>
            </a:r>
            <a:r>
              <a:rPr lang="en-US" sz="1100" dirty="0" err="1"/>
              <a:t>Pienso</a:t>
            </a:r>
            <a:r>
              <a:rPr lang="en-US" sz="1100" dirty="0"/>
              <a:t> que debe </a:t>
            </a:r>
            <a:r>
              <a:rPr lang="en-US" sz="1100" dirty="0" err="1"/>
              <a:t>tener</a:t>
            </a:r>
            <a:r>
              <a:rPr lang="en-US" sz="1100" dirty="0"/>
              <a:t> un PER DE 20X O 18X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1026" name="Picture 2" descr="Sitio web oficial de Nike. Nike">
            <a:extLst>
              <a:ext uri="{FF2B5EF4-FFF2-40B4-BE49-F238E27FC236}">
                <a16:creationId xmlns:a16="http://schemas.microsoft.com/office/drawing/2014/main" id="{4C58FCA7-7AEC-2E47-BD08-EB876D5D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86" y="533222"/>
            <a:ext cx="1458028" cy="14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ED65-C72E-1045-AC75-CAED0D0B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BCBE-ED09-BE4C-A2A3-CE236C83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D847-640F-9643-8425-464DE776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DB6A-F285-BE48-B92D-8704DF92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168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ADAN PALMA</dc:creator>
  <cp:lastModifiedBy>ADAN PALMA</cp:lastModifiedBy>
  <cp:revision>17</cp:revision>
  <dcterms:created xsi:type="dcterms:W3CDTF">2021-03-16T15:24:18Z</dcterms:created>
  <dcterms:modified xsi:type="dcterms:W3CDTF">2021-04-08T17:57:23Z</dcterms:modified>
</cp:coreProperties>
</file>