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54D578-E059-4DD8-B0B8-78757C729670}">
  <a:tblStyle styleId="{8F54D578-E059-4DD8-B0B8-78757C7296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2ea9a1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2ea9a1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22ea9a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22ea9a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DALE: Music streaming services like Spotify, Apple Music, and others have over millions of tracks. What those streaming services does is they try to classify each tracks to certain genres and recommends them to its users. There exists an incentive to classify the music tracks accurately and recommend them to its users to encourage them subscribe to their service. We have explored different ML algos and compared their performance to each of them for the best </a:t>
            </a:r>
            <a:r>
              <a:rPr lang="en"/>
              <a:t>accuracy</a:t>
            </a:r>
            <a:r>
              <a:rPr lang="en"/>
              <a:t> and training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22ea9a1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22ea9a1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 Research in audio processing showing that each of the features is useful for analyzing music and audio: shows timbre, </a:t>
            </a:r>
            <a:r>
              <a:rPr lang="en"/>
              <a:t>rhythm</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2ea9a1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2ea9a1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Comparative</a:t>
            </a:r>
            <a:r>
              <a:rPr lang="en"/>
              <a:t> analysis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22ea9a1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22ea9a1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NN w/ DO used 300 epochs</a:t>
            </a:r>
            <a:endParaRPr/>
          </a:p>
          <a:p>
            <a:pPr indent="-298450" lvl="0" marL="457200" rtl="0" algn="l">
              <a:spcBef>
                <a:spcPts val="0"/>
              </a:spcBef>
              <a:spcAft>
                <a:spcPts val="0"/>
              </a:spcAft>
              <a:buSzPts val="1100"/>
              <a:buChar char="●"/>
            </a:pPr>
            <a:r>
              <a:rPr lang="en"/>
              <a:t>Training times are with an i7 9700k clocked at 5GHz so YMMV</a:t>
            </a:r>
            <a:endParaRPr/>
          </a:p>
          <a:p>
            <a:pPr indent="-298450" lvl="0" marL="457200" rtl="0" algn="l">
              <a:spcBef>
                <a:spcPts val="0"/>
              </a:spcBef>
              <a:spcAft>
                <a:spcPts val="0"/>
              </a:spcAft>
              <a:buSzPts val="1100"/>
              <a:buChar char="●"/>
            </a:pPr>
            <a:r>
              <a:rPr lang="en"/>
              <a:t>High training accuracy and low test accuracy for random </a:t>
            </a:r>
            <a:r>
              <a:rPr lang="en"/>
              <a:t>forest, MLP, and decision tree suggests strong overfitting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2e8e845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2e8e845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2e8e8451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2e8e8451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e8e8451d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2e8e8451d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e8e8451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e8e8451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1">
    <p:bg>
      <p:bgPr>
        <a:solidFill>
          <a:srgbClr val="E8E8E8"/>
        </a:solidFill>
      </p:bgPr>
    </p:bg>
    <p:spTree>
      <p:nvGrpSpPr>
        <p:cNvPr id="9" name="Shape 9"/>
        <p:cNvGrpSpPr/>
        <p:nvPr/>
      </p:nvGrpSpPr>
      <p:grpSpPr>
        <a:xfrm>
          <a:off x="0" y="0"/>
          <a:ext cx="0" cy="0"/>
          <a:chOff x="0" y="0"/>
          <a:chExt cx="0" cy="0"/>
        </a:xfrm>
      </p:grpSpPr>
      <p:sp>
        <p:nvSpPr>
          <p:cNvPr id="10" name="Google Shape;10;p2"/>
          <p:cNvSpPr/>
          <p:nvPr/>
        </p:nvSpPr>
        <p:spPr>
          <a:xfrm>
            <a:off x="-17600" y="3819750"/>
            <a:ext cx="9161700" cy="132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736625" y="1362325"/>
            <a:ext cx="8047200" cy="20526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4800"/>
              <a:buFont typeface="Arial"/>
              <a:buNone/>
              <a:defRPr b="1" i="0" sz="4800" u="none" cap="none" strike="noStrike">
                <a:solidFill>
                  <a:schemeClr val="dk1"/>
                </a:solidFill>
                <a:highlight>
                  <a:schemeClr val="lt1"/>
                </a:highlight>
                <a:latin typeface="Arial"/>
                <a:ea typeface="Arial"/>
                <a:cs typeface="Arial"/>
                <a:sym typeface="Arial"/>
              </a:defRPr>
            </a:lvl1pPr>
            <a:lvl2pPr lvl="1" algn="ctr">
              <a:lnSpc>
                <a:spcPct val="90000"/>
              </a:lnSpc>
              <a:spcBef>
                <a:spcPts val="0"/>
              </a:spcBef>
              <a:spcAft>
                <a:spcPts val="0"/>
              </a:spcAft>
              <a:buClr>
                <a:schemeClr val="dk1"/>
              </a:buClr>
              <a:buSzPts val="1400"/>
              <a:buFont typeface="Arial"/>
              <a:buNone/>
              <a:defRPr b="1" sz="5200">
                <a:solidFill>
                  <a:schemeClr val="dk1"/>
                </a:solidFill>
              </a:defRPr>
            </a:lvl2pPr>
            <a:lvl3pPr lvl="2" algn="ctr">
              <a:lnSpc>
                <a:spcPct val="90000"/>
              </a:lnSpc>
              <a:spcBef>
                <a:spcPts val="0"/>
              </a:spcBef>
              <a:spcAft>
                <a:spcPts val="0"/>
              </a:spcAft>
              <a:buClr>
                <a:schemeClr val="dk1"/>
              </a:buClr>
              <a:buSzPts val="1400"/>
              <a:buFont typeface="Arial"/>
              <a:buNone/>
              <a:defRPr b="1" sz="5200">
                <a:solidFill>
                  <a:schemeClr val="dk1"/>
                </a:solidFill>
              </a:defRPr>
            </a:lvl3pPr>
            <a:lvl4pPr lvl="3" algn="ctr">
              <a:lnSpc>
                <a:spcPct val="90000"/>
              </a:lnSpc>
              <a:spcBef>
                <a:spcPts val="0"/>
              </a:spcBef>
              <a:spcAft>
                <a:spcPts val="0"/>
              </a:spcAft>
              <a:buClr>
                <a:schemeClr val="dk1"/>
              </a:buClr>
              <a:buSzPts val="1400"/>
              <a:buFont typeface="Arial"/>
              <a:buNone/>
              <a:defRPr b="1" sz="5200">
                <a:solidFill>
                  <a:schemeClr val="dk1"/>
                </a:solidFill>
              </a:defRPr>
            </a:lvl4pPr>
            <a:lvl5pPr lvl="4" algn="ctr">
              <a:lnSpc>
                <a:spcPct val="90000"/>
              </a:lnSpc>
              <a:spcBef>
                <a:spcPts val="0"/>
              </a:spcBef>
              <a:spcAft>
                <a:spcPts val="0"/>
              </a:spcAft>
              <a:buClr>
                <a:schemeClr val="dk1"/>
              </a:buClr>
              <a:buSzPts val="1400"/>
              <a:buFont typeface="Arial"/>
              <a:buNone/>
              <a:defRPr b="1" sz="5200">
                <a:solidFill>
                  <a:schemeClr val="dk1"/>
                </a:solidFill>
              </a:defRPr>
            </a:lvl5pPr>
            <a:lvl6pPr lvl="5" algn="ctr">
              <a:lnSpc>
                <a:spcPct val="90000"/>
              </a:lnSpc>
              <a:spcBef>
                <a:spcPts val="0"/>
              </a:spcBef>
              <a:spcAft>
                <a:spcPts val="0"/>
              </a:spcAft>
              <a:buClr>
                <a:schemeClr val="dk1"/>
              </a:buClr>
              <a:buSzPts val="1400"/>
              <a:buFont typeface="Arial"/>
              <a:buNone/>
              <a:defRPr b="1" sz="5200">
                <a:solidFill>
                  <a:schemeClr val="dk1"/>
                </a:solidFill>
              </a:defRPr>
            </a:lvl6pPr>
            <a:lvl7pPr lvl="6" algn="ctr">
              <a:lnSpc>
                <a:spcPct val="90000"/>
              </a:lnSpc>
              <a:spcBef>
                <a:spcPts val="0"/>
              </a:spcBef>
              <a:spcAft>
                <a:spcPts val="0"/>
              </a:spcAft>
              <a:buClr>
                <a:schemeClr val="dk1"/>
              </a:buClr>
              <a:buSzPts val="1400"/>
              <a:buFont typeface="Arial"/>
              <a:buNone/>
              <a:defRPr b="1" sz="5200">
                <a:solidFill>
                  <a:schemeClr val="dk1"/>
                </a:solidFill>
              </a:defRPr>
            </a:lvl7pPr>
            <a:lvl8pPr lvl="7" algn="ctr">
              <a:lnSpc>
                <a:spcPct val="90000"/>
              </a:lnSpc>
              <a:spcBef>
                <a:spcPts val="0"/>
              </a:spcBef>
              <a:spcAft>
                <a:spcPts val="0"/>
              </a:spcAft>
              <a:buClr>
                <a:schemeClr val="dk1"/>
              </a:buClr>
              <a:buSzPts val="1400"/>
              <a:buFont typeface="Arial"/>
              <a:buNone/>
              <a:defRPr b="1" sz="5200">
                <a:solidFill>
                  <a:schemeClr val="dk1"/>
                </a:solidFill>
              </a:defRPr>
            </a:lvl8pPr>
            <a:lvl9pPr lvl="8" algn="ctr">
              <a:lnSpc>
                <a:spcPct val="90000"/>
              </a:lnSpc>
              <a:spcBef>
                <a:spcPts val="0"/>
              </a:spcBef>
              <a:spcAft>
                <a:spcPts val="0"/>
              </a:spcAft>
              <a:buClr>
                <a:schemeClr val="dk1"/>
              </a:buClr>
              <a:buSzPts val="1400"/>
              <a:buFont typeface="Arial"/>
              <a:buNone/>
              <a:defRPr b="1" sz="5200">
                <a:solidFill>
                  <a:schemeClr val="dk1"/>
                </a:solidFill>
              </a:defRPr>
            </a:lvl9pPr>
          </a:lstStyle>
          <a:p/>
        </p:txBody>
      </p:sp>
      <p:pic>
        <p:nvPicPr>
          <p:cNvPr descr="ASU_Horiz_RGB_Digital_MaroonGold.png" id="12" name="Google Shape;12;p2"/>
          <p:cNvPicPr preferRelativeResize="0"/>
          <p:nvPr/>
        </p:nvPicPr>
        <p:blipFill rotWithShape="1">
          <a:blip r:embed="rId2">
            <a:alphaModFix/>
          </a:blip>
          <a:srcRect b="0" l="0" r="0" t="0"/>
          <a:stretch/>
        </p:blipFill>
        <p:spPr>
          <a:xfrm>
            <a:off x="589218" y="3817272"/>
            <a:ext cx="3844969" cy="1067101"/>
          </a:xfrm>
          <a:prstGeom prst="rect">
            <a:avLst/>
          </a:prstGeom>
          <a:noFill/>
          <a:ln>
            <a:noFill/>
          </a:ln>
        </p:spPr>
      </p:pic>
      <p:sp>
        <p:nvSpPr>
          <p:cNvPr id="13" name="Google Shape;13;p2"/>
          <p:cNvSpPr txBox="1"/>
          <p:nvPr>
            <p:ph idx="1" type="body"/>
          </p:nvPr>
        </p:nvSpPr>
        <p:spPr>
          <a:xfrm>
            <a:off x="4572000" y="3952875"/>
            <a:ext cx="4107900" cy="9315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None/>
              <a:defRPr b="1" i="0" sz="1400" u="none" cap="none" strike="noStrike">
                <a:solidFill>
                  <a:srgbClr val="000000"/>
                </a:solidFill>
              </a:defRPr>
            </a:lvl1pPr>
            <a:lvl2pPr indent="-228600" lvl="1" marL="914400" marR="0" algn="l">
              <a:lnSpc>
                <a:spcPct val="100000"/>
              </a:lnSpc>
              <a:spcBef>
                <a:spcPts val="0"/>
              </a:spcBef>
              <a:spcAft>
                <a:spcPts val="0"/>
              </a:spcAft>
              <a:buClr>
                <a:srgbClr val="000000"/>
              </a:buClr>
              <a:buSzPts val="1100"/>
              <a:buNone/>
              <a:defRPr i="0" sz="1100" u="none" cap="none" strike="noStrike">
                <a:solidFill>
                  <a:srgbClr val="000000"/>
                </a:solidFill>
              </a:defRPr>
            </a:lvl2pPr>
            <a:lvl3pPr indent="-228600" lvl="2" marL="1371600" marR="0" algn="l">
              <a:lnSpc>
                <a:spcPct val="100000"/>
              </a:lnSpc>
              <a:spcBef>
                <a:spcPts val="0"/>
              </a:spcBef>
              <a:spcAft>
                <a:spcPts val="0"/>
              </a:spcAft>
              <a:buClr>
                <a:srgbClr val="000000"/>
              </a:buClr>
              <a:buSzPts val="1100"/>
              <a:buNone/>
              <a:defRPr i="0" sz="1100" u="none" cap="none" strike="noStrike">
                <a:solidFill>
                  <a:srgbClr val="000000"/>
                </a:solidFill>
              </a:defRPr>
            </a:lvl3pPr>
            <a:lvl4pPr indent="-228600" lvl="3" marL="1828800" marR="0" algn="l">
              <a:lnSpc>
                <a:spcPct val="100000"/>
              </a:lnSpc>
              <a:spcBef>
                <a:spcPts val="0"/>
              </a:spcBef>
              <a:spcAft>
                <a:spcPts val="0"/>
              </a:spcAft>
              <a:buClr>
                <a:srgbClr val="000000"/>
              </a:buClr>
              <a:buSzPts val="1100"/>
              <a:buNone/>
              <a:defRPr i="0" sz="1100" u="none" cap="none" strike="noStrike">
                <a:solidFill>
                  <a:srgbClr val="000000"/>
                </a:solidFill>
              </a:defRPr>
            </a:lvl4pPr>
            <a:lvl5pPr indent="-228600" lvl="4" marL="2286000" marR="0" algn="l">
              <a:lnSpc>
                <a:spcPct val="100000"/>
              </a:lnSpc>
              <a:spcBef>
                <a:spcPts val="0"/>
              </a:spcBef>
              <a:spcAft>
                <a:spcPts val="0"/>
              </a:spcAft>
              <a:buClr>
                <a:srgbClr val="000000"/>
              </a:buClr>
              <a:buSzPts val="1100"/>
              <a:buNone/>
              <a:defRPr i="0" sz="1100" u="none" cap="none" strike="noStrike">
                <a:solidFill>
                  <a:srgbClr val="000000"/>
                </a:solidFill>
              </a:defRPr>
            </a:lvl5pPr>
            <a:lvl6pPr indent="-228600" lvl="5" marL="2743200" marR="0" algn="l">
              <a:lnSpc>
                <a:spcPct val="100000"/>
              </a:lnSpc>
              <a:spcBef>
                <a:spcPts val="0"/>
              </a:spcBef>
              <a:spcAft>
                <a:spcPts val="0"/>
              </a:spcAft>
              <a:buClr>
                <a:srgbClr val="000000"/>
              </a:buClr>
              <a:buSzPts val="1100"/>
              <a:buNone/>
              <a:defRPr i="0" sz="1100" u="none" cap="none" strike="noStrike">
                <a:solidFill>
                  <a:srgbClr val="000000"/>
                </a:solidFill>
              </a:defRPr>
            </a:lvl6pPr>
            <a:lvl7pPr indent="-228600" lvl="6" marL="3200400" marR="0" algn="l">
              <a:lnSpc>
                <a:spcPct val="100000"/>
              </a:lnSpc>
              <a:spcBef>
                <a:spcPts val="0"/>
              </a:spcBef>
              <a:spcAft>
                <a:spcPts val="0"/>
              </a:spcAft>
              <a:buClr>
                <a:srgbClr val="000000"/>
              </a:buClr>
              <a:buSzPts val="1100"/>
              <a:buNone/>
              <a:defRPr i="0" sz="1100" u="none" cap="none" strike="noStrike">
                <a:solidFill>
                  <a:srgbClr val="000000"/>
                </a:solidFill>
              </a:defRPr>
            </a:lvl7pPr>
            <a:lvl8pPr indent="-228600" lvl="7" marL="3657600" marR="0" algn="l">
              <a:lnSpc>
                <a:spcPct val="100000"/>
              </a:lnSpc>
              <a:spcBef>
                <a:spcPts val="0"/>
              </a:spcBef>
              <a:spcAft>
                <a:spcPts val="0"/>
              </a:spcAft>
              <a:buClr>
                <a:srgbClr val="000000"/>
              </a:buClr>
              <a:buSzPts val="1100"/>
              <a:buNone/>
              <a:defRPr i="0" sz="1100" u="none" cap="none" strike="noStrike">
                <a:solidFill>
                  <a:srgbClr val="000000"/>
                </a:solidFill>
              </a:defRPr>
            </a:lvl8pPr>
            <a:lvl9pPr indent="-228600" lvl="8" marL="4114800" marR="0" algn="l">
              <a:lnSpc>
                <a:spcPct val="100000"/>
              </a:lnSpc>
              <a:spcBef>
                <a:spcPts val="0"/>
              </a:spcBef>
              <a:spcAft>
                <a:spcPts val="0"/>
              </a:spcAft>
              <a:buClr>
                <a:srgbClr val="000000"/>
              </a:buClr>
              <a:buSzPts val="1100"/>
              <a:buNone/>
              <a:defRPr i="0" sz="1100" u="none" cap="none" strike="noStrike">
                <a:solidFill>
                  <a:srgbClr val="000000"/>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Cover Intro White logo left bottom">
  <p:cSld name="Cover Intro Option 2">
    <p:spTree>
      <p:nvGrpSpPr>
        <p:cNvPr id="42" name="Shape 42"/>
        <p:cNvGrpSpPr/>
        <p:nvPr/>
      </p:nvGrpSpPr>
      <p:grpSpPr>
        <a:xfrm>
          <a:off x="0" y="0"/>
          <a:ext cx="0" cy="0"/>
          <a:chOff x="0" y="0"/>
          <a:chExt cx="0" cy="0"/>
        </a:xfrm>
      </p:grpSpPr>
      <p:sp>
        <p:nvSpPr>
          <p:cNvPr id="43" name="Google Shape;43;p11"/>
          <p:cNvSpPr txBox="1"/>
          <p:nvPr>
            <p:ph type="title"/>
          </p:nvPr>
        </p:nvSpPr>
        <p:spPr>
          <a:xfrm>
            <a:off x="328581" y="1283225"/>
            <a:ext cx="8520600" cy="5727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b="1" sz="2800">
                <a:solidFill>
                  <a:schemeClr val="dk1"/>
                </a:solidFill>
              </a:defRPr>
            </a:lvl2pPr>
            <a:lvl3pPr lvl="2" algn="l">
              <a:lnSpc>
                <a:spcPct val="100000"/>
              </a:lnSpc>
              <a:spcBef>
                <a:spcPts val="0"/>
              </a:spcBef>
              <a:spcAft>
                <a:spcPts val="0"/>
              </a:spcAft>
              <a:buClr>
                <a:schemeClr val="dk1"/>
              </a:buClr>
              <a:buSzPts val="1400"/>
              <a:buFont typeface="Arial"/>
              <a:buNone/>
              <a:defRPr b="1" sz="2800">
                <a:solidFill>
                  <a:schemeClr val="dk1"/>
                </a:solidFill>
              </a:defRPr>
            </a:lvl3pPr>
            <a:lvl4pPr lvl="3" algn="l">
              <a:lnSpc>
                <a:spcPct val="100000"/>
              </a:lnSpc>
              <a:spcBef>
                <a:spcPts val="0"/>
              </a:spcBef>
              <a:spcAft>
                <a:spcPts val="0"/>
              </a:spcAft>
              <a:buClr>
                <a:schemeClr val="dk1"/>
              </a:buClr>
              <a:buSzPts val="1400"/>
              <a:buFont typeface="Arial"/>
              <a:buNone/>
              <a:defRPr b="1" sz="2800">
                <a:solidFill>
                  <a:schemeClr val="dk1"/>
                </a:solidFill>
              </a:defRPr>
            </a:lvl4pPr>
            <a:lvl5pPr lvl="4" algn="l">
              <a:lnSpc>
                <a:spcPct val="100000"/>
              </a:lnSpc>
              <a:spcBef>
                <a:spcPts val="0"/>
              </a:spcBef>
              <a:spcAft>
                <a:spcPts val="0"/>
              </a:spcAft>
              <a:buClr>
                <a:schemeClr val="dk1"/>
              </a:buClr>
              <a:buSzPts val="1400"/>
              <a:buFont typeface="Arial"/>
              <a:buNone/>
              <a:defRPr b="1" sz="2800">
                <a:solidFill>
                  <a:schemeClr val="dk1"/>
                </a:solidFill>
              </a:defRPr>
            </a:lvl5pPr>
            <a:lvl6pPr lvl="5" algn="l">
              <a:lnSpc>
                <a:spcPct val="100000"/>
              </a:lnSpc>
              <a:spcBef>
                <a:spcPts val="0"/>
              </a:spcBef>
              <a:spcAft>
                <a:spcPts val="0"/>
              </a:spcAft>
              <a:buClr>
                <a:schemeClr val="dk1"/>
              </a:buClr>
              <a:buSzPts val="1400"/>
              <a:buFont typeface="Arial"/>
              <a:buNone/>
              <a:defRPr b="1" sz="2800">
                <a:solidFill>
                  <a:schemeClr val="dk1"/>
                </a:solidFill>
              </a:defRPr>
            </a:lvl6pPr>
            <a:lvl7pPr lvl="6" algn="l">
              <a:lnSpc>
                <a:spcPct val="100000"/>
              </a:lnSpc>
              <a:spcBef>
                <a:spcPts val="0"/>
              </a:spcBef>
              <a:spcAft>
                <a:spcPts val="0"/>
              </a:spcAft>
              <a:buClr>
                <a:schemeClr val="dk1"/>
              </a:buClr>
              <a:buSzPts val="1400"/>
              <a:buFont typeface="Arial"/>
              <a:buNone/>
              <a:defRPr b="1" sz="2800">
                <a:solidFill>
                  <a:schemeClr val="dk1"/>
                </a:solidFill>
              </a:defRPr>
            </a:lvl7pPr>
            <a:lvl8pPr lvl="7" algn="l">
              <a:lnSpc>
                <a:spcPct val="100000"/>
              </a:lnSpc>
              <a:spcBef>
                <a:spcPts val="0"/>
              </a:spcBef>
              <a:spcAft>
                <a:spcPts val="0"/>
              </a:spcAft>
              <a:buClr>
                <a:schemeClr val="dk1"/>
              </a:buClr>
              <a:buSzPts val="1400"/>
              <a:buFont typeface="Arial"/>
              <a:buNone/>
              <a:defRPr b="1" sz="2800">
                <a:solidFill>
                  <a:schemeClr val="dk1"/>
                </a:solidFill>
              </a:defRPr>
            </a:lvl8pPr>
            <a:lvl9pPr lvl="8" algn="l">
              <a:lnSpc>
                <a:spcPct val="100000"/>
              </a:lnSpc>
              <a:spcBef>
                <a:spcPts val="0"/>
              </a:spcBef>
              <a:spcAft>
                <a:spcPts val="0"/>
              </a:spcAft>
              <a:buClr>
                <a:schemeClr val="dk1"/>
              </a:buClr>
              <a:buSzPts val="1400"/>
              <a:buFont typeface="Arial"/>
              <a:buNone/>
              <a:defRPr b="1" sz="2800">
                <a:solidFill>
                  <a:schemeClr val="dk1"/>
                </a:solidFill>
              </a:defRPr>
            </a:lvl9pPr>
          </a:lstStyle>
          <a:p/>
        </p:txBody>
      </p:sp>
      <p:sp>
        <p:nvSpPr>
          <p:cNvPr id="44" name="Google Shape;44;p11"/>
          <p:cNvSpPr txBox="1"/>
          <p:nvPr>
            <p:ph idx="1" type="subTitle"/>
          </p:nvPr>
        </p:nvSpPr>
        <p:spPr>
          <a:xfrm>
            <a:off x="328581" y="1005325"/>
            <a:ext cx="7508700" cy="357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pic>
        <p:nvPicPr>
          <p:cNvPr id="45" name="Google Shape;45;p11"/>
          <p:cNvPicPr preferRelativeResize="0"/>
          <p:nvPr/>
        </p:nvPicPr>
        <p:blipFill rotWithShape="1">
          <a:blip r:embed="rId2">
            <a:alphaModFix/>
          </a:blip>
          <a:srcRect b="0" l="0" r="0" t="0"/>
          <a:stretch/>
        </p:blipFill>
        <p:spPr>
          <a:xfrm>
            <a:off x="195510" y="3799424"/>
            <a:ext cx="3464700" cy="9615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itle slide with photo placeholder">
  <p:cSld name="1_20 Title slide with photo placeholder">
    <p:bg>
      <p:bgPr>
        <a:solidFill>
          <a:schemeClr val="lt2"/>
        </a:solidFill>
      </p:bgPr>
    </p:bg>
    <p:spTree>
      <p:nvGrpSpPr>
        <p:cNvPr id="46" name="Shape 46"/>
        <p:cNvGrpSpPr/>
        <p:nvPr/>
      </p:nvGrpSpPr>
      <p:grpSpPr>
        <a:xfrm>
          <a:off x="0" y="0"/>
          <a:ext cx="0" cy="0"/>
          <a:chOff x="0" y="0"/>
          <a:chExt cx="0" cy="0"/>
        </a:xfrm>
      </p:grpSpPr>
      <p:sp>
        <p:nvSpPr>
          <p:cNvPr id="47" name="Google Shape;47;p12"/>
          <p:cNvSpPr/>
          <p:nvPr/>
        </p:nvSpPr>
        <p:spPr>
          <a:xfrm>
            <a:off x="0" y="3635375"/>
            <a:ext cx="9144000" cy="15081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12"/>
          <p:cNvSpPr txBox="1"/>
          <p:nvPr>
            <p:ph type="ctrTitle"/>
          </p:nvPr>
        </p:nvSpPr>
        <p:spPr>
          <a:xfrm>
            <a:off x="736625" y="1362325"/>
            <a:ext cx="8047200" cy="20526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Arial"/>
              <a:buNone/>
              <a:defRPr b="1" sz="5200">
                <a:solidFill>
                  <a:schemeClr val="dk1"/>
                </a:solidFill>
              </a:defRPr>
            </a:lvl2pPr>
            <a:lvl3pPr lvl="2" algn="ctr">
              <a:lnSpc>
                <a:spcPct val="100000"/>
              </a:lnSpc>
              <a:spcBef>
                <a:spcPts val="0"/>
              </a:spcBef>
              <a:spcAft>
                <a:spcPts val="0"/>
              </a:spcAft>
              <a:buClr>
                <a:schemeClr val="dk1"/>
              </a:buClr>
              <a:buSzPts val="1400"/>
              <a:buFont typeface="Arial"/>
              <a:buNone/>
              <a:defRPr b="1" sz="5200">
                <a:solidFill>
                  <a:schemeClr val="dk1"/>
                </a:solidFill>
              </a:defRPr>
            </a:lvl3pPr>
            <a:lvl4pPr lvl="3" algn="ctr">
              <a:lnSpc>
                <a:spcPct val="100000"/>
              </a:lnSpc>
              <a:spcBef>
                <a:spcPts val="0"/>
              </a:spcBef>
              <a:spcAft>
                <a:spcPts val="0"/>
              </a:spcAft>
              <a:buClr>
                <a:schemeClr val="dk1"/>
              </a:buClr>
              <a:buSzPts val="1400"/>
              <a:buFont typeface="Arial"/>
              <a:buNone/>
              <a:defRPr b="1" sz="5200">
                <a:solidFill>
                  <a:schemeClr val="dk1"/>
                </a:solidFill>
              </a:defRPr>
            </a:lvl4pPr>
            <a:lvl5pPr lvl="4" algn="ctr">
              <a:lnSpc>
                <a:spcPct val="100000"/>
              </a:lnSpc>
              <a:spcBef>
                <a:spcPts val="0"/>
              </a:spcBef>
              <a:spcAft>
                <a:spcPts val="0"/>
              </a:spcAft>
              <a:buClr>
                <a:schemeClr val="dk1"/>
              </a:buClr>
              <a:buSzPts val="1400"/>
              <a:buFont typeface="Arial"/>
              <a:buNone/>
              <a:defRPr b="1" sz="5200">
                <a:solidFill>
                  <a:schemeClr val="dk1"/>
                </a:solidFill>
              </a:defRPr>
            </a:lvl5pPr>
            <a:lvl6pPr lvl="5" algn="ctr">
              <a:lnSpc>
                <a:spcPct val="100000"/>
              </a:lnSpc>
              <a:spcBef>
                <a:spcPts val="0"/>
              </a:spcBef>
              <a:spcAft>
                <a:spcPts val="0"/>
              </a:spcAft>
              <a:buClr>
                <a:schemeClr val="dk1"/>
              </a:buClr>
              <a:buSzPts val="1400"/>
              <a:buFont typeface="Arial"/>
              <a:buNone/>
              <a:defRPr b="1" sz="5200">
                <a:solidFill>
                  <a:schemeClr val="dk1"/>
                </a:solidFill>
              </a:defRPr>
            </a:lvl6pPr>
            <a:lvl7pPr lvl="6" algn="ctr">
              <a:lnSpc>
                <a:spcPct val="100000"/>
              </a:lnSpc>
              <a:spcBef>
                <a:spcPts val="0"/>
              </a:spcBef>
              <a:spcAft>
                <a:spcPts val="0"/>
              </a:spcAft>
              <a:buClr>
                <a:schemeClr val="dk1"/>
              </a:buClr>
              <a:buSzPts val="1400"/>
              <a:buFont typeface="Arial"/>
              <a:buNone/>
              <a:defRPr b="1" sz="5200">
                <a:solidFill>
                  <a:schemeClr val="dk1"/>
                </a:solidFill>
              </a:defRPr>
            </a:lvl7pPr>
            <a:lvl8pPr lvl="7" algn="ctr">
              <a:lnSpc>
                <a:spcPct val="100000"/>
              </a:lnSpc>
              <a:spcBef>
                <a:spcPts val="0"/>
              </a:spcBef>
              <a:spcAft>
                <a:spcPts val="0"/>
              </a:spcAft>
              <a:buClr>
                <a:schemeClr val="dk1"/>
              </a:buClr>
              <a:buSzPts val="1400"/>
              <a:buFont typeface="Arial"/>
              <a:buNone/>
              <a:defRPr b="1" sz="5200">
                <a:solidFill>
                  <a:schemeClr val="dk1"/>
                </a:solidFill>
              </a:defRPr>
            </a:lvl8pPr>
            <a:lvl9pPr lvl="8" algn="ctr">
              <a:lnSpc>
                <a:spcPct val="100000"/>
              </a:lnSpc>
              <a:spcBef>
                <a:spcPts val="0"/>
              </a:spcBef>
              <a:spcAft>
                <a:spcPts val="0"/>
              </a:spcAft>
              <a:buClr>
                <a:schemeClr val="dk1"/>
              </a:buClr>
              <a:buSzPts val="1400"/>
              <a:buFont typeface="Arial"/>
              <a:buNone/>
              <a:defRPr b="1" sz="5200">
                <a:solidFill>
                  <a:schemeClr val="dk1"/>
                </a:solidFill>
              </a:defRPr>
            </a:lvl9pPr>
          </a:lstStyle>
          <a:p/>
        </p:txBody>
      </p:sp>
      <p:pic>
        <p:nvPicPr>
          <p:cNvPr descr="ASU_Horiz_RGB_Digital_MaroonGold.png" id="49" name="Google Shape;49;p12"/>
          <p:cNvPicPr preferRelativeResize="0"/>
          <p:nvPr/>
        </p:nvPicPr>
        <p:blipFill rotWithShape="1">
          <a:blip r:embed="rId2">
            <a:alphaModFix/>
          </a:blip>
          <a:srcRect b="0" l="0" r="0" t="0"/>
          <a:stretch/>
        </p:blipFill>
        <p:spPr>
          <a:xfrm>
            <a:off x="589218" y="3817272"/>
            <a:ext cx="3844969" cy="1067101"/>
          </a:xfrm>
          <a:prstGeom prst="rect">
            <a:avLst/>
          </a:prstGeom>
          <a:noFill/>
          <a:ln>
            <a:noFill/>
          </a:ln>
        </p:spPr>
      </p:pic>
      <p:sp>
        <p:nvSpPr>
          <p:cNvPr id="50" name="Google Shape;50;p12"/>
          <p:cNvSpPr txBox="1"/>
          <p:nvPr>
            <p:ph idx="1" type="body"/>
          </p:nvPr>
        </p:nvSpPr>
        <p:spPr>
          <a:xfrm>
            <a:off x="4221050" y="3952873"/>
            <a:ext cx="4458900" cy="9315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None/>
              <a:defRPr b="1" i="0" sz="1400" u="none" cap="none" strike="noStrike">
                <a:solidFill>
                  <a:srgbClr val="000000"/>
                </a:solidFill>
              </a:defRPr>
            </a:lvl1pPr>
            <a:lvl2pPr indent="-228600" lvl="1" marL="914400" marR="0" algn="l">
              <a:lnSpc>
                <a:spcPct val="100000"/>
              </a:lnSpc>
              <a:spcBef>
                <a:spcPts val="0"/>
              </a:spcBef>
              <a:spcAft>
                <a:spcPts val="0"/>
              </a:spcAft>
              <a:buClr>
                <a:srgbClr val="000000"/>
              </a:buClr>
              <a:buSzPts val="1100"/>
              <a:buNone/>
              <a:defRPr i="0" sz="1100" u="none" cap="none" strike="noStrike">
                <a:solidFill>
                  <a:srgbClr val="000000"/>
                </a:solidFill>
              </a:defRPr>
            </a:lvl2pPr>
            <a:lvl3pPr indent="-228600" lvl="2" marL="1371600" marR="0" algn="l">
              <a:lnSpc>
                <a:spcPct val="100000"/>
              </a:lnSpc>
              <a:spcBef>
                <a:spcPts val="0"/>
              </a:spcBef>
              <a:spcAft>
                <a:spcPts val="0"/>
              </a:spcAft>
              <a:buClr>
                <a:srgbClr val="000000"/>
              </a:buClr>
              <a:buSzPts val="1100"/>
              <a:buNone/>
              <a:defRPr i="0" sz="1100" u="none" cap="none" strike="noStrike">
                <a:solidFill>
                  <a:srgbClr val="000000"/>
                </a:solidFill>
              </a:defRPr>
            </a:lvl3pPr>
            <a:lvl4pPr indent="-228600" lvl="3" marL="1828800" marR="0" algn="l">
              <a:lnSpc>
                <a:spcPct val="100000"/>
              </a:lnSpc>
              <a:spcBef>
                <a:spcPts val="0"/>
              </a:spcBef>
              <a:spcAft>
                <a:spcPts val="0"/>
              </a:spcAft>
              <a:buClr>
                <a:srgbClr val="000000"/>
              </a:buClr>
              <a:buSzPts val="1100"/>
              <a:buNone/>
              <a:defRPr i="0" sz="1100" u="none" cap="none" strike="noStrike">
                <a:solidFill>
                  <a:srgbClr val="000000"/>
                </a:solidFill>
              </a:defRPr>
            </a:lvl4pPr>
            <a:lvl5pPr indent="-228600" lvl="4" marL="2286000" marR="0" algn="l">
              <a:lnSpc>
                <a:spcPct val="100000"/>
              </a:lnSpc>
              <a:spcBef>
                <a:spcPts val="0"/>
              </a:spcBef>
              <a:spcAft>
                <a:spcPts val="0"/>
              </a:spcAft>
              <a:buClr>
                <a:srgbClr val="000000"/>
              </a:buClr>
              <a:buSzPts val="1100"/>
              <a:buNone/>
              <a:defRPr i="0" sz="1100" u="none" cap="none" strike="noStrike">
                <a:solidFill>
                  <a:srgbClr val="000000"/>
                </a:solidFill>
              </a:defRPr>
            </a:lvl5pPr>
            <a:lvl6pPr indent="-228600" lvl="5" marL="2743200" marR="0" algn="l">
              <a:lnSpc>
                <a:spcPct val="100000"/>
              </a:lnSpc>
              <a:spcBef>
                <a:spcPts val="0"/>
              </a:spcBef>
              <a:spcAft>
                <a:spcPts val="0"/>
              </a:spcAft>
              <a:buClr>
                <a:srgbClr val="000000"/>
              </a:buClr>
              <a:buSzPts val="1100"/>
              <a:buNone/>
              <a:defRPr i="0" sz="1100" u="none" cap="none" strike="noStrike">
                <a:solidFill>
                  <a:srgbClr val="000000"/>
                </a:solidFill>
              </a:defRPr>
            </a:lvl6pPr>
            <a:lvl7pPr indent="-228600" lvl="6" marL="3200400" marR="0" algn="l">
              <a:lnSpc>
                <a:spcPct val="100000"/>
              </a:lnSpc>
              <a:spcBef>
                <a:spcPts val="0"/>
              </a:spcBef>
              <a:spcAft>
                <a:spcPts val="0"/>
              </a:spcAft>
              <a:buClr>
                <a:srgbClr val="000000"/>
              </a:buClr>
              <a:buSzPts val="1100"/>
              <a:buNone/>
              <a:defRPr i="0" sz="1100" u="none" cap="none" strike="noStrike">
                <a:solidFill>
                  <a:srgbClr val="000000"/>
                </a:solidFill>
              </a:defRPr>
            </a:lvl7pPr>
            <a:lvl8pPr indent="-228600" lvl="7" marL="3657600" marR="0" algn="l">
              <a:lnSpc>
                <a:spcPct val="100000"/>
              </a:lnSpc>
              <a:spcBef>
                <a:spcPts val="0"/>
              </a:spcBef>
              <a:spcAft>
                <a:spcPts val="0"/>
              </a:spcAft>
              <a:buClr>
                <a:srgbClr val="000000"/>
              </a:buClr>
              <a:buSzPts val="1100"/>
              <a:buNone/>
              <a:defRPr i="0" sz="1100" u="none" cap="none" strike="noStrike">
                <a:solidFill>
                  <a:srgbClr val="000000"/>
                </a:solidFill>
              </a:defRPr>
            </a:lvl8pPr>
            <a:lvl9pPr indent="-228600" lvl="8" marL="4114800" marR="0" algn="l">
              <a:lnSpc>
                <a:spcPct val="100000"/>
              </a:lnSpc>
              <a:spcBef>
                <a:spcPts val="0"/>
              </a:spcBef>
              <a:spcAft>
                <a:spcPts val="0"/>
              </a:spcAft>
              <a:buClr>
                <a:srgbClr val="000000"/>
              </a:buClr>
              <a:buSzPts val="1100"/>
              <a:buNone/>
              <a:defRPr i="0" sz="1100" u="none" cap="none" strike="noStrike">
                <a:solidFill>
                  <a:srgbClr val="000000"/>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Gold chapter break or bold statement gold with subheading">
  <p:cSld name="Gold chapter break or bold statement gold_2">
    <p:bg>
      <p:bgPr>
        <a:solidFill>
          <a:schemeClr val="accent1"/>
        </a:solid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334677" y="1283225"/>
            <a:ext cx="8520600" cy="5727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b="1" sz="2800">
                <a:solidFill>
                  <a:schemeClr val="dk1"/>
                </a:solidFill>
              </a:defRPr>
            </a:lvl2pPr>
            <a:lvl3pPr lvl="2" algn="l">
              <a:lnSpc>
                <a:spcPct val="100000"/>
              </a:lnSpc>
              <a:spcBef>
                <a:spcPts val="0"/>
              </a:spcBef>
              <a:spcAft>
                <a:spcPts val="0"/>
              </a:spcAft>
              <a:buClr>
                <a:schemeClr val="dk1"/>
              </a:buClr>
              <a:buSzPts val="1400"/>
              <a:buFont typeface="Arial"/>
              <a:buNone/>
              <a:defRPr b="1" sz="2800">
                <a:solidFill>
                  <a:schemeClr val="dk1"/>
                </a:solidFill>
              </a:defRPr>
            </a:lvl3pPr>
            <a:lvl4pPr lvl="3" algn="l">
              <a:lnSpc>
                <a:spcPct val="100000"/>
              </a:lnSpc>
              <a:spcBef>
                <a:spcPts val="0"/>
              </a:spcBef>
              <a:spcAft>
                <a:spcPts val="0"/>
              </a:spcAft>
              <a:buClr>
                <a:schemeClr val="dk1"/>
              </a:buClr>
              <a:buSzPts val="1400"/>
              <a:buFont typeface="Arial"/>
              <a:buNone/>
              <a:defRPr b="1" sz="2800">
                <a:solidFill>
                  <a:schemeClr val="dk1"/>
                </a:solidFill>
              </a:defRPr>
            </a:lvl4pPr>
            <a:lvl5pPr lvl="4" algn="l">
              <a:lnSpc>
                <a:spcPct val="100000"/>
              </a:lnSpc>
              <a:spcBef>
                <a:spcPts val="0"/>
              </a:spcBef>
              <a:spcAft>
                <a:spcPts val="0"/>
              </a:spcAft>
              <a:buClr>
                <a:schemeClr val="dk1"/>
              </a:buClr>
              <a:buSzPts val="1400"/>
              <a:buFont typeface="Arial"/>
              <a:buNone/>
              <a:defRPr b="1" sz="2800">
                <a:solidFill>
                  <a:schemeClr val="dk1"/>
                </a:solidFill>
              </a:defRPr>
            </a:lvl5pPr>
            <a:lvl6pPr lvl="5" algn="l">
              <a:lnSpc>
                <a:spcPct val="100000"/>
              </a:lnSpc>
              <a:spcBef>
                <a:spcPts val="0"/>
              </a:spcBef>
              <a:spcAft>
                <a:spcPts val="0"/>
              </a:spcAft>
              <a:buClr>
                <a:schemeClr val="dk1"/>
              </a:buClr>
              <a:buSzPts val="1400"/>
              <a:buFont typeface="Arial"/>
              <a:buNone/>
              <a:defRPr b="1" sz="2800">
                <a:solidFill>
                  <a:schemeClr val="dk1"/>
                </a:solidFill>
              </a:defRPr>
            </a:lvl6pPr>
            <a:lvl7pPr lvl="6" algn="l">
              <a:lnSpc>
                <a:spcPct val="100000"/>
              </a:lnSpc>
              <a:spcBef>
                <a:spcPts val="0"/>
              </a:spcBef>
              <a:spcAft>
                <a:spcPts val="0"/>
              </a:spcAft>
              <a:buClr>
                <a:schemeClr val="dk1"/>
              </a:buClr>
              <a:buSzPts val="1400"/>
              <a:buFont typeface="Arial"/>
              <a:buNone/>
              <a:defRPr b="1" sz="2800">
                <a:solidFill>
                  <a:schemeClr val="dk1"/>
                </a:solidFill>
              </a:defRPr>
            </a:lvl7pPr>
            <a:lvl8pPr lvl="7" algn="l">
              <a:lnSpc>
                <a:spcPct val="100000"/>
              </a:lnSpc>
              <a:spcBef>
                <a:spcPts val="0"/>
              </a:spcBef>
              <a:spcAft>
                <a:spcPts val="0"/>
              </a:spcAft>
              <a:buClr>
                <a:schemeClr val="dk1"/>
              </a:buClr>
              <a:buSzPts val="1400"/>
              <a:buFont typeface="Arial"/>
              <a:buNone/>
              <a:defRPr b="1" sz="2800">
                <a:solidFill>
                  <a:schemeClr val="dk1"/>
                </a:solidFill>
              </a:defRPr>
            </a:lvl8pPr>
            <a:lvl9pPr lvl="8" algn="l">
              <a:lnSpc>
                <a:spcPct val="100000"/>
              </a:lnSpc>
              <a:spcBef>
                <a:spcPts val="0"/>
              </a:spcBef>
              <a:spcAft>
                <a:spcPts val="0"/>
              </a:spcAft>
              <a:buClr>
                <a:schemeClr val="dk1"/>
              </a:buClr>
              <a:buSzPts val="1400"/>
              <a:buFont typeface="Arial"/>
              <a:buNone/>
              <a:defRPr b="1" sz="2800">
                <a:solidFill>
                  <a:schemeClr val="dk1"/>
                </a:solidFill>
              </a:defRPr>
            </a:lvl9pPr>
          </a:lstStyle>
          <a:p/>
        </p:txBody>
      </p:sp>
      <p:sp>
        <p:nvSpPr>
          <p:cNvPr id="53" name="Google Shape;53;p13"/>
          <p:cNvSpPr txBox="1"/>
          <p:nvPr>
            <p:ph idx="1" type="subTitle"/>
          </p:nvPr>
        </p:nvSpPr>
        <p:spPr>
          <a:xfrm>
            <a:off x="334677" y="1005325"/>
            <a:ext cx="75087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Chapter Break White with small gold bar">
  <p:cSld name="CUSTOM">
    <p:spTree>
      <p:nvGrpSpPr>
        <p:cNvPr id="54" name="Shape 54"/>
        <p:cNvGrpSpPr/>
        <p:nvPr/>
      </p:nvGrpSpPr>
      <p:grpSpPr>
        <a:xfrm>
          <a:off x="0" y="0"/>
          <a:ext cx="0" cy="0"/>
          <a:chOff x="0" y="0"/>
          <a:chExt cx="0" cy="0"/>
        </a:xfrm>
      </p:grpSpPr>
      <p:sp>
        <p:nvSpPr>
          <p:cNvPr id="55" name="Google Shape;55;p14"/>
          <p:cNvSpPr txBox="1"/>
          <p:nvPr>
            <p:ph idx="1" type="subTitle"/>
          </p:nvPr>
        </p:nvSpPr>
        <p:spPr>
          <a:xfrm>
            <a:off x="339835" y="1005325"/>
            <a:ext cx="75087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1" i="0" u="none" cap="none" strike="noStrike">
                <a:solidFill>
                  <a:srgbClr val="000000"/>
                </a:solidFill>
                <a:highlight>
                  <a:schemeClr val="accent1"/>
                </a:highlight>
                <a:latin typeface="Arial"/>
                <a:ea typeface="Arial"/>
                <a:cs typeface="Arial"/>
                <a:sym typeface="Arial"/>
              </a:defRPr>
            </a:lvl9pPr>
          </a:lstStyle>
          <a:p/>
        </p:txBody>
      </p:sp>
      <p:sp>
        <p:nvSpPr>
          <p:cNvPr id="56" name="Google Shape;56;p14"/>
          <p:cNvSpPr txBox="1"/>
          <p:nvPr>
            <p:ph type="title"/>
          </p:nvPr>
        </p:nvSpPr>
        <p:spPr>
          <a:xfrm>
            <a:off x="339835" y="11308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1400"/>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Maroon chapter break or bold statement with subheading">
  <p:cSld name="Gold chapter break or bold statement gold_2_1">
    <p:bg>
      <p:bgPr>
        <a:solidFill>
          <a:schemeClr val="accent2"/>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334208" y="1283225"/>
            <a:ext cx="8520600" cy="5727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lt1"/>
              </a:buClr>
              <a:buSzPts val="1400"/>
              <a:buFont typeface="Arial"/>
              <a:buNone/>
              <a:defRPr b="1" i="0" sz="7200" u="none" cap="none" strike="noStrike">
                <a:solidFill>
                  <a:schemeClr val="lt1"/>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b="1" sz="2800">
                <a:solidFill>
                  <a:schemeClr val="dk1"/>
                </a:solidFill>
              </a:defRPr>
            </a:lvl2pPr>
            <a:lvl3pPr lvl="2" algn="l">
              <a:lnSpc>
                <a:spcPct val="100000"/>
              </a:lnSpc>
              <a:spcBef>
                <a:spcPts val="0"/>
              </a:spcBef>
              <a:spcAft>
                <a:spcPts val="0"/>
              </a:spcAft>
              <a:buClr>
                <a:schemeClr val="dk1"/>
              </a:buClr>
              <a:buSzPts val="1400"/>
              <a:buFont typeface="Arial"/>
              <a:buNone/>
              <a:defRPr b="1" sz="2800">
                <a:solidFill>
                  <a:schemeClr val="dk1"/>
                </a:solidFill>
              </a:defRPr>
            </a:lvl3pPr>
            <a:lvl4pPr lvl="3" algn="l">
              <a:lnSpc>
                <a:spcPct val="100000"/>
              </a:lnSpc>
              <a:spcBef>
                <a:spcPts val="0"/>
              </a:spcBef>
              <a:spcAft>
                <a:spcPts val="0"/>
              </a:spcAft>
              <a:buClr>
                <a:schemeClr val="dk1"/>
              </a:buClr>
              <a:buSzPts val="1400"/>
              <a:buFont typeface="Arial"/>
              <a:buNone/>
              <a:defRPr b="1" sz="2800">
                <a:solidFill>
                  <a:schemeClr val="dk1"/>
                </a:solidFill>
              </a:defRPr>
            </a:lvl4pPr>
            <a:lvl5pPr lvl="4" algn="l">
              <a:lnSpc>
                <a:spcPct val="100000"/>
              </a:lnSpc>
              <a:spcBef>
                <a:spcPts val="0"/>
              </a:spcBef>
              <a:spcAft>
                <a:spcPts val="0"/>
              </a:spcAft>
              <a:buClr>
                <a:schemeClr val="dk1"/>
              </a:buClr>
              <a:buSzPts val="1400"/>
              <a:buFont typeface="Arial"/>
              <a:buNone/>
              <a:defRPr b="1" sz="2800">
                <a:solidFill>
                  <a:schemeClr val="dk1"/>
                </a:solidFill>
              </a:defRPr>
            </a:lvl5pPr>
            <a:lvl6pPr lvl="5" algn="l">
              <a:lnSpc>
                <a:spcPct val="100000"/>
              </a:lnSpc>
              <a:spcBef>
                <a:spcPts val="0"/>
              </a:spcBef>
              <a:spcAft>
                <a:spcPts val="0"/>
              </a:spcAft>
              <a:buClr>
                <a:schemeClr val="dk1"/>
              </a:buClr>
              <a:buSzPts val="1400"/>
              <a:buFont typeface="Arial"/>
              <a:buNone/>
              <a:defRPr b="1" sz="2800">
                <a:solidFill>
                  <a:schemeClr val="dk1"/>
                </a:solidFill>
              </a:defRPr>
            </a:lvl6pPr>
            <a:lvl7pPr lvl="6" algn="l">
              <a:lnSpc>
                <a:spcPct val="100000"/>
              </a:lnSpc>
              <a:spcBef>
                <a:spcPts val="0"/>
              </a:spcBef>
              <a:spcAft>
                <a:spcPts val="0"/>
              </a:spcAft>
              <a:buClr>
                <a:schemeClr val="dk1"/>
              </a:buClr>
              <a:buSzPts val="1400"/>
              <a:buFont typeface="Arial"/>
              <a:buNone/>
              <a:defRPr b="1" sz="2800">
                <a:solidFill>
                  <a:schemeClr val="dk1"/>
                </a:solidFill>
              </a:defRPr>
            </a:lvl7pPr>
            <a:lvl8pPr lvl="7" algn="l">
              <a:lnSpc>
                <a:spcPct val="100000"/>
              </a:lnSpc>
              <a:spcBef>
                <a:spcPts val="0"/>
              </a:spcBef>
              <a:spcAft>
                <a:spcPts val="0"/>
              </a:spcAft>
              <a:buClr>
                <a:schemeClr val="dk1"/>
              </a:buClr>
              <a:buSzPts val="1400"/>
              <a:buFont typeface="Arial"/>
              <a:buNone/>
              <a:defRPr b="1" sz="2800">
                <a:solidFill>
                  <a:schemeClr val="dk1"/>
                </a:solidFill>
              </a:defRPr>
            </a:lvl8pPr>
            <a:lvl9pPr lvl="8" algn="l">
              <a:lnSpc>
                <a:spcPct val="100000"/>
              </a:lnSpc>
              <a:spcBef>
                <a:spcPts val="0"/>
              </a:spcBef>
              <a:spcAft>
                <a:spcPts val="0"/>
              </a:spcAft>
              <a:buClr>
                <a:schemeClr val="dk1"/>
              </a:buClr>
              <a:buSzPts val="1400"/>
              <a:buFont typeface="Arial"/>
              <a:buNone/>
              <a:defRPr b="1" sz="2800">
                <a:solidFill>
                  <a:schemeClr val="dk1"/>
                </a:solidFill>
              </a:defRPr>
            </a:lvl9pPr>
          </a:lstStyle>
          <a:p/>
        </p:txBody>
      </p:sp>
      <p:sp>
        <p:nvSpPr>
          <p:cNvPr id="59" name="Google Shape;59;p15"/>
          <p:cNvSpPr txBox="1"/>
          <p:nvPr>
            <p:ph idx="1" type="subTitle"/>
          </p:nvPr>
        </p:nvSpPr>
        <p:spPr>
          <a:xfrm>
            <a:off x="334208" y="1005325"/>
            <a:ext cx="75087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rgbClr val="FFFFFF"/>
                </a:highlight>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Call out plus image 1">
  <p:cSld name="Call out plus image_1">
    <p:spTree>
      <p:nvGrpSpPr>
        <p:cNvPr id="60" name="Shape 60"/>
        <p:cNvGrpSpPr/>
        <p:nvPr/>
      </p:nvGrpSpPr>
      <p:grpSpPr>
        <a:xfrm>
          <a:off x="0" y="0"/>
          <a:ext cx="0" cy="0"/>
          <a:chOff x="0" y="0"/>
          <a:chExt cx="0" cy="0"/>
        </a:xfrm>
      </p:grpSpPr>
      <p:sp>
        <p:nvSpPr>
          <p:cNvPr id="61" name="Google Shape;61;p16"/>
          <p:cNvSpPr txBox="1"/>
          <p:nvPr>
            <p:ph type="title"/>
          </p:nvPr>
        </p:nvSpPr>
        <p:spPr>
          <a:xfrm>
            <a:off x="296832" y="228975"/>
            <a:ext cx="1860300" cy="2339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rial"/>
              <a:buNone/>
              <a:defRPr b="1" i="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Font typeface="Arial"/>
              <a:buNone/>
              <a:defRPr b="1">
                <a:solidFill>
                  <a:schemeClr val="dk1"/>
                </a:solidFill>
              </a:defRPr>
            </a:lvl2pPr>
            <a:lvl3pPr lvl="2" algn="l">
              <a:lnSpc>
                <a:spcPct val="100000"/>
              </a:lnSpc>
              <a:spcBef>
                <a:spcPts val="0"/>
              </a:spcBef>
              <a:spcAft>
                <a:spcPts val="0"/>
              </a:spcAft>
              <a:buClr>
                <a:schemeClr val="dk1"/>
              </a:buClr>
              <a:buSzPts val="3000"/>
              <a:buFont typeface="Arial"/>
              <a:buNone/>
              <a:defRPr b="1">
                <a:solidFill>
                  <a:schemeClr val="dk1"/>
                </a:solidFill>
              </a:defRPr>
            </a:lvl3pPr>
            <a:lvl4pPr lvl="3" algn="l">
              <a:lnSpc>
                <a:spcPct val="100000"/>
              </a:lnSpc>
              <a:spcBef>
                <a:spcPts val="0"/>
              </a:spcBef>
              <a:spcAft>
                <a:spcPts val="0"/>
              </a:spcAft>
              <a:buClr>
                <a:schemeClr val="dk1"/>
              </a:buClr>
              <a:buSzPts val="3000"/>
              <a:buFont typeface="Arial"/>
              <a:buNone/>
              <a:defRPr b="1">
                <a:solidFill>
                  <a:schemeClr val="dk1"/>
                </a:solidFill>
              </a:defRPr>
            </a:lvl4pPr>
            <a:lvl5pPr lvl="4" algn="l">
              <a:lnSpc>
                <a:spcPct val="100000"/>
              </a:lnSpc>
              <a:spcBef>
                <a:spcPts val="0"/>
              </a:spcBef>
              <a:spcAft>
                <a:spcPts val="0"/>
              </a:spcAft>
              <a:buClr>
                <a:schemeClr val="dk1"/>
              </a:buClr>
              <a:buSzPts val="3000"/>
              <a:buFont typeface="Arial"/>
              <a:buNone/>
              <a:defRPr b="1">
                <a:solidFill>
                  <a:schemeClr val="dk1"/>
                </a:solidFill>
              </a:defRPr>
            </a:lvl5pPr>
            <a:lvl6pPr lvl="5" algn="l">
              <a:lnSpc>
                <a:spcPct val="100000"/>
              </a:lnSpc>
              <a:spcBef>
                <a:spcPts val="0"/>
              </a:spcBef>
              <a:spcAft>
                <a:spcPts val="0"/>
              </a:spcAft>
              <a:buClr>
                <a:schemeClr val="dk1"/>
              </a:buClr>
              <a:buSzPts val="3000"/>
              <a:buFont typeface="Arial"/>
              <a:buNone/>
              <a:defRPr b="1">
                <a:solidFill>
                  <a:schemeClr val="dk1"/>
                </a:solidFill>
              </a:defRPr>
            </a:lvl6pPr>
            <a:lvl7pPr lvl="6" algn="l">
              <a:lnSpc>
                <a:spcPct val="100000"/>
              </a:lnSpc>
              <a:spcBef>
                <a:spcPts val="0"/>
              </a:spcBef>
              <a:spcAft>
                <a:spcPts val="0"/>
              </a:spcAft>
              <a:buClr>
                <a:schemeClr val="dk1"/>
              </a:buClr>
              <a:buSzPts val="3000"/>
              <a:buFont typeface="Arial"/>
              <a:buNone/>
              <a:defRPr b="1">
                <a:solidFill>
                  <a:schemeClr val="dk1"/>
                </a:solidFill>
              </a:defRPr>
            </a:lvl7pPr>
            <a:lvl8pPr lvl="7" algn="l">
              <a:lnSpc>
                <a:spcPct val="100000"/>
              </a:lnSpc>
              <a:spcBef>
                <a:spcPts val="0"/>
              </a:spcBef>
              <a:spcAft>
                <a:spcPts val="0"/>
              </a:spcAft>
              <a:buClr>
                <a:schemeClr val="dk1"/>
              </a:buClr>
              <a:buSzPts val="3000"/>
              <a:buFont typeface="Arial"/>
              <a:buNone/>
              <a:defRPr b="1">
                <a:solidFill>
                  <a:schemeClr val="dk1"/>
                </a:solidFill>
              </a:defRPr>
            </a:lvl8pPr>
            <a:lvl9pPr lvl="8" algn="l">
              <a:lnSpc>
                <a:spcPct val="100000"/>
              </a:lnSpc>
              <a:spcBef>
                <a:spcPts val="0"/>
              </a:spcBef>
              <a:spcAft>
                <a:spcPts val="0"/>
              </a:spcAft>
              <a:buClr>
                <a:schemeClr val="dk1"/>
              </a:buClr>
              <a:buSzPts val="3000"/>
              <a:buFont typeface="Arial"/>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9" name="Google Shape;6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4" name="Shape 14"/>
        <p:cNvGrpSpPr/>
        <p:nvPr/>
      </p:nvGrpSpPr>
      <p:grpSpPr>
        <a:xfrm>
          <a:off x="0" y="0"/>
          <a:ext cx="0" cy="0"/>
          <a:chOff x="0" y="0"/>
          <a:chExt cx="0" cy="0"/>
        </a:xfrm>
      </p:grpSpPr>
      <p:sp>
        <p:nvSpPr>
          <p:cNvPr id="15" name="Google Shape;15;p3"/>
          <p:cNvSpPr txBox="1"/>
          <p:nvPr>
            <p:ph idx="1" type="body"/>
          </p:nvPr>
        </p:nvSpPr>
        <p:spPr>
          <a:xfrm>
            <a:off x="429868"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6" name="Google Shape;16;p3"/>
          <p:cNvSpPr txBox="1"/>
          <p:nvPr>
            <p:ph type="title"/>
          </p:nvPr>
        </p:nvSpPr>
        <p:spPr>
          <a:xfrm>
            <a:off x="328581" y="228600"/>
            <a:ext cx="56013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rial"/>
              <a:buNone/>
              <a:defRPr b="1" i="0" sz="2800" u="none" cap="none" strike="noStrike">
                <a:solidFill>
                  <a:schemeClr val="dk1"/>
                </a:solidFill>
                <a:highlight>
                  <a:schemeClr val="accent1"/>
                </a:highlight>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b="1" sz="2800">
                <a:solidFill>
                  <a:schemeClr val="dk1"/>
                </a:solidFill>
              </a:defRPr>
            </a:lvl2pPr>
            <a:lvl3pPr lvl="2" algn="l">
              <a:lnSpc>
                <a:spcPct val="100000"/>
              </a:lnSpc>
              <a:spcBef>
                <a:spcPts val="0"/>
              </a:spcBef>
              <a:spcAft>
                <a:spcPts val="0"/>
              </a:spcAft>
              <a:buClr>
                <a:schemeClr val="dk1"/>
              </a:buClr>
              <a:buSzPts val="1400"/>
              <a:buFont typeface="Arial"/>
              <a:buNone/>
              <a:defRPr b="1" sz="2800">
                <a:solidFill>
                  <a:schemeClr val="dk1"/>
                </a:solidFill>
              </a:defRPr>
            </a:lvl3pPr>
            <a:lvl4pPr lvl="3" algn="l">
              <a:lnSpc>
                <a:spcPct val="100000"/>
              </a:lnSpc>
              <a:spcBef>
                <a:spcPts val="0"/>
              </a:spcBef>
              <a:spcAft>
                <a:spcPts val="0"/>
              </a:spcAft>
              <a:buClr>
                <a:schemeClr val="dk1"/>
              </a:buClr>
              <a:buSzPts val="1400"/>
              <a:buFont typeface="Arial"/>
              <a:buNone/>
              <a:defRPr b="1" sz="2800">
                <a:solidFill>
                  <a:schemeClr val="dk1"/>
                </a:solidFill>
              </a:defRPr>
            </a:lvl4pPr>
            <a:lvl5pPr lvl="4" algn="l">
              <a:lnSpc>
                <a:spcPct val="100000"/>
              </a:lnSpc>
              <a:spcBef>
                <a:spcPts val="0"/>
              </a:spcBef>
              <a:spcAft>
                <a:spcPts val="0"/>
              </a:spcAft>
              <a:buClr>
                <a:schemeClr val="dk1"/>
              </a:buClr>
              <a:buSzPts val="1400"/>
              <a:buFont typeface="Arial"/>
              <a:buNone/>
              <a:defRPr b="1" sz="2800">
                <a:solidFill>
                  <a:schemeClr val="dk1"/>
                </a:solidFill>
              </a:defRPr>
            </a:lvl5pPr>
            <a:lvl6pPr lvl="5" algn="l">
              <a:lnSpc>
                <a:spcPct val="100000"/>
              </a:lnSpc>
              <a:spcBef>
                <a:spcPts val="0"/>
              </a:spcBef>
              <a:spcAft>
                <a:spcPts val="0"/>
              </a:spcAft>
              <a:buClr>
                <a:schemeClr val="dk1"/>
              </a:buClr>
              <a:buSzPts val="1400"/>
              <a:buFont typeface="Arial"/>
              <a:buNone/>
              <a:defRPr b="1" sz="2800">
                <a:solidFill>
                  <a:schemeClr val="dk1"/>
                </a:solidFill>
              </a:defRPr>
            </a:lvl6pPr>
            <a:lvl7pPr lvl="6" algn="l">
              <a:lnSpc>
                <a:spcPct val="100000"/>
              </a:lnSpc>
              <a:spcBef>
                <a:spcPts val="0"/>
              </a:spcBef>
              <a:spcAft>
                <a:spcPts val="0"/>
              </a:spcAft>
              <a:buClr>
                <a:schemeClr val="dk1"/>
              </a:buClr>
              <a:buSzPts val="1400"/>
              <a:buFont typeface="Arial"/>
              <a:buNone/>
              <a:defRPr b="1" sz="2800">
                <a:solidFill>
                  <a:schemeClr val="dk1"/>
                </a:solidFill>
              </a:defRPr>
            </a:lvl7pPr>
            <a:lvl8pPr lvl="7" algn="l">
              <a:lnSpc>
                <a:spcPct val="100000"/>
              </a:lnSpc>
              <a:spcBef>
                <a:spcPts val="0"/>
              </a:spcBef>
              <a:spcAft>
                <a:spcPts val="0"/>
              </a:spcAft>
              <a:buClr>
                <a:schemeClr val="dk1"/>
              </a:buClr>
              <a:buSzPts val="1400"/>
              <a:buFont typeface="Arial"/>
              <a:buNone/>
              <a:defRPr b="1" sz="2800">
                <a:solidFill>
                  <a:schemeClr val="dk1"/>
                </a:solidFill>
              </a:defRPr>
            </a:lvl8pPr>
            <a:lvl9pPr lvl="8" algn="l">
              <a:lnSpc>
                <a:spcPct val="100000"/>
              </a:lnSpc>
              <a:spcBef>
                <a:spcPts val="0"/>
              </a:spcBef>
              <a:spcAft>
                <a:spcPts val="0"/>
              </a:spcAft>
              <a:buClr>
                <a:schemeClr val="dk1"/>
              </a:buClr>
              <a:buSzPts val="1400"/>
              <a:buFont typeface="Arial"/>
              <a:buNone/>
              <a:defRPr b="1" sz="2800">
                <a:solidFill>
                  <a:schemeClr val="dk1"/>
                </a:solidFill>
              </a:defRPr>
            </a:lvl9pPr>
          </a:lstStyle>
          <a:p/>
        </p:txBody>
      </p:sp>
      <p:sp>
        <p:nvSpPr>
          <p:cNvPr id="17" name="Google Shape;17;p3"/>
          <p:cNvSpPr txBox="1"/>
          <p:nvPr>
            <p:ph idx="2" type="subTitle"/>
          </p:nvPr>
        </p:nvSpPr>
        <p:spPr>
          <a:xfrm>
            <a:off x="6303818" y="228600"/>
            <a:ext cx="2763900" cy="572700"/>
          </a:xfrm>
          <a:prstGeom prst="rect">
            <a:avLst/>
          </a:prstGeom>
          <a:noFill/>
          <a:ln>
            <a:noFill/>
          </a:ln>
        </p:spPr>
        <p:txBody>
          <a:bodyPr anchorCtr="0" anchor="t" bIns="91425" lIns="91425" spcFirstLastPara="1" rIns="91425" wrap="square" tIns="91425">
            <a:noAutofit/>
          </a:bodyPr>
          <a:lstStyle>
            <a:lvl1pPr lvl="0" algn="r">
              <a:lnSpc>
                <a:spcPct val="90000"/>
              </a:lnSpc>
              <a:spcBef>
                <a:spcPts val="0"/>
              </a:spcBef>
              <a:spcAft>
                <a:spcPts val="0"/>
              </a:spcAft>
              <a:buSzPts val="1400"/>
              <a:buNone/>
              <a:defRPr sz="1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0">
    <p:spTree>
      <p:nvGrpSpPr>
        <p:cNvPr id="18" name="Shape 18"/>
        <p:cNvGrpSpPr/>
        <p:nvPr/>
      </p:nvGrpSpPr>
      <p:grpSpPr>
        <a:xfrm>
          <a:off x="0" y="0"/>
          <a:ext cx="0" cy="0"/>
          <a:chOff x="0" y="0"/>
          <a:chExt cx="0" cy="0"/>
        </a:xfrm>
      </p:grpSpPr>
      <p:sp>
        <p:nvSpPr>
          <p:cNvPr id="19" name="Google Shape;19;p4"/>
          <p:cNvSpPr txBox="1"/>
          <p:nvPr>
            <p:ph type="ctrTitle"/>
          </p:nvPr>
        </p:nvSpPr>
        <p:spPr>
          <a:xfrm>
            <a:off x="311700" y="2571753"/>
            <a:ext cx="8520600" cy="15840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Arial"/>
              <a:buNone/>
              <a:defRPr b="1" sz="5200">
                <a:solidFill>
                  <a:schemeClr val="dk1"/>
                </a:solidFill>
              </a:defRPr>
            </a:lvl2pPr>
            <a:lvl3pPr lvl="2" algn="ctr">
              <a:lnSpc>
                <a:spcPct val="100000"/>
              </a:lnSpc>
              <a:spcBef>
                <a:spcPts val="0"/>
              </a:spcBef>
              <a:spcAft>
                <a:spcPts val="0"/>
              </a:spcAft>
              <a:buClr>
                <a:schemeClr val="dk1"/>
              </a:buClr>
              <a:buSzPts val="1400"/>
              <a:buFont typeface="Arial"/>
              <a:buNone/>
              <a:defRPr b="1" sz="5200">
                <a:solidFill>
                  <a:schemeClr val="dk1"/>
                </a:solidFill>
              </a:defRPr>
            </a:lvl3pPr>
            <a:lvl4pPr lvl="3" algn="ctr">
              <a:lnSpc>
                <a:spcPct val="100000"/>
              </a:lnSpc>
              <a:spcBef>
                <a:spcPts val="0"/>
              </a:spcBef>
              <a:spcAft>
                <a:spcPts val="0"/>
              </a:spcAft>
              <a:buClr>
                <a:schemeClr val="dk1"/>
              </a:buClr>
              <a:buSzPts val="1400"/>
              <a:buFont typeface="Arial"/>
              <a:buNone/>
              <a:defRPr b="1" sz="5200">
                <a:solidFill>
                  <a:schemeClr val="dk1"/>
                </a:solidFill>
              </a:defRPr>
            </a:lvl4pPr>
            <a:lvl5pPr lvl="4" algn="ctr">
              <a:lnSpc>
                <a:spcPct val="100000"/>
              </a:lnSpc>
              <a:spcBef>
                <a:spcPts val="0"/>
              </a:spcBef>
              <a:spcAft>
                <a:spcPts val="0"/>
              </a:spcAft>
              <a:buClr>
                <a:schemeClr val="dk1"/>
              </a:buClr>
              <a:buSzPts val="1400"/>
              <a:buFont typeface="Arial"/>
              <a:buNone/>
              <a:defRPr b="1" sz="5200">
                <a:solidFill>
                  <a:schemeClr val="dk1"/>
                </a:solidFill>
              </a:defRPr>
            </a:lvl5pPr>
            <a:lvl6pPr lvl="5" algn="ctr">
              <a:lnSpc>
                <a:spcPct val="100000"/>
              </a:lnSpc>
              <a:spcBef>
                <a:spcPts val="0"/>
              </a:spcBef>
              <a:spcAft>
                <a:spcPts val="0"/>
              </a:spcAft>
              <a:buClr>
                <a:schemeClr val="dk1"/>
              </a:buClr>
              <a:buSzPts val="1400"/>
              <a:buFont typeface="Arial"/>
              <a:buNone/>
              <a:defRPr b="1" sz="5200">
                <a:solidFill>
                  <a:schemeClr val="dk1"/>
                </a:solidFill>
              </a:defRPr>
            </a:lvl6pPr>
            <a:lvl7pPr lvl="6" algn="ctr">
              <a:lnSpc>
                <a:spcPct val="100000"/>
              </a:lnSpc>
              <a:spcBef>
                <a:spcPts val="0"/>
              </a:spcBef>
              <a:spcAft>
                <a:spcPts val="0"/>
              </a:spcAft>
              <a:buClr>
                <a:schemeClr val="dk1"/>
              </a:buClr>
              <a:buSzPts val="1400"/>
              <a:buFont typeface="Arial"/>
              <a:buNone/>
              <a:defRPr b="1" sz="5200">
                <a:solidFill>
                  <a:schemeClr val="dk1"/>
                </a:solidFill>
              </a:defRPr>
            </a:lvl7pPr>
            <a:lvl8pPr lvl="7" algn="ctr">
              <a:lnSpc>
                <a:spcPct val="100000"/>
              </a:lnSpc>
              <a:spcBef>
                <a:spcPts val="0"/>
              </a:spcBef>
              <a:spcAft>
                <a:spcPts val="0"/>
              </a:spcAft>
              <a:buClr>
                <a:schemeClr val="dk1"/>
              </a:buClr>
              <a:buSzPts val="1400"/>
              <a:buFont typeface="Arial"/>
              <a:buNone/>
              <a:defRPr b="1" sz="5200">
                <a:solidFill>
                  <a:schemeClr val="dk1"/>
                </a:solidFill>
              </a:defRPr>
            </a:lvl8pPr>
            <a:lvl9pPr lvl="8" algn="ctr">
              <a:lnSpc>
                <a:spcPct val="100000"/>
              </a:lnSpc>
              <a:spcBef>
                <a:spcPts val="0"/>
              </a:spcBef>
              <a:spcAft>
                <a:spcPts val="0"/>
              </a:spcAft>
              <a:buClr>
                <a:schemeClr val="dk1"/>
              </a:buClr>
              <a:buSzPts val="1400"/>
              <a:buFont typeface="Arial"/>
              <a:buNone/>
              <a:defRPr b="1" sz="5200">
                <a:solidFill>
                  <a:schemeClr val="dk1"/>
                </a:solidFill>
              </a:defRPr>
            </a:lvl9pPr>
          </a:lstStyle>
          <a:p/>
        </p:txBody>
      </p:sp>
      <p:sp>
        <p:nvSpPr>
          <p:cNvPr id="20" name="Google Shape;20;p4"/>
          <p:cNvSpPr txBox="1"/>
          <p:nvPr>
            <p:ph idx="1" type="subTitle"/>
          </p:nvPr>
        </p:nvSpPr>
        <p:spPr>
          <a:xfrm>
            <a:off x="311700" y="4092291"/>
            <a:ext cx="8151600" cy="7926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rgbClr val="000000"/>
              </a:buClr>
              <a:buSzPts val="1400"/>
              <a:buFont typeface="Arial"/>
              <a:buNone/>
              <a:defRPr b="1" i="0" sz="28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9pPr>
          </a:lstStyle>
          <a:p/>
        </p:txBody>
      </p:sp>
      <p:pic>
        <p:nvPicPr>
          <p:cNvPr descr="ASU_Horiz_RGB_Digital_MaroonGold.png" id="21" name="Google Shape;21;p4"/>
          <p:cNvPicPr preferRelativeResize="0"/>
          <p:nvPr/>
        </p:nvPicPr>
        <p:blipFill rotWithShape="1">
          <a:blip r:embed="rId2">
            <a:alphaModFix/>
          </a:blip>
          <a:srcRect b="0" l="0" r="0" t="0"/>
          <a:stretch/>
        </p:blipFill>
        <p:spPr>
          <a:xfrm>
            <a:off x="168875" y="61124"/>
            <a:ext cx="3844950" cy="10670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itle slide 2">
  <p:cSld name="CUSTOM_8_1">
    <p:spTree>
      <p:nvGrpSpPr>
        <p:cNvPr id="22" name="Shape 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ext with small vertical photo to the right">
  <p:cSld name="CUSTOM_5">
    <p:spTree>
      <p:nvGrpSpPr>
        <p:cNvPr id="23" name="Shape 23"/>
        <p:cNvGrpSpPr/>
        <p:nvPr/>
      </p:nvGrpSpPr>
      <p:grpSpPr>
        <a:xfrm>
          <a:off x="0" y="0"/>
          <a:ext cx="0" cy="0"/>
          <a:chOff x="0" y="0"/>
          <a:chExt cx="0" cy="0"/>
        </a:xfrm>
      </p:grpSpPr>
      <p:sp>
        <p:nvSpPr>
          <p:cNvPr id="24" name="Google Shape;24;p6"/>
          <p:cNvSpPr/>
          <p:nvPr/>
        </p:nvSpPr>
        <p:spPr>
          <a:xfrm>
            <a:off x="5057900" y="-12950"/>
            <a:ext cx="4086000" cy="5186400"/>
          </a:xfrm>
          <a:prstGeom prst="rect">
            <a:avLst/>
          </a:prstGeom>
          <a:solidFill>
            <a:srgbClr val="D0D0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25" name="Google Shape;25;p6"/>
          <p:cNvSpPr txBox="1"/>
          <p:nvPr>
            <p:ph idx="1" type="body"/>
          </p:nvPr>
        </p:nvSpPr>
        <p:spPr>
          <a:xfrm>
            <a:off x="435500" y="1323225"/>
            <a:ext cx="4622400" cy="35877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0"/>
              </a:spcBef>
              <a:spcAft>
                <a:spcPts val="0"/>
              </a:spcAft>
              <a:buSzPts val="1400"/>
              <a:buNone/>
              <a:defRPr/>
            </a:lvl2pPr>
            <a:lvl3pPr indent="-228600" lvl="2" marL="1371600" algn="l">
              <a:lnSpc>
                <a:spcPct val="90000"/>
              </a:lnSpc>
              <a:spcBef>
                <a:spcPts val="0"/>
              </a:spcBef>
              <a:spcAft>
                <a:spcPts val="0"/>
              </a:spcAft>
              <a:buSzPts val="1400"/>
              <a:buNone/>
              <a:defRPr/>
            </a:lvl3pPr>
            <a:lvl4pPr indent="-228600" lvl="3" marL="1828800" algn="l">
              <a:lnSpc>
                <a:spcPct val="90000"/>
              </a:lnSpc>
              <a:spcBef>
                <a:spcPts val="0"/>
              </a:spcBef>
              <a:spcAft>
                <a:spcPts val="0"/>
              </a:spcAft>
              <a:buSzPts val="1400"/>
              <a:buNone/>
              <a:defRPr/>
            </a:lvl4pPr>
            <a:lvl5pPr indent="-228600" lvl="4" marL="2286000" algn="l">
              <a:lnSpc>
                <a:spcPct val="90000"/>
              </a:lnSpc>
              <a:spcBef>
                <a:spcPts val="0"/>
              </a:spcBef>
              <a:spcAft>
                <a:spcPts val="0"/>
              </a:spcAft>
              <a:buSzPts val="1400"/>
              <a:buNone/>
              <a:defRPr/>
            </a:lvl5pPr>
            <a:lvl6pPr indent="-228600" lvl="5" marL="2743200" algn="l">
              <a:lnSpc>
                <a:spcPct val="90000"/>
              </a:lnSpc>
              <a:spcBef>
                <a:spcPts val="0"/>
              </a:spcBef>
              <a:spcAft>
                <a:spcPts val="0"/>
              </a:spcAft>
              <a:buSzPts val="1400"/>
              <a:buNone/>
              <a:defRPr/>
            </a:lvl6pPr>
            <a:lvl7pPr indent="-228600" lvl="6" marL="3200400" algn="l">
              <a:lnSpc>
                <a:spcPct val="90000"/>
              </a:lnSpc>
              <a:spcBef>
                <a:spcPts val="0"/>
              </a:spcBef>
              <a:spcAft>
                <a:spcPts val="0"/>
              </a:spcAft>
              <a:buSzPts val="1400"/>
              <a:buNone/>
              <a:defRPr/>
            </a:lvl7pPr>
            <a:lvl8pPr indent="-228600" lvl="7" marL="3657600" algn="l">
              <a:lnSpc>
                <a:spcPct val="90000"/>
              </a:lnSpc>
              <a:spcBef>
                <a:spcPts val="0"/>
              </a:spcBef>
              <a:spcAft>
                <a:spcPts val="0"/>
              </a:spcAft>
              <a:buSzPts val="1400"/>
              <a:buNone/>
              <a:defRPr/>
            </a:lvl8pPr>
            <a:lvl9pPr indent="-228600" lvl="8" marL="4114800" algn="l">
              <a:lnSpc>
                <a:spcPct val="90000"/>
              </a:lnSpc>
              <a:spcBef>
                <a:spcPts val="0"/>
              </a:spcBef>
              <a:spcAft>
                <a:spcPts val="0"/>
              </a:spcAft>
              <a:buSzPts val="1400"/>
              <a:buNone/>
              <a:defRPr/>
            </a:lvl9pPr>
          </a:lstStyle>
          <a:p/>
        </p:txBody>
      </p:sp>
      <p:sp>
        <p:nvSpPr>
          <p:cNvPr id="26" name="Google Shape;26;p6"/>
          <p:cNvSpPr txBox="1"/>
          <p:nvPr>
            <p:ph type="title"/>
          </p:nvPr>
        </p:nvSpPr>
        <p:spPr>
          <a:xfrm>
            <a:off x="311704" y="228500"/>
            <a:ext cx="4666800" cy="572700"/>
          </a:xfrm>
          <a:prstGeom prst="rect">
            <a:avLst/>
          </a:prstGeom>
          <a:noFill/>
          <a:ln>
            <a:noFill/>
          </a:ln>
        </p:spPr>
        <p:txBody>
          <a:bodyPr anchorCtr="0" anchor="t" bIns="91425" lIns="91425" spcFirstLastPara="1" rIns="91425" wrap="square" tIns="91425">
            <a:noAutofit/>
          </a:bodyPr>
          <a:lstStyle>
            <a:lvl1pPr lvl="0" marR="0" algn="l">
              <a:lnSpc>
                <a:spcPct val="9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algn="l">
              <a:lnSpc>
                <a:spcPct val="90000"/>
              </a:lnSpc>
              <a:spcBef>
                <a:spcPts val="0"/>
              </a:spcBef>
              <a:spcAft>
                <a:spcPts val="0"/>
              </a:spcAft>
              <a:buClr>
                <a:schemeClr val="dk1"/>
              </a:buClr>
              <a:buSzPts val="1400"/>
              <a:buFont typeface="Arial"/>
              <a:buNone/>
              <a:defRPr b="1" sz="2800">
                <a:solidFill>
                  <a:schemeClr val="dk1"/>
                </a:solidFill>
              </a:defRPr>
            </a:lvl2pPr>
            <a:lvl3pPr lvl="2" algn="l">
              <a:lnSpc>
                <a:spcPct val="90000"/>
              </a:lnSpc>
              <a:spcBef>
                <a:spcPts val="0"/>
              </a:spcBef>
              <a:spcAft>
                <a:spcPts val="0"/>
              </a:spcAft>
              <a:buClr>
                <a:schemeClr val="dk1"/>
              </a:buClr>
              <a:buSzPts val="1400"/>
              <a:buFont typeface="Arial"/>
              <a:buNone/>
              <a:defRPr b="1" sz="2800">
                <a:solidFill>
                  <a:schemeClr val="dk1"/>
                </a:solidFill>
              </a:defRPr>
            </a:lvl3pPr>
            <a:lvl4pPr lvl="3" algn="l">
              <a:lnSpc>
                <a:spcPct val="90000"/>
              </a:lnSpc>
              <a:spcBef>
                <a:spcPts val="0"/>
              </a:spcBef>
              <a:spcAft>
                <a:spcPts val="0"/>
              </a:spcAft>
              <a:buClr>
                <a:schemeClr val="dk1"/>
              </a:buClr>
              <a:buSzPts val="1400"/>
              <a:buFont typeface="Arial"/>
              <a:buNone/>
              <a:defRPr b="1" sz="2800">
                <a:solidFill>
                  <a:schemeClr val="dk1"/>
                </a:solidFill>
              </a:defRPr>
            </a:lvl4pPr>
            <a:lvl5pPr lvl="4" algn="l">
              <a:lnSpc>
                <a:spcPct val="90000"/>
              </a:lnSpc>
              <a:spcBef>
                <a:spcPts val="0"/>
              </a:spcBef>
              <a:spcAft>
                <a:spcPts val="0"/>
              </a:spcAft>
              <a:buClr>
                <a:schemeClr val="dk1"/>
              </a:buClr>
              <a:buSzPts val="1400"/>
              <a:buFont typeface="Arial"/>
              <a:buNone/>
              <a:defRPr b="1" sz="2800">
                <a:solidFill>
                  <a:schemeClr val="dk1"/>
                </a:solidFill>
              </a:defRPr>
            </a:lvl5pPr>
            <a:lvl6pPr lvl="5" algn="l">
              <a:lnSpc>
                <a:spcPct val="90000"/>
              </a:lnSpc>
              <a:spcBef>
                <a:spcPts val="0"/>
              </a:spcBef>
              <a:spcAft>
                <a:spcPts val="0"/>
              </a:spcAft>
              <a:buClr>
                <a:schemeClr val="dk1"/>
              </a:buClr>
              <a:buSzPts val="1400"/>
              <a:buFont typeface="Arial"/>
              <a:buNone/>
              <a:defRPr b="1" sz="2800">
                <a:solidFill>
                  <a:schemeClr val="dk1"/>
                </a:solidFill>
              </a:defRPr>
            </a:lvl6pPr>
            <a:lvl7pPr lvl="6" algn="l">
              <a:lnSpc>
                <a:spcPct val="90000"/>
              </a:lnSpc>
              <a:spcBef>
                <a:spcPts val="0"/>
              </a:spcBef>
              <a:spcAft>
                <a:spcPts val="0"/>
              </a:spcAft>
              <a:buClr>
                <a:schemeClr val="dk1"/>
              </a:buClr>
              <a:buSzPts val="1400"/>
              <a:buFont typeface="Arial"/>
              <a:buNone/>
              <a:defRPr b="1" sz="2800">
                <a:solidFill>
                  <a:schemeClr val="dk1"/>
                </a:solidFill>
              </a:defRPr>
            </a:lvl7pPr>
            <a:lvl8pPr lvl="7" algn="l">
              <a:lnSpc>
                <a:spcPct val="90000"/>
              </a:lnSpc>
              <a:spcBef>
                <a:spcPts val="0"/>
              </a:spcBef>
              <a:spcAft>
                <a:spcPts val="0"/>
              </a:spcAft>
              <a:buClr>
                <a:schemeClr val="dk1"/>
              </a:buClr>
              <a:buSzPts val="1400"/>
              <a:buFont typeface="Arial"/>
              <a:buNone/>
              <a:defRPr b="1" sz="2800">
                <a:solidFill>
                  <a:schemeClr val="dk1"/>
                </a:solidFill>
              </a:defRPr>
            </a:lvl8pPr>
            <a:lvl9pPr lvl="8" algn="l">
              <a:lnSpc>
                <a:spcPct val="9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ext with Photo Web Standard">
  <p:cSld name="CUSTOM_9">
    <p:spTree>
      <p:nvGrpSpPr>
        <p:cNvPr id="27" name="Shape 27"/>
        <p:cNvGrpSpPr/>
        <p:nvPr/>
      </p:nvGrpSpPr>
      <p:grpSpPr>
        <a:xfrm>
          <a:off x="0" y="0"/>
          <a:ext cx="0" cy="0"/>
          <a:chOff x="0" y="0"/>
          <a:chExt cx="0" cy="0"/>
        </a:xfrm>
      </p:grpSpPr>
      <p:sp>
        <p:nvSpPr>
          <p:cNvPr id="28" name="Google Shape;28;p7"/>
          <p:cNvSpPr/>
          <p:nvPr/>
        </p:nvSpPr>
        <p:spPr>
          <a:xfrm>
            <a:off x="-75575" y="-13875"/>
            <a:ext cx="9219600" cy="2429400"/>
          </a:xfrm>
          <a:prstGeom prst="rect">
            <a:avLst/>
          </a:prstGeom>
          <a:solidFill>
            <a:srgbClr val="D0D0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
          <p:cNvSpPr/>
          <p:nvPr>
            <p:ph idx="2" type="pic"/>
          </p:nvPr>
        </p:nvSpPr>
        <p:spPr>
          <a:xfrm>
            <a:off x="-76200" y="0"/>
            <a:ext cx="9220200" cy="2416200"/>
          </a:xfrm>
          <a:prstGeom prst="rect">
            <a:avLst/>
          </a:prstGeom>
          <a:noFill/>
          <a:ln>
            <a:noFill/>
          </a:ln>
        </p:spPr>
      </p:sp>
      <p:sp>
        <p:nvSpPr>
          <p:cNvPr id="30" name="Google Shape;30;p7"/>
          <p:cNvSpPr/>
          <p:nvPr/>
        </p:nvSpPr>
        <p:spPr>
          <a:xfrm>
            <a:off x="1568725" y="1732650"/>
            <a:ext cx="6415500" cy="3410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
          <p:cNvSpPr txBox="1"/>
          <p:nvPr/>
        </p:nvSpPr>
        <p:spPr>
          <a:xfrm>
            <a:off x="1681950" y="2380875"/>
            <a:ext cx="6184200" cy="2762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txBox="1"/>
          <p:nvPr>
            <p:ph type="title"/>
          </p:nvPr>
        </p:nvSpPr>
        <p:spPr>
          <a:xfrm>
            <a:off x="1568725" y="1856915"/>
            <a:ext cx="5990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highlight>
                  <a:schemeClr val="accent1"/>
                </a:highlight>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Headline with text  1 black background">
  <p:cSld name="1_19 Headline with text 1">
    <p:bg>
      <p:bgPr>
        <a:solidFill>
          <a:schemeClr val="dk1"/>
        </a:solidFill>
      </p:bgPr>
    </p:bg>
    <p:spTree>
      <p:nvGrpSpPr>
        <p:cNvPr id="33" name="Shape 33"/>
        <p:cNvGrpSpPr/>
        <p:nvPr/>
      </p:nvGrpSpPr>
      <p:grpSpPr>
        <a:xfrm>
          <a:off x="0" y="0"/>
          <a:ext cx="0" cy="0"/>
          <a:chOff x="0" y="0"/>
          <a:chExt cx="0" cy="0"/>
        </a:xfrm>
      </p:grpSpPr>
      <p:sp>
        <p:nvSpPr>
          <p:cNvPr id="34" name="Google Shape;34;p8"/>
          <p:cNvSpPr txBox="1"/>
          <p:nvPr>
            <p:ph idx="1" type="body"/>
          </p:nvPr>
        </p:nvSpPr>
        <p:spPr>
          <a:xfrm>
            <a:off x="427125" y="1204825"/>
            <a:ext cx="7704900" cy="32016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rgbClr val="000000"/>
              </a:buClr>
              <a:buSzPts val="1400"/>
              <a:buFont typeface="Arial"/>
              <a:buNone/>
              <a:defRPr b="0" i="0" sz="2000" u="none" cap="none" strike="noStrike">
                <a:solidFill>
                  <a:schemeClr val="lt1"/>
                </a:solidFill>
                <a:latin typeface="Arial"/>
                <a:ea typeface="Arial"/>
                <a:cs typeface="Arial"/>
                <a:sym typeface="Arial"/>
              </a:defRPr>
            </a:lvl1pPr>
            <a:lvl2pPr indent="-228600" lvl="1" marL="9144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 name="Google Shape;35;p8"/>
          <p:cNvSpPr txBox="1"/>
          <p:nvPr>
            <p:ph type="title"/>
          </p:nvPr>
        </p:nvSpPr>
        <p:spPr>
          <a:xfrm>
            <a:off x="311700" y="228600"/>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rial"/>
              <a:buNone/>
              <a:defRPr b="1" i="0" sz="3000"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b="1" sz="2800">
                <a:solidFill>
                  <a:schemeClr val="dk1"/>
                </a:solidFill>
              </a:defRPr>
            </a:lvl2pPr>
            <a:lvl3pPr lvl="2" algn="l">
              <a:lnSpc>
                <a:spcPct val="100000"/>
              </a:lnSpc>
              <a:spcBef>
                <a:spcPts val="0"/>
              </a:spcBef>
              <a:spcAft>
                <a:spcPts val="0"/>
              </a:spcAft>
              <a:buClr>
                <a:schemeClr val="dk1"/>
              </a:buClr>
              <a:buSzPts val="1400"/>
              <a:buFont typeface="Arial"/>
              <a:buNone/>
              <a:defRPr b="1" sz="2800">
                <a:solidFill>
                  <a:schemeClr val="dk1"/>
                </a:solidFill>
              </a:defRPr>
            </a:lvl3pPr>
            <a:lvl4pPr lvl="3" algn="l">
              <a:lnSpc>
                <a:spcPct val="100000"/>
              </a:lnSpc>
              <a:spcBef>
                <a:spcPts val="0"/>
              </a:spcBef>
              <a:spcAft>
                <a:spcPts val="0"/>
              </a:spcAft>
              <a:buClr>
                <a:schemeClr val="dk1"/>
              </a:buClr>
              <a:buSzPts val="1400"/>
              <a:buFont typeface="Arial"/>
              <a:buNone/>
              <a:defRPr b="1" sz="2800">
                <a:solidFill>
                  <a:schemeClr val="dk1"/>
                </a:solidFill>
              </a:defRPr>
            </a:lvl4pPr>
            <a:lvl5pPr lvl="4" algn="l">
              <a:lnSpc>
                <a:spcPct val="100000"/>
              </a:lnSpc>
              <a:spcBef>
                <a:spcPts val="0"/>
              </a:spcBef>
              <a:spcAft>
                <a:spcPts val="0"/>
              </a:spcAft>
              <a:buClr>
                <a:schemeClr val="dk1"/>
              </a:buClr>
              <a:buSzPts val="1400"/>
              <a:buFont typeface="Arial"/>
              <a:buNone/>
              <a:defRPr b="1" sz="2800">
                <a:solidFill>
                  <a:schemeClr val="dk1"/>
                </a:solidFill>
              </a:defRPr>
            </a:lvl5pPr>
            <a:lvl6pPr lvl="5" algn="l">
              <a:lnSpc>
                <a:spcPct val="100000"/>
              </a:lnSpc>
              <a:spcBef>
                <a:spcPts val="0"/>
              </a:spcBef>
              <a:spcAft>
                <a:spcPts val="0"/>
              </a:spcAft>
              <a:buClr>
                <a:schemeClr val="dk1"/>
              </a:buClr>
              <a:buSzPts val="1400"/>
              <a:buFont typeface="Arial"/>
              <a:buNone/>
              <a:defRPr b="1" sz="2800">
                <a:solidFill>
                  <a:schemeClr val="dk1"/>
                </a:solidFill>
              </a:defRPr>
            </a:lvl6pPr>
            <a:lvl7pPr lvl="6" algn="l">
              <a:lnSpc>
                <a:spcPct val="100000"/>
              </a:lnSpc>
              <a:spcBef>
                <a:spcPts val="0"/>
              </a:spcBef>
              <a:spcAft>
                <a:spcPts val="0"/>
              </a:spcAft>
              <a:buClr>
                <a:schemeClr val="dk1"/>
              </a:buClr>
              <a:buSzPts val="1400"/>
              <a:buFont typeface="Arial"/>
              <a:buNone/>
              <a:defRPr b="1" sz="2800">
                <a:solidFill>
                  <a:schemeClr val="dk1"/>
                </a:solidFill>
              </a:defRPr>
            </a:lvl7pPr>
            <a:lvl8pPr lvl="7" algn="l">
              <a:lnSpc>
                <a:spcPct val="100000"/>
              </a:lnSpc>
              <a:spcBef>
                <a:spcPts val="0"/>
              </a:spcBef>
              <a:spcAft>
                <a:spcPts val="0"/>
              </a:spcAft>
              <a:buClr>
                <a:schemeClr val="dk1"/>
              </a:buClr>
              <a:buSzPts val="1400"/>
              <a:buFont typeface="Arial"/>
              <a:buNone/>
              <a:defRPr b="1" sz="2800">
                <a:solidFill>
                  <a:schemeClr val="dk1"/>
                </a:solidFill>
              </a:defRPr>
            </a:lvl8pPr>
            <a:lvl9pPr lvl="8"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2 Column Format Black Right 1">
  <p:cSld name="Section title and description_1_1">
    <p:spTree>
      <p:nvGrpSpPr>
        <p:cNvPr id="36" name="Shape 36"/>
        <p:cNvGrpSpPr/>
        <p:nvPr/>
      </p:nvGrpSpPr>
      <p:grpSpPr>
        <a:xfrm>
          <a:off x="0" y="0"/>
          <a:ext cx="0" cy="0"/>
          <a:chOff x="0" y="0"/>
          <a:chExt cx="0" cy="0"/>
        </a:xfrm>
      </p:grpSpPr>
      <p:sp>
        <p:nvSpPr>
          <p:cNvPr id="37" name="Google Shape;37;p9"/>
          <p:cNvSpPr txBox="1"/>
          <p:nvPr>
            <p:ph idx="1" type="body"/>
          </p:nvPr>
        </p:nvSpPr>
        <p:spPr>
          <a:xfrm>
            <a:off x="5024275" y="445025"/>
            <a:ext cx="3837000" cy="38859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1pPr>
            <a:lvl2pPr indent="-228600" lvl="1" marL="9144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228600" lvl="3" marL="18288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algn="l">
              <a:lnSpc>
                <a:spcPct val="115000"/>
              </a:lnSpc>
              <a:spcBef>
                <a:spcPts val="16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algn="l">
              <a:lnSpc>
                <a:spcPct val="115000"/>
              </a:lnSpc>
              <a:spcBef>
                <a:spcPts val="1600"/>
              </a:spcBef>
              <a:spcAft>
                <a:spcPts val="160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
        <p:nvSpPr>
          <p:cNvPr id="38" name="Google Shape;38;p9"/>
          <p:cNvSpPr txBox="1"/>
          <p:nvPr>
            <p:ph type="title"/>
          </p:nvPr>
        </p:nvSpPr>
        <p:spPr>
          <a:xfrm>
            <a:off x="324700" y="211225"/>
            <a:ext cx="3837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rgbClr val="FFFFFF"/>
                </a:highlight>
                <a:latin typeface="Arial"/>
                <a:ea typeface="Arial"/>
                <a:cs typeface="Arial"/>
                <a:sym typeface="Arial"/>
              </a:defRPr>
            </a:lvl1pPr>
            <a:lvl2pPr lvl="1" algn="l">
              <a:lnSpc>
                <a:spcPct val="100000"/>
              </a:lnSpc>
              <a:spcBef>
                <a:spcPts val="0"/>
              </a:spcBef>
              <a:spcAft>
                <a:spcPts val="0"/>
              </a:spcAft>
              <a:buClr>
                <a:schemeClr val="dk1"/>
              </a:buClr>
              <a:buSzPts val="3000"/>
              <a:buFont typeface="Arial"/>
              <a:buNone/>
              <a:defRPr b="1" sz="3000">
                <a:solidFill>
                  <a:schemeClr val="dk1"/>
                </a:solidFill>
              </a:defRPr>
            </a:lvl2pPr>
            <a:lvl3pPr lvl="2" algn="l">
              <a:lnSpc>
                <a:spcPct val="100000"/>
              </a:lnSpc>
              <a:spcBef>
                <a:spcPts val="0"/>
              </a:spcBef>
              <a:spcAft>
                <a:spcPts val="0"/>
              </a:spcAft>
              <a:buClr>
                <a:schemeClr val="dk1"/>
              </a:buClr>
              <a:buSzPts val="3000"/>
              <a:buFont typeface="Arial"/>
              <a:buNone/>
              <a:defRPr b="1" sz="3000">
                <a:solidFill>
                  <a:schemeClr val="dk1"/>
                </a:solidFill>
              </a:defRPr>
            </a:lvl3pPr>
            <a:lvl4pPr lvl="3" algn="l">
              <a:lnSpc>
                <a:spcPct val="100000"/>
              </a:lnSpc>
              <a:spcBef>
                <a:spcPts val="0"/>
              </a:spcBef>
              <a:spcAft>
                <a:spcPts val="0"/>
              </a:spcAft>
              <a:buClr>
                <a:schemeClr val="dk1"/>
              </a:buClr>
              <a:buSzPts val="3000"/>
              <a:buFont typeface="Arial"/>
              <a:buNone/>
              <a:defRPr b="1" sz="3000">
                <a:solidFill>
                  <a:schemeClr val="dk1"/>
                </a:solidFill>
              </a:defRPr>
            </a:lvl4pPr>
            <a:lvl5pPr lvl="4" algn="l">
              <a:lnSpc>
                <a:spcPct val="100000"/>
              </a:lnSpc>
              <a:spcBef>
                <a:spcPts val="0"/>
              </a:spcBef>
              <a:spcAft>
                <a:spcPts val="0"/>
              </a:spcAft>
              <a:buClr>
                <a:schemeClr val="dk1"/>
              </a:buClr>
              <a:buSzPts val="3000"/>
              <a:buFont typeface="Arial"/>
              <a:buNone/>
              <a:defRPr b="1" sz="3000">
                <a:solidFill>
                  <a:schemeClr val="dk1"/>
                </a:solidFill>
              </a:defRPr>
            </a:lvl5pPr>
            <a:lvl6pPr lvl="5" algn="l">
              <a:lnSpc>
                <a:spcPct val="100000"/>
              </a:lnSpc>
              <a:spcBef>
                <a:spcPts val="0"/>
              </a:spcBef>
              <a:spcAft>
                <a:spcPts val="0"/>
              </a:spcAft>
              <a:buClr>
                <a:schemeClr val="dk1"/>
              </a:buClr>
              <a:buSzPts val="3000"/>
              <a:buFont typeface="Arial"/>
              <a:buNone/>
              <a:defRPr b="1" sz="3000">
                <a:solidFill>
                  <a:schemeClr val="dk1"/>
                </a:solidFill>
              </a:defRPr>
            </a:lvl6pPr>
            <a:lvl7pPr lvl="6" algn="l">
              <a:lnSpc>
                <a:spcPct val="100000"/>
              </a:lnSpc>
              <a:spcBef>
                <a:spcPts val="0"/>
              </a:spcBef>
              <a:spcAft>
                <a:spcPts val="0"/>
              </a:spcAft>
              <a:buClr>
                <a:schemeClr val="dk1"/>
              </a:buClr>
              <a:buSzPts val="3000"/>
              <a:buFont typeface="Arial"/>
              <a:buNone/>
              <a:defRPr b="1" sz="3000">
                <a:solidFill>
                  <a:schemeClr val="dk1"/>
                </a:solidFill>
              </a:defRPr>
            </a:lvl7pPr>
            <a:lvl8pPr lvl="7" algn="l">
              <a:lnSpc>
                <a:spcPct val="100000"/>
              </a:lnSpc>
              <a:spcBef>
                <a:spcPts val="0"/>
              </a:spcBef>
              <a:spcAft>
                <a:spcPts val="0"/>
              </a:spcAft>
              <a:buClr>
                <a:schemeClr val="dk1"/>
              </a:buClr>
              <a:buSzPts val="3000"/>
              <a:buFont typeface="Arial"/>
              <a:buNone/>
              <a:defRPr b="1" sz="3000">
                <a:solidFill>
                  <a:schemeClr val="dk1"/>
                </a:solidFill>
              </a:defRPr>
            </a:lvl8pPr>
            <a:lvl9pPr lvl="8"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Maroon chapter break or bold statement">
  <p:cSld name="Gold chapter break or bold statement gold_1">
    <p:bg>
      <p:bgPr>
        <a:solidFill>
          <a:schemeClr val="accent2"/>
        </a:solid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311700" y="228600"/>
            <a:ext cx="6246300" cy="46863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lvl="1" algn="l">
              <a:lnSpc>
                <a:spcPct val="90000"/>
              </a:lnSpc>
              <a:spcBef>
                <a:spcPts val="0"/>
              </a:spcBef>
              <a:spcAft>
                <a:spcPts val="0"/>
              </a:spcAft>
              <a:buClr>
                <a:schemeClr val="dk1"/>
              </a:buClr>
              <a:buSzPts val="1400"/>
              <a:buFont typeface="Arial"/>
              <a:buNone/>
              <a:defRPr b="1" sz="6200">
                <a:solidFill>
                  <a:schemeClr val="dk1"/>
                </a:solidFill>
              </a:defRPr>
            </a:lvl2pPr>
            <a:lvl3pPr lvl="2" algn="l">
              <a:lnSpc>
                <a:spcPct val="90000"/>
              </a:lnSpc>
              <a:spcBef>
                <a:spcPts val="0"/>
              </a:spcBef>
              <a:spcAft>
                <a:spcPts val="0"/>
              </a:spcAft>
              <a:buClr>
                <a:schemeClr val="dk1"/>
              </a:buClr>
              <a:buSzPts val="1400"/>
              <a:buFont typeface="Arial"/>
              <a:buNone/>
              <a:defRPr b="1" sz="6200">
                <a:solidFill>
                  <a:schemeClr val="dk1"/>
                </a:solidFill>
              </a:defRPr>
            </a:lvl3pPr>
            <a:lvl4pPr lvl="3" algn="l">
              <a:lnSpc>
                <a:spcPct val="90000"/>
              </a:lnSpc>
              <a:spcBef>
                <a:spcPts val="0"/>
              </a:spcBef>
              <a:spcAft>
                <a:spcPts val="0"/>
              </a:spcAft>
              <a:buClr>
                <a:schemeClr val="dk1"/>
              </a:buClr>
              <a:buSzPts val="1400"/>
              <a:buFont typeface="Arial"/>
              <a:buNone/>
              <a:defRPr b="1" sz="6200">
                <a:solidFill>
                  <a:schemeClr val="dk1"/>
                </a:solidFill>
              </a:defRPr>
            </a:lvl4pPr>
            <a:lvl5pPr lvl="4" algn="l">
              <a:lnSpc>
                <a:spcPct val="90000"/>
              </a:lnSpc>
              <a:spcBef>
                <a:spcPts val="0"/>
              </a:spcBef>
              <a:spcAft>
                <a:spcPts val="0"/>
              </a:spcAft>
              <a:buClr>
                <a:schemeClr val="dk1"/>
              </a:buClr>
              <a:buSzPts val="1400"/>
              <a:buFont typeface="Arial"/>
              <a:buNone/>
              <a:defRPr b="1" sz="6200">
                <a:solidFill>
                  <a:schemeClr val="dk1"/>
                </a:solidFill>
              </a:defRPr>
            </a:lvl5pPr>
            <a:lvl6pPr lvl="5" algn="l">
              <a:lnSpc>
                <a:spcPct val="90000"/>
              </a:lnSpc>
              <a:spcBef>
                <a:spcPts val="0"/>
              </a:spcBef>
              <a:spcAft>
                <a:spcPts val="0"/>
              </a:spcAft>
              <a:buClr>
                <a:schemeClr val="dk1"/>
              </a:buClr>
              <a:buSzPts val="1400"/>
              <a:buFont typeface="Arial"/>
              <a:buNone/>
              <a:defRPr b="1" sz="6200">
                <a:solidFill>
                  <a:schemeClr val="dk1"/>
                </a:solidFill>
              </a:defRPr>
            </a:lvl6pPr>
            <a:lvl7pPr lvl="6" algn="l">
              <a:lnSpc>
                <a:spcPct val="90000"/>
              </a:lnSpc>
              <a:spcBef>
                <a:spcPts val="0"/>
              </a:spcBef>
              <a:spcAft>
                <a:spcPts val="0"/>
              </a:spcAft>
              <a:buClr>
                <a:schemeClr val="dk1"/>
              </a:buClr>
              <a:buSzPts val="1400"/>
              <a:buFont typeface="Arial"/>
              <a:buNone/>
              <a:defRPr b="1" sz="6200">
                <a:solidFill>
                  <a:schemeClr val="dk1"/>
                </a:solidFill>
              </a:defRPr>
            </a:lvl7pPr>
            <a:lvl8pPr lvl="7" algn="l">
              <a:lnSpc>
                <a:spcPct val="90000"/>
              </a:lnSpc>
              <a:spcBef>
                <a:spcPts val="0"/>
              </a:spcBef>
              <a:spcAft>
                <a:spcPts val="0"/>
              </a:spcAft>
              <a:buClr>
                <a:schemeClr val="dk1"/>
              </a:buClr>
              <a:buSzPts val="1400"/>
              <a:buFont typeface="Arial"/>
              <a:buNone/>
              <a:defRPr b="1" sz="6200">
                <a:solidFill>
                  <a:schemeClr val="dk1"/>
                </a:solidFill>
              </a:defRPr>
            </a:lvl8pPr>
            <a:lvl9pPr lvl="8" algn="l">
              <a:lnSpc>
                <a:spcPct val="90000"/>
              </a:lnSpc>
              <a:spcBef>
                <a:spcPts val="0"/>
              </a:spcBef>
              <a:spcAft>
                <a:spcPts val="0"/>
              </a:spcAft>
              <a:buClr>
                <a:schemeClr val="dk1"/>
              </a:buClr>
              <a:buSzPts val="1400"/>
              <a:buFont typeface="Arial"/>
              <a:buNone/>
              <a:defRPr b="1" sz="6200">
                <a:solidFill>
                  <a:schemeClr val="dk1"/>
                </a:solidFill>
              </a:defRPr>
            </a:lvl9pPr>
          </a:lstStyle>
          <a:p/>
        </p:txBody>
      </p:sp>
      <p:pic>
        <p:nvPicPr>
          <p:cNvPr id="41" name="Google Shape;41;p10"/>
          <p:cNvPicPr preferRelativeResize="0"/>
          <p:nvPr/>
        </p:nvPicPr>
        <p:blipFill rotWithShape="1">
          <a:blip r:embed="rId2">
            <a:alphaModFix/>
          </a:blip>
          <a:srcRect b="0" l="0" r="0" t="0"/>
          <a:stretch/>
        </p:blipFill>
        <p:spPr>
          <a:xfrm>
            <a:off x="7597850" y="4157166"/>
            <a:ext cx="1406350" cy="8261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28600"/>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650" y="884250"/>
            <a:ext cx="8520600" cy="4030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nvSpPr>
        <p:spPr>
          <a:xfrm>
            <a:off x="7465849" y="4859383"/>
            <a:ext cx="1428000" cy="228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400"/>
              <a:buFont typeface="Arial"/>
              <a:buNone/>
            </a:pPr>
            <a:r>
              <a:rPr b="0" i="0" lang="en" sz="400" u="none" cap="none" strike="noStrike">
                <a:solidFill>
                  <a:srgbClr val="B7B7B7"/>
                </a:solidFill>
                <a:latin typeface="Arial"/>
                <a:ea typeface="Arial"/>
                <a:cs typeface="Arial"/>
                <a:sym typeface="Arial"/>
              </a:rPr>
              <a:t>Copyright © 2021 Arizona Board of Regents</a:t>
            </a:r>
            <a:endParaRPr b="0" i="0" sz="400" u="none" cap="none" strike="noStrike">
              <a:solidFill>
                <a:srgbClr val="B7B7B7"/>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196">
          <p15:clr>
            <a:srgbClr val="EA4335"/>
          </p15:clr>
        </p15:guide>
        <p15:guide id="4" pos="5564">
          <p15:clr>
            <a:srgbClr val="EA4335"/>
          </p15:clr>
        </p15:guide>
        <p15:guide id="5" orient="horz" pos="144">
          <p15:clr>
            <a:srgbClr val="EA4335"/>
          </p15:clr>
        </p15:guide>
        <p15:guide id="6" orient="horz" pos="89">
          <p15:clr>
            <a:srgbClr val="EA4335"/>
          </p15:clr>
        </p15:guide>
        <p15:guide id="7" pos="153">
          <p15:clr>
            <a:srgbClr val="EA4335"/>
          </p15:clr>
        </p15:guide>
        <p15:guide id="8" orient="horz" pos="3096">
          <p15:clr>
            <a:srgbClr val="EA4335"/>
          </p15:clr>
        </p15:guide>
        <p15:guide id="9" orient="horz" pos="19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9"/>
          <p:cNvSpPr txBox="1"/>
          <p:nvPr>
            <p:ph type="ctrTitle"/>
          </p:nvPr>
        </p:nvSpPr>
        <p:spPr>
          <a:xfrm>
            <a:off x="205475" y="1302803"/>
            <a:ext cx="8520600" cy="15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Music Genre Classification </a:t>
            </a:r>
            <a:endParaRPr/>
          </a:p>
        </p:txBody>
      </p:sp>
      <p:sp>
        <p:nvSpPr>
          <p:cNvPr id="75" name="Google Shape;75;p19"/>
          <p:cNvSpPr txBox="1"/>
          <p:nvPr>
            <p:ph idx="1" type="subTitle"/>
          </p:nvPr>
        </p:nvSpPr>
        <p:spPr>
          <a:xfrm>
            <a:off x="242900" y="3092541"/>
            <a:ext cx="815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EEE498/591</a:t>
            </a:r>
            <a:endParaRPr/>
          </a:p>
          <a:p>
            <a:pPr indent="0" lvl="0" marL="0" rtl="0" algn="l">
              <a:spcBef>
                <a:spcPts val="0"/>
              </a:spcBef>
              <a:spcAft>
                <a:spcPts val="0"/>
              </a:spcAft>
              <a:buNone/>
            </a:pPr>
            <a:r>
              <a:rPr lang="en"/>
              <a:t>Fall 2021</a:t>
            </a:r>
            <a:endParaRPr/>
          </a:p>
          <a:p>
            <a:pPr indent="0" lvl="0" marL="0" rtl="0" algn="l">
              <a:spcBef>
                <a:spcPts val="0"/>
              </a:spcBef>
              <a:spcAft>
                <a:spcPts val="0"/>
              </a:spcAft>
              <a:buNone/>
            </a:pPr>
            <a:r>
              <a:rPr lang="en"/>
              <a:t>Naive Boyes: Dale, Zach, Adan, Jonah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1"/>
                </a:highlight>
              </a:rPr>
              <a:t>Conclusion</a:t>
            </a:r>
            <a:endParaRPr>
              <a:highlight>
                <a:schemeClr val="accent1"/>
              </a:highlight>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Classification models were prone to overfitting due to a relatively small amount of data with high variance </a:t>
            </a:r>
            <a:endParaRPr/>
          </a:p>
          <a:p>
            <a:pPr indent="-317500" lvl="0" marL="457200" rtl="0" algn="l">
              <a:lnSpc>
                <a:spcPct val="150000"/>
              </a:lnSpc>
              <a:spcBef>
                <a:spcPts val="0"/>
              </a:spcBef>
              <a:spcAft>
                <a:spcPts val="0"/>
              </a:spcAft>
              <a:buSzPts val="1400"/>
              <a:buChar char="●"/>
            </a:pPr>
            <a:r>
              <a:rPr lang="en"/>
              <a:t>Out of all the classification algorithms, the Neural Network proved best with </a:t>
            </a:r>
            <a:r>
              <a:rPr b="1" i="1" lang="en"/>
              <a:t>69% Test Accuracy</a:t>
            </a:r>
            <a:r>
              <a:rPr lang="en"/>
              <a:t> and </a:t>
            </a:r>
            <a:r>
              <a:rPr b="1" i="1" lang="en"/>
              <a:t>92% Training Accuracy</a:t>
            </a:r>
            <a:endParaRPr b="1" i="1"/>
          </a:p>
          <a:p>
            <a:pPr indent="-330200" lvl="1" marL="914400" rtl="0" algn="l">
              <a:lnSpc>
                <a:spcPct val="150000"/>
              </a:lnSpc>
              <a:spcBef>
                <a:spcPts val="0"/>
              </a:spcBef>
              <a:spcAft>
                <a:spcPts val="0"/>
              </a:spcAft>
              <a:buSzPts val="1600"/>
              <a:buChar char="○"/>
            </a:pPr>
            <a:r>
              <a:rPr lang="en" sz="1600"/>
              <a:t>Adding in Regularization, Dropout, and PCA, overfitting was reduced</a:t>
            </a:r>
            <a:endParaRPr sz="1600"/>
          </a:p>
          <a:p>
            <a:pPr indent="-317500" lvl="0" marL="457200" rtl="0" algn="l">
              <a:lnSpc>
                <a:spcPct val="150000"/>
              </a:lnSpc>
              <a:spcBef>
                <a:spcPts val="0"/>
              </a:spcBef>
              <a:spcAft>
                <a:spcPts val="0"/>
              </a:spcAft>
              <a:buSzPts val="1400"/>
              <a:buChar char="●"/>
            </a:pPr>
            <a:r>
              <a:rPr lang="en"/>
              <a:t>We can improve the accuracy by supplementing our model with </a:t>
            </a:r>
            <a:r>
              <a:rPr b="1" lang="en"/>
              <a:t>more data</a:t>
            </a:r>
            <a:r>
              <a:rPr lang="en"/>
              <a:t> or by </a:t>
            </a:r>
            <a:r>
              <a:rPr b="1" lang="en"/>
              <a:t>implementing CNN </a:t>
            </a:r>
            <a:r>
              <a:rPr lang="en"/>
              <a:t>with extracted spectrogram images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1"/>
                </a:highlight>
              </a:rPr>
              <a:t>Introduction</a:t>
            </a:r>
            <a:endParaRPr>
              <a:highlight>
                <a:schemeClr val="accent1"/>
              </a:highlight>
            </a:endParaRPr>
          </a:p>
        </p:txBody>
      </p:sp>
      <p:sp>
        <p:nvSpPr>
          <p:cNvPr id="81" name="Google Shape;81;p20"/>
          <p:cNvSpPr txBox="1"/>
          <p:nvPr>
            <p:ph idx="1" type="body"/>
          </p:nvPr>
        </p:nvSpPr>
        <p:spPr>
          <a:xfrm>
            <a:off x="311700" y="1152475"/>
            <a:ext cx="85995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Music streaming services like Spotify have over 70 million tracks available in 184 markets</a:t>
            </a:r>
            <a:endParaRPr/>
          </a:p>
          <a:p>
            <a:pPr indent="-317500" lvl="0" marL="457200" rtl="0" algn="l">
              <a:lnSpc>
                <a:spcPct val="150000"/>
              </a:lnSpc>
              <a:spcBef>
                <a:spcPts val="0"/>
              </a:spcBef>
              <a:spcAft>
                <a:spcPts val="0"/>
              </a:spcAft>
              <a:buSzPts val="1400"/>
              <a:buChar char="●"/>
            </a:pPr>
            <a:r>
              <a:rPr lang="en"/>
              <a:t>Spotify recommends tracks to its 172 million subscribers by classifying each track into certain music genres</a:t>
            </a:r>
            <a:endParaRPr/>
          </a:p>
          <a:p>
            <a:pPr indent="-317500" lvl="0" marL="457200" rtl="0" algn="l">
              <a:lnSpc>
                <a:spcPct val="150000"/>
              </a:lnSpc>
              <a:spcBef>
                <a:spcPts val="0"/>
              </a:spcBef>
              <a:spcAft>
                <a:spcPts val="0"/>
              </a:spcAft>
              <a:buSzPts val="1400"/>
              <a:buChar char="●"/>
            </a:pPr>
            <a:r>
              <a:rPr lang="en"/>
              <a:t>An incentive exists to accurately </a:t>
            </a:r>
            <a:r>
              <a:rPr b="1" lang="en"/>
              <a:t>classify</a:t>
            </a:r>
            <a:r>
              <a:rPr lang="en"/>
              <a:t> tracks and </a:t>
            </a:r>
            <a:r>
              <a:rPr b="1" lang="en"/>
              <a:t>make recommendations</a:t>
            </a:r>
            <a:r>
              <a:rPr lang="en"/>
              <a:t> to users and encourage subscription to the service</a:t>
            </a:r>
            <a:endParaRPr/>
          </a:p>
          <a:p>
            <a:pPr indent="-317500" lvl="0" marL="457200" rtl="0" algn="l">
              <a:lnSpc>
                <a:spcPct val="150000"/>
              </a:lnSpc>
              <a:spcBef>
                <a:spcPts val="0"/>
              </a:spcBef>
              <a:spcAft>
                <a:spcPts val="0"/>
              </a:spcAft>
              <a:buSzPts val="1400"/>
              <a:buChar char="●"/>
            </a:pPr>
            <a:r>
              <a:rPr lang="en"/>
              <a:t>We explore </a:t>
            </a:r>
            <a:r>
              <a:rPr lang="en"/>
              <a:t>different</a:t>
            </a:r>
            <a:r>
              <a:rPr lang="en"/>
              <a:t> ML algorithms and compare their performance in classifying tracks by measuring train/test accuracy and </a:t>
            </a:r>
            <a:r>
              <a:rPr lang="en"/>
              <a:t>training</a:t>
            </a:r>
            <a:r>
              <a:rPr lang="en"/>
              <a:t>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1"/>
          <p:cNvSpPr txBox="1"/>
          <p:nvPr>
            <p:ph type="title"/>
          </p:nvPr>
        </p:nvSpPr>
        <p:spPr>
          <a:xfrm>
            <a:off x="311700" y="445025"/>
            <a:ext cx="167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1"/>
                </a:highlight>
              </a:rPr>
              <a:t>Theory</a:t>
            </a:r>
            <a:endParaRPr>
              <a:highlight>
                <a:schemeClr val="accent1"/>
              </a:highlight>
            </a:endParaRPr>
          </a:p>
        </p:txBody>
      </p:sp>
      <p:sp>
        <p:nvSpPr>
          <p:cNvPr id="87" name="Google Shape;87;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292929"/>
              </a:buClr>
              <a:buSzPts val="1300"/>
              <a:buChar char="●"/>
            </a:pPr>
            <a:r>
              <a:rPr lang="en" sz="1700">
                <a:solidFill>
                  <a:srgbClr val="292929"/>
                </a:solidFill>
                <a:highlight>
                  <a:srgbClr val="FFFFFF"/>
                </a:highlight>
              </a:rPr>
              <a:t>Sound can be represented as audio signals with parameters including frequency, bandwidth, and decibels.</a:t>
            </a:r>
            <a:endParaRPr sz="1700">
              <a:solidFill>
                <a:srgbClr val="292929"/>
              </a:solidFill>
              <a:highlight>
                <a:srgbClr val="FFFFFF"/>
              </a:highlight>
            </a:endParaRPr>
          </a:p>
          <a:p>
            <a:pPr indent="-311150" lvl="0" marL="457200" rtl="0" algn="l">
              <a:lnSpc>
                <a:spcPct val="150000"/>
              </a:lnSpc>
              <a:spcBef>
                <a:spcPts val="0"/>
              </a:spcBef>
              <a:spcAft>
                <a:spcPts val="0"/>
              </a:spcAft>
              <a:buClr>
                <a:srgbClr val="292929"/>
              </a:buClr>
              <a:buSzPts val="1300"/>
              <a:buChar char="●"/>
            </a:pPr>
            <a:r>
              <a:rPr lang="en" sz="1700">
                <a:solidFill>
                  <a:srgbClr val="292929"/>
                </a:solidFill>
                <a:highlight>
                  <a:srgbClr val="FFFFFF"/>
                </a:highlight>
              </a:rPr>
              <a:t>These parameters are useful features for analysis</a:t>
            </a:r>
            <a:endParaRPr sz="1700">
              <a:solidFill>
                <a:srgbClr val="292929"/>
              </a:solidFill>
              <a:highlight>
                <a:srgbClr val="FFFFFF"/>
              </a:highlight>
            </a:endParaRPr>
          </a:p>
          <a:p>
            <a:pPr indent="-311150" lvl="0" marL="457200" rtl="0" algn="l">
              <a:lnSpc>
                <a:spcPct val="150000"/>
              </a:lnSpc>
              <a:spcBef>
                <a:spcPts val="0"/>
              </a:spcBef>
              <a:spcAft>
                <a:spcPts val="0"/>
              </a:spcAft>
              <a:buClr>
                <a:srgbClr val="292929"/>
              </a:buClr>
              <a:buSzPts val="1300"/>
              <a:buChar char="●"/>
            </a:pPr>
            <a:r>
              <a:rPr lang="en" sz="1700">
                <a:solidFill>
                  <a:srgbClr val="292929"/>
                </a:solidFill>
                <a:highlight>
                  <a:srgbClr val="FFFFFF"/>
                </a:highlight>
              </a:rPr>
              <a:t>Songs within a genre have similar patterns that allow ML algorithms to train and classify songs</a:t>
            </a:r>
            <a:endParaRPr sz="1700">
              <a:solidFill>
                <a:srgbClr val="292929"/>
              </a:solidFill>
              <a:highlight>
                <a:srgbClr val="FFFFFF"/>
              </a:highlight>
            </a:endParaRPr>
          </a:p>
        </p:txBody>
      </p:sp>
      <p:pic>
        <p:nvPicPr>
          <p:cNvPr id="88" name="Google Shape;88;p21"/>
          <p:cNvPicPr preferRelativeResize="0"/>
          <p:nvPr/>
        </p:nvPicPr>
        <p:blipFill>
          <a:blip r:embed="rId3">
            <a:alphaModFix/>
          </a:blip>
          <a:stretch>
            <a:fillRect/>
          </a:stretch>
        </p:blipFill>
        <p:spPr>
          <a:xfrm>
            <a:off x="4675000" y="2371400"/>
            <a:ext cx="3869275" cy="2292625"/>
          </a:xfrm>
          <a:prstGeom prst="rect">
            <a:avLst/>
          </a:prstGeom>
          <a:noFill/>
          <a:ln>
            <a:noFill/>
          </a:ln>
        </p:spPr>
      </p:pic>
      <p:pic>
        <p:nvPicPr>
          <p:cNvPr id="89" name="Google Shape;89;p21"/>
          <p:cNvPicPr preferRelativeResize="0"/>
          <p:nvPr/>
        </p:nvPicPr>
        <p:blipFill>
          <a:blip r:embed="rId4">
            <a:alphaModFix/>
          </a:blip>
          <a:stretch>
            <a:fillRect/>
          </a:stretch>
        </p:blipFill>
        <p:spPr>
          <a:xfrm>
            <a:off x="4711338" y="228595"/>
            <a:ext cx="3796601" cy="1974925"/>
          </a:xfrm>
          <a:prstGeom prst="rect">
            <a:avLst/>
          </a:prstGeom>
          <a:noFill/>
          <a:ln>
            <a:noFill/>
          </a:ln>
        </p:spPr>
      </p:pic>
      <p:sp>
        <p:nvSpPr>
          <p:cNvPr id="90" name="Google Shape;90;p21"/>
          <p:cNvSpPr txBox="1"/>
          <p:nvPr/>
        </p:nvSpPr>
        <p:spPr>
          <a:xfrm>
            <a:off x="5207100" y="2154125"/>
            <a:ext cx="248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https://en.wikipedia.org/wiki/Spectrogram</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1"/>
                </a:highlight>
              </a:rPr>
              <a:t>Methodology</a:t>
            </a:r>
            <a:endParaRPr>
              <a:highlight>
                <a:schemeClr val="accent1"/>
              </a:highlight>
            </a:endParaRPr>
          </a:p>
        </p:txBody>
      </p:sp>
      <p:sp>
        <p:nvSpPr>
          <p:cNvPr id="96" name="Google Shape;96;p22"/>
          <p:cNvSpPr txBox="1"/>
          <p:nvPr>
            <p:ph idx="1" type="body"/>
          </p:nvPr>
        </p:nvSpPr>
        <p:spPr>
          <a:xfrm>
            <a:off x="4527875" y="863550"/>
            <a:ext cx="42069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AutoNum type="arabicPeriod"/>
            </a:pPr>
            <a:r>
              <a:rPr lang="en" sz="1300">
                <a:solidFill>
                  <a:srgbClr val="202124"/>
                </a:solidFill>
                <a:highlight>
                  <a:srgbClr val="FFFFFF"/>
                </a:highlight>
              </a:rPr>
              <a:t>GTZAN dataset contains 1000 audio tracks each 30 seconds long. It contains 10 genres, each represented by 100 tracks.</a:t>
            </a:r>
            <a:endParaRPr sz="1300">
              <a:solidFill>
                <a:srgbClr val="202124"/>
              </a:solidFill>
              <a:highlight>
                <a:srgbClr val="FFFFFF"/>
              </a:highlight>
            </a:endParaRPr>
          </a:p>
          <a:p>
            <a:pPr indent="-311150" lvl="0" marL="457200" rtl="0" algn="l">
              <a:lnSpc>
                <a:spcPct val="150000"/>
              </a:lnSpc>
              <a:spcBef>
                <a:spcPts val="0"/>
              </a:spcBef>
              <a:spcAft>
                <a:spcPts val="0"/>
              </a:spcAft>
              <a:buClr>
                <a:srgbClr val="202124"/>
              </a:buClr>
              <a:buSzPts val="1300"/>
              <a:buAutoNum type="arabicPeriod"/>
            </a:pPr>
            <a:r>
              <a:rPr lang="en" sz="1300">
                <a:solidFill>
                  <a:srgbClr val="202124"/>
                </a:solidFill>
                <a:highlight>
                  <a:srgbClr val="FFFFFF"/>
                </a:highlight>
              </a:rPr>
              <a:t>Zero crossing rate, spectral centroid, spectral rolloff, MFCCs, Chroma frequencies, spectral </a:t>
            </a:r>
            <a:r>
              <a:rPr lang="en" sz="1300">
                <a:solidFill>
                  <a:srgbClr val="202124"/>
                </a:solidFill>
                <a:highlight>
                  <a:srgbClr val="FFFFFF"/>
                </a:highlight>
              </a:rPr>
              <a:t>bandwidth</a:t>
            </a:r>
            <a:r>
              <a:rPr lang="en" sz="1300">
                <a:solidFill>
                  <a:srgbClr val="202124"/>
                </a:solidFill>
                <a:highlight>
                  <a:srgbClr val="FFFFFF"/>
                </a:highlight>
              </a:rPr>
              <a:t>, and root mean square.</a:t>
            </a:r>
            <a:endParaRPr sz="1300">
              <a:solidFill>
                <a:srgbClr val="202124"/>
              </a:solidFill>
              <a:highlight>
                <a:srgbClr val="FFFFFF"/>
              </a:highlight>
            </a:endParaRPr>
          </a:p>
          <a:p>
            <a:pPr indent="-311150" lvl="0" marL="457200" rtl="0" algn="l">
              <a:lnSpc>
                <a:spcPct val="150000"/>
              </a:lnSpc>
              <a:spcBef>
                <a:spcPts val="0"/>
              </a:spcBef>
              <a:spcAft>
                <a:spcPts val="0"/>
              </a:spcAft>
              <a:buClr>
                <a:srgbClr val="202124"/>
              </a:buClr>
              <a:buSzPts val="1300"/>
              <a:buAutoNum type="arabicPeriod"/>
            </a:pPr>
            <a:r>
              <a:rPr lang="en" sz="1300">
                <a:solidFill>
                  <a:srgbClr val="202124"/>
                </a:solidFill>
                <a:highlight>
                  <a:srgbClr val="FFFFFF"/>
                </a:highlight>
              </a:rPr>
              <a:t>Standard scaler and PCA</a:t>
            </a:r>
            <a:endParaRPr sz="1300">
              <a:solidFill>
                <a:srgbClr val="202124"/>
              </a:solidFill>
              <a:highlight>
                <a:srgbClr val="FFFFFF"/>
              </a:highlight>
            </a:endParaRPr>
          </a:p>
          <a:p>
            <a:pPr indent="-311150" lvl="0" marL="457200" rtl="0" algn="l">
              <a:lnSpc>
                <a:spcPct val="150000"/>
              </a:lnSpc>
              <a:spcBef>
                <a:spcPts val="0"/>
              </a:spcBef>
              <a:spcAft>
                <a:spcPts val="0"/>
              </a:spcAft>
              <a:buClr>
                <a:srgbClr val="202124"/>
              </a:buClr>
              <a:buSzPts val="1300"/>
              <a:buAutoNum type="arabicPeriod"/>
            </a:pPr>
            <a:r>
              <a:rPr lang="en" sz="1300">
                <a:solidFill>
                  <a:srgbClr val="202124"/>
                </a:solidFill>
                <a:highlight>
                  <a:srgbClr val="FFFFFF"/>
                </a:highlight>
              </a:rPr>
              <a:t>30% used as test dataset</a:t>
            </a:r>
            <a:endParaRPr sz="1300">
              <a:solidFill>
                <a:srgbClr val="202124"/>
              </a:solidFill>
              <a:highlight>
                <a:srgbClr val="FFFFFF"/>
              </a:highlight>
            </a:endParaRPr>
          </a:p>
          <a:p>
            <a:pPr indent="-311150" lvl="0" marL="457200" rtl="0" algn="l">
              <a:lnSpc>
                <a:spcPct val="150000"/>
              </a:lnSpc>
              <a:spcBef>
                <a:spcPts val="0"/>
              </a:spcBef>
              <a:spcAft>
                <a:spcPts val="0"/>
              </a:spcAft>
              <a:buClr>
                <a:srgbClr val="202124"/>
              </a:buClr>
              <a:buSzPts val="1300"/>
              <a:buAutoNum type="arabicPeriod"/>
            </a:pPr>
            <a:r>
              <a:rPr lang="en" sz="1300">
                <a:solidFill>
                  <a:srgbClr val="202124"/>
                </a:solidFill>
                <a:highlight>
                  <a:srgbClr val="FFFFFF"/>
                </a:highlight>
              </a:rPr>
              <a:t>KNN, SVM, Logistic Regression, Random Forest, MLP, Naive Bayes, Decision Tree, NN w/ dropout &amp; L2 regularization</a:t>
            </a:r>
            <a:endParaRPr sz="1300">
              <a:solidFill>
                <a:srgbClr val="202124"/>
              </a:solidFill>
              <a:highlight>
                <a:srgbClr val="FFFFFF"/>
              </a:highlight>
            </a:endParaRPr>
          </a:p>
          <a:p>
            <a:pPr indent="-311150" lvl="0" marL="457200" rtl="0" algn="l">
              <a:lnSpc>
                <a:spcPct val="150000"/>
              </a:lnSpc>
              <a:spcBef>
                <a:spcPts val="0"/>
              </a:spcBef>
              <a:spcAft>
                <a:spcPts val="0"/>
              </a:spcAft>
              <a:buClr>
                <a:srgbClr val="202124"/>
              </a:buClr>
              <a:buSzPts val="1300"/>
              <a:buAutoNum type="arabicPeriod"/>
            </a:pPr>
            <a:r>
              <a:rPr lang="en" sz="1300">
                <a:solidFill>
                  <a:srgbClr val="202124"/>
                </a:solidFill>
                <a:highlight>
                  <a:srgbClr val="FFFFFF"/>
                </a:highlight>
              </a:rPr>
              <a:t>Accuracy metrics and confusion matrices</a:t>
            </a:r>
            <a:endParaRPr sz="1300">
              <a:solidFill>
                <a:srgbClr val="202124"/>
              </a:solidFill>
              <a:highlight>
                <a:srgbClr val="FFFFFF"/>
              </a:highlight>
            </a:endParaRPr>
          </a:p>
        </p:txBody>
      </p:sp>
      <p:pic>
        <p:nvPicPr>
          <p:cNvPr id="97" name="Google Shape;97;p22"/>
          <p:cNvPicPr preferRelativeResize="0"/>
          <p:nvPr/>
        </p:nvPicPr>
        <p:blipFill>
          <a:blip r:embed="rId3">
            <a:alphaModFix/>
          </a:blip>
          <a:stretch>
            <a:fillRect/>
          </a:stretch>
        </p:blipFill>
        <p:spPr>
          <a:xfrm>
            <a:off x="152400" y="1170125"/>
            <a:ext cx="4091146"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1"/>
                </a:highlight>
              </a:rPr>
              <a:t>Results</a:t>
            </a:r>
            <a:endParaRPr>
              <a:highlight>
                <a:schemeClr val="accent1"/>
              </a:highlight>
            </a:endParaRPr>
          </a:p>
        </p:txBody>
      </p:sp>
      <p:graphicFrame>
        <p:nvGraphicFramePr>
          <p:cNvPr id="103" name="Google Shape;103;p23"/>
          <p:cNvGraphicFramePr/>
          <p:nvPr/>
        </p:nvGraphicFramePr>
        <p:xfrm>
          <a:off x="2814400" y="512865"/>
          <a:ext cx="3000000" cy="3000000"/>
        </p:xfrm>
        <a:graphic>
          <a:graphicData uri="http://schemas.openxmlformats.org/drawingml/2006/table">
            <a:tbl>
              <a:tblPr>
                <a:noFill/>
                <a:tableStyleId>{8F54D578-E059-4DD8-B0B8-78757C729670}</a:tableStyleId>
              </a:tblPr>
              <a:tblGrid>
                <a:gridCol w="1631425"/>
                <a:gridCol w="1325475"/>
                <a:gridCol w="1382825"/>
                <a:gridCol w="1506000"/>
              </a:tblGrid>
              <a:tr h="608550">
                <a:tc>
                  <a:txBody>
                    <a:bodyPr/>
                    <a:lstStyle/>
                    <a:p>
                      <a:pPr indent="0" lvl="0" marL="0" rtl="0" algn="ctr">
                        <a:spcBef>
                          <a:spcPts val="0"/>
                        </a:spcBef>
                        <a:spcAft>
                          <a:spcPts val="0"/>
                        </a:spcAft>
                        <a:buNone/>
                      </a:pPr>
                      <a:r>
                        <a:rPr b="1" lang="en" sz="1300"/>
                        <a:t>Algorithm</a:t>
                      </a:r>
                      <a:endParaRPr b="1" sz="1300"/>
                    </a:p>
                  </a:txBody>
                  <a:tcPr marT="91425" marB="91425" marR="91425" marL="91425"/>
                </a:tc>
                <a:tc>
                  <a:txBody>
                    <a:bodyPr/>
                    <a:lstStyle/>
                    <a:p>
                      <a:pPr indent="0" lvl="0" marL="0" rtl="0" algn="ctr">
                        <a:spcBef>
                          <a:spcPts val="0"/>
                        </a:spcBef>
                        <a:spcAft>
                          <a:spcPts val="0"/>
                        </a:spcAft>
                        <a:buNone/>
                      </a:pPr>
                      <a:r>
                        <a:rPr b="1" lang="en" sz="1300"/>
                        <a:t>Test Accuracy</a:t>
                      </a:r>
                      <a:endParaRPr b="1" sz="1300"/>
                    </a:p>
                  </a:txBody>
                  <a:tcPr marT="91425" marB="91425" marR="91425" marL="91425"/>
                </a:tc>
                <a:tc>
                  <a:txBody>
                    <a:bodyPr/>
                    <a:lstStyle/>
                    <a:p>
                      <a:pPr indent="0" lvl="0" marL="0" rtl="0" algn="ctr">
                        <a:spcBef>
                          <a:spcPts val="0"/>
                        </a:spcBef>
                        <a:spcAft>
                          <a:spcPts val="0"/>
                        </a:spcAft>
                        <a:buNone/>
                      </a:pPr>
                      <a:r>
                        <a:rPr b="1" lang="en" sz="1300"/>
                        <a:t>Train Accuracy</a:t>
                      </a:r>
                      <a:endParaRPr b="1" sz="1300"/>
                    </a:p>
                  </a:txBody>
                  <a:tcPr marT="91425" marB="91425" marR="91425" marL="91425"/>
                </a:tc>
                <a:tc>
                  <a:txBody>
                    <a:bodyPr/>
                    <a:lstStyle/>
                    <a:p>
                      <a:pPr indent="0" lvl="0" marL="0" rtl="0" algn="ctr">
                        <a:spcBef>
                          <a:spcPts val="0"/>
                        </a:spcBef>
                        <a:spcAft>
                          <a:spcPts val="0"/>
                        </a:spcAft>
                        <a:buNone/>
                      </a:pPr>
                      <a:r>
                        <a:rPr b="1" lang="en" sz="1300"/>
                        <a:t>Training Time</a:t>
                      </a:r>
                      <a:endParaRPr b="1" sz="1300"/>
                    </a:p>
                  </a:txBody>
                  <a:tcPr marT="91425" marB="91425" marR="91425" marL="91425"/>
                </a:tc>
              </a:tr>
              <a:tr h="395550">
                <a:tc>
                  <a:txBody>
                    <a:bodyPr/>
                    <a:lstStyle/>
                    <a:p>
                      <a:pPr indent="0" lvl="0" marL="0" rtl="0" algn="ctr">
                        <a:spcBef>
                          <a:spcPts val="0"/>
                        </a:spcBef>
                        <a:spcAft>
                          <a:spcPts val="0"/>
                        </a:spcAft>
                        <a:buNone/>
                      </a:pPr>
                      <a:r>
                        <a:rPr lang="en" sz="1300"/>
                        <a:t>KNN</a:t>
                      </a:r>
                      <a:endParaRPr sz="1300"/>
                    </a:p>
                  </a:txBody>
                  <a:tcPr marT="91425" marB="91425" marR="91425" marL="91425"/>
                </a:tc>
                <a:tc>
                  <a:txBody>
                    <a:bodyPr/>
                    <a:lstStyle/>
                    <a:p>
                      <a:pPr indent="0" lvl="0" marL="0" rtl="0" algn="ctr">
                        <a:spcBef>
                          <a:spcPts val="0"/>
                        </a:spcBef>
                        <a:spcAft>
                          <a:spcPts val="0"/>
                        </a:spcAft>
                        <a:buNone/>
                      </a:pPr>
                      <a:r>
                        <a:rPr lang="en" sz="1300"/>
                        <a:t>64%</a:t>
                      </a:r>
                      <a:endParaRPr sz="1300"/>
                    </a:p>
                  </a:txBody>
                  <a:tcPr marT="91425" marB="91425" marR="91425" marL="91425"/>
                </a:tc>
                <a:tc>
                  <a:txBody>
                    <a:bodyPr/>
                    <a:lstStyle/>
                    <a:p>
                      <a:pPr indent="0" lvl="0" marL="0" rtl="0" algn="ctr">
                        <a:spcBef>
                          <a:spcPts val="0"/>
                        </a:spcBef>
                        <a:spcAft>
                          <a:spcPts val="0"/>
                        </a:spcAft>
                        <a:buNone/>
                      </a:pPr>
                      <a:r>
                        <a:rPr lang="en" sz="1300"/>
                        <a:t>78%</a:t>
                      </a:r>
                      <a:endParaRPr sz="1300"/>
                    </a:p>
                  </a:txBody>
                  <a:tcPr marT="91425" marB="91425" marR="91425" marL="91425"/>
                </a:tc>
                <a:tc>
                  <a:txBody>
                    <a:bodyPr/>
                    <a:lstStyle/>
                    <a:p>
                      <a:pPr indent="0" lvl="0" marL="0" rtl="0" algn="ctr">
                        <a:spcBef>
                          <a:spcPts val="0"/>
                        </a:spcBef>
                        <a:spcAft>
                          <a:spcPts val="0"/>
                        </a:spcAft>
                        <a:buNone/>
                      </a:pPr>
                      <a:r>
                        <a:rPr lang="en" sz="1300"/>
                        <a:t>1.39s</a:t>
                      </a:r>
                      <a:endParaRPr sz="1300"/>
                    </a:p>
                  </a:txBody>
                  <a:tcPr marT="91425" marB="91425" marR="91425" marL="91425"/>
                </a:tc>
              </a:tr>
              <a:tr h="395550">
                <a:tc>
                  <a:txBody>
                    <a:bodyPr/>
                    <a:lstStyle/>
                    <a:p>
                      <a:pPr indent="0" lvl="0" marL="0" rtl="0" algn="ctr">
                        <a:spcBef>
                          <a:spcPts val="0"/>
                        </a:spcBef>
                        <a:spcAft>
                          <a:spcPts val="0"/>
                        </a:spcAft>
                        <a:buNone/>
                      </a:pPr>
                      <a:r>
                        <a:rPr lang="en" sz="1300"/>
                        <a:t>SVM</a:t>
                      </a:r>
                      <a:endParaRPr sz="1300"/>
                    </a:p>
                  </a:txBody>
                  <a:tcPr marT="91425" marB="91425" marR="91425" marL="91425"/>
                </a:tc>
                <a:tc>
                  <a:txBody>
                    <a:bodyPr/>
                    <a:lstStyle/>
                    <a:p>
                      <a:pPr indent="0" lvl="0" marL="0" rtl="0" algn="ctr">
                        <a:spcBef>
                          <a:spcPts val="0"/>
                        </a:spcBef>
                        <a:spcAft>
                          <a:spcPts val="0"/>
                        </a:spcAft>
                        <a:buNone/>
                      </a:pPr>
                      <a:r>
                        <a:rPr lang="en" sz="1300"/>
                        <a:t>60%</a:t>
                      </a:r>
                      <a:endParaRPr sz="1300"/>
                    </a:p>
                  </a:txBody>
                  <a:tcPr marT="91425" marB="91425" marR="91425" marL="91425"/>
                </a:tc>
                <a:tc>
                  <a:txBody>
                    <a:bodyPr/>
                    <a:lstStyle/>
                    <a:p>
                      <a:pPr indent="0" lvl="0" marL="0" rtl="0" algn="ctr">
                        <a:spcBef>
                          <a:spcPts val="0"/>
                        </a:spcBef>
                        <a:spcAft>
                          <a:spcPts val="0"/>
                        </a:spcAft>
                        <a:buNone/>
                      </a:pPr>
                      <a:r>
                        <a:rPr lang="en" sz="1300"/>
                        <a:t>86%</a:t>
                      </a:r>
                      <a:endParaRPr sz="1300"/>
                    </a:p>
                  </a:txBody>
                  <a:tcPr marT="91425" marB="91425" marR="91425" marL="91425"/>
                </a:tc>
                <a:tc>
                  <a:txBody>
                    <a:bodyPr/>
                    <a:lstStyle/>
                    <a:p>
                      <a:pPr indent="0" lvl="0" marL="0" rtl="0" algn="ctr">
                        <a:spcBef>
                          <a:spcPts val="0"/>
                        </a:spcBef>
                        <a:spcAft>
                          <a:spcPts val="0"/>
                        </a:spcAft>
                        <a:buNone/>
                      </a:pPr>
                      <a:r>
                        <a:rPr lang="en" sz="1300"/>
                        <a:t>6.30s</a:t>
                      </a:r>
                      <a:endParaRPr sz="1300"/>
                    </a:p>
                  </a:txBody>
                  <a:tcPr marT="91425" marB="91425" marR="91425" marL="91425"/>
                </a:tc>
              </a:tr>
              <a:tr h="564875">
                <a:tc>
                  <a:txBody>
                    <a:bodyPr/>
                    <a:lstStyle/>
                    <a:p>
                      <a:pPr indent="0" lvl="0" marL="0" rtl="0" algn="ctr">
                        <a:spcBef>
                          <a:spcPts val="0"/>
                        </a:spcBef>
                        <a:spcAft>
                          <a:spcPts val="0"/>
                        </a:spcAft>
                        <a:buNone/>
                      </a:pPr>
                      <a:r>
                        <a:rPr lang="en" sz="1300"/>
                        <a:t>Logistic Regression</a:t>
                      </a:r>
                      <a:endParaRPr sz="1300"/>
                    </a:p>
                  </a:txBody>
                  <a:tcPr marT="91425" marB="91425" marR="91425" marL="91425"/>
                </a:tc>
                <a:tc>
                  <a:txBody>
                    <a:bodyPr/>
                    <a:lstStyle/>
                    <a:p>
                      <a:pPr indent="0" lvl="0" marL="0" rtl="0" algn="ctr">
                        <a:spcBef>
                          <a:spcPts val="0"/>
                        </a:spcBef>
                        <a:spcAft>
                          <a:spcPts val="0"/>
                        </a:spcAft>
                        <a:buNone/>
                      </a:pPr>
                      <a:r>
                        <a:rPr lang="en" sz="1300"/>
                        <a:t>64%</a:t>
                      </a:r>
                      <a:endParaRPr sz="1300"/>
                    </a:p>
                  </a:txBody>
                  <a:tcPr marT="91425" marB="91425" marR="91425" marL="91425"/>
                </a:tc>
                <a:tc>
                  <a:txBody>
                    <a:bodyPr/>
                    <a:lstStyle/>
                    <a:p>
                      <a:pPr indent="0" lvl="0" marL="0" rtl="0" algn="ctr">
                        <a:spcBef>
                          <a:spcPts val="0"/>
                        </a:spcBef>
                        <a:spcAft>
                          <a:spcPts val="0"/>
                        </a:spcAft>
                        <a:buNone/>
                      </a:pPr>
                      <a:r>
                        <a:rPr lang="en" sz="1300"/>
                        <a:t>78%</a:t>
                      </a:r>
                      <a:endParaRPr sz="1300"/>
                    </a:p>
                  </a:txBody>
                  <a:tcPr marT="91425" marB="91425" marR="91425" marL="91425"/>
                </a:tc>
                <a:tc>
                  <a:txBody>
                    <a:bodyPr/>
                    <a:lstStyle/>
                    <a:p>
                      <a:pPr indent="0" lvl="0" marL="0" rtl="0" algn="ctr">
                        <a:spcBef>
                          <a:spcPts val="0"/>
                        </a:spcBef>
                        <a:spcAft>
                          <a:spcPts val="0"/>
                        </a:spcAft>
                        <a:buNone/>
                      </a:pPr>
                      <a:r>
                        <a:rPr lang="en" sz="1300"/>
                        <a:t>.045s</a:t>
                      </a:r>
                      <a:endParaRPr sz="1300"/>
                    </a:p>
                  </a:txBody>
                  <a:tcPr marT="91425" marB="91425" marR="91425" marL="91425"/>
                </a:tc>
              </a:tr>
              <a:tr h="608550">
                <a:tc>
                  <a:txBody>
                    <a:bodyPr/>
                    <a:lstStyle/>
                    <a:p>
                      <a:pPr indent="0" lvl="0" marL="0" rtl="0" algn="ctr">
                        <a:spcBef>
                          <a:spcPts val="0"/>
                        </a:spcBef>
                        <a:spcAft>
                          <a:spcPts val="0"/>
                        </a:spcAft>
                        <a:buNone/>
                      </a:pPr>
                      <a:r>
                        <a:rPr lang="en" sz="1300"/>
                        <a:t>Random Forest w/ </a:t>
                      </a:r>
                      <a:r>
                        <a:rPr lang="en" sz="1300"/>
                        <a:t>parameter</a:t>
                      </a:r>
                      <a:r>
                        <a:rPr lang="en" sz="1300"/>
                        <a:t> tuning</a:t>
                      </a:r>
                      <a:endParaRPr sz="1300"/>
                    </a:p>
                  </a:txBody>
                  <a:tcPr marT="91425" marB="91425" marR="91425" marL="91425"/>
                </a:tc>
                <a:tc>
                  <a:txBody>
                    <a:bodyPr/>
                    <a:lstStyle/>
                    <a:p>
                      <a:pPr indent="0" lvl="0" marL="0" rtl="0" algn="ctr">
                        <a:spcBef>
                          <a:spcPts val="0"/>
                        </a:spcBef>
                        <a:spcAft>
                          <a:spcPts val="0"/>
                        </a:spcAft>
                        <a:buNone/>
                      </a:pPr>
                      <a:r>
                        <a:rPr lang="en" sz="1300"/>
                        <a:t>67%</a:t>
                      </a:r>
                      <a:endParaRPr sz="1300"/>
                    </a:p>
                  </a:txBody>
                  <a:tcPr marT="91425" marB="91425" marR="91425" marL="91425"/>
                </a:tc>
                <a:tc>
                  <a:txBody>
                    <a:bodyPr/>
                    <a:lstStyle/>
                    <a:p>
                      <a:pPr indent="0" lvl="0" marL="0" rtl="0" algn="ctr">
                        <a:spcBef>
                          <a:spcPts val="0"/>
                        </a:spcBef>
                        <a:spcAft>
                          <a:spcPts val="0"/>
                        </a:spcAft>
                        <a:buNone/>
                      </a:pPr>
                      <a:r>
                        <a:rPr lang="en" sz="1300"/>
                        <a:t>100%</a:t>
                      </a:r>
                      <a:endParaRPr sz="1300"/>
                    </a:p>
                  </a:txBody>
                  <a:tcPr marT="91425" marB="91425" marR="91425" marL="91425"/>
                </a:tc>
                <a:tc>
                  <a:txBody>
                    <a:bodyPr/>
                    <a:lstStyle/>
                    <a:p>
                      <a:pPr indent="0" lvl="0" marL="0" rtl="0" algn="ctr">
                        <a:spcBef>
                          <a:spcPts val="0"/>
                        </a:spcBef>
                        <a:spcAft>
                          <a:spcPts val="0"/>
                        </a:spcAft>
                        <a:buNone/>
                      </a:pPr>
                      <a:r>
                        <a:rPr lang="en" sz="1300"/>
                        <a:t>73.32s</a:t>
                      </a:r>
                      <a:endParaRPr sz="1300"/>
                    </a:p>
                  </a:txBody>
                  <a:tcPr marT="91425" marB="91425" marR="91425" marL="91425"/>
                </a:tc>
              </a:tr>
              <a:tr h="395550">
                <a:tc>
                  <a:txBody>
                    <a:bodyPr/>
                    <a:lstStyle/>
                    <a:p>
                      <a:pPr indent="0" lvl="0" marL="0" rtl="0" algn="ctr">
                        <a:spcBef>
                          <a:spcPts val="0"/>
                        </a:spcBef>
                        <a:spcAft>
                          <a:spcPts val="0"/>
                        </a:spcAft>
                        <a:buNone/>
                      </a:pPr>
                      <a:r>
                        <a:rPr lang="en" sz="1300"/>
                        <a:t>MLP</a:t>
                      </a:r>
                      <a:endParaRPr sz="1300"/>
                    </a:p>
                  </a:txBody>
                  <a:tcPr marT="91425" marB="91425" marR="91425" marL="91425"/>
                </a:tc>
                <a:tc>
                  <a:txBody>
                    <a:bodyPr/>
                    <a:lstStyle/>
                    <a:p>
                      <a:pPr indent="0" lvl="0" marL="0" rtl="0" algn="ctr">
                        <a:spcBef>
                          <a:spcPts val="0"/>
                        </a:spcBef>
                        <a:spcAft>
                          <a:spcPts val="0"/>
                        </a:spcAft>
                        <a:buNone/>
                      </a:pPr>
                      <a:r>
                        <a:rPr lang="en" sz="1300"/>
                        <a:t>59%</a:t>
                      </a:r>
                      <a:endParaRPr sz="1300"/>
                    </a:p>
                  </a:txBody>
                  <a:tcPr marT="91425" marB="91425" marR="91425" marL="91425"/>
                </a:tc>
                <a:tc>
                  <a:txBody>
                    <a:bodyPr/>
                    <a:lstStyle/>
                    <a:p>
                      <a:pPr indent="0" lvl="0" marL="0" rtl="0" algn="ctr">
                        <a:spcBef>
                          <a:spcPts val="0"/>
                        </a:spcBef>
                        <a:spcAft>
                          <a:spcPts val="0"/>
                        </a:spcAft>
                        <a:buNone/>
                      </a:pPr>
                      <a:r>
                        <a:rPr lang="en" sz="1300"/>
                        <a:t>100%</a:t>
                      </a:r>
                      <a:endParaRPr sz="1300"/>
                    </a:p>
                  </a:txBody>
                  <a:tcPr marT="91425" marB="91425" marR="91425" marL="91425"/>
                </a:tc>
                <a:tc>
                  <a:txBody>
                    <a:bodyPr/>
                    <a:lstStyle/>
                    <a:p>
                      <a:pPr indent="0" lvl="0" marL="0" rtl="0" algn="ctr">
                        <a:spcBef>
                          <a:spcPts val="0"/>
                        </a:spcBef>
                        <a:spcAft>
                          <a:spcPts val="0"/>
                        </a:spcAft>
                        <a:buNone/>
                      </a:pPr>
                      <a:r>
                        <a:rPr lang="en" sz="1300"/>
                        <a:t>.22s</a:t>
                      </a:r>
                      <a:endParaRPr sz="1300"/>
                    </a:p>
                  </a:txBody>
                  <a:tcPr marT="91425" marB="91425" marR="91425" marL="91425"/>
                </a:tc>
              </a:tr>
              <a:tr h="458250">
                <a:tc>
                  <a:txBody>
                    <a:bodyPr/>
                    <a:lstStyle/>
                    <a:p>
                      <a:pPr indent="0" lvl="0" marL="0" rtl="0" algn="ctr">
                        <a:spcBef>
                          <a:spcPts val="0"/>
                        </a:spcBef>
                        <a:spcAft>
                          <a:spcPts val="0"/>
                        </a:spcAft>
                        <a:buNone/>
                      </a:pPr>
                      <a:r>
                        <a:rPr lang="en" sz="1300"/>
                        <a:t>Naive Bayes</a:t>
                      </a:r>
                      <a:endParaRPr sz="1300"/>
                    </a:p>
                  </a:txBody>
                  <a:tcPr marT="91425" marB="91425" marR="91425" marL="91425"/>
                </a:tc>
                <a:tc>
                  <a:txBody>
                    <a:bodyPr/>
                    <a:lstStyle/>
                    <a:p>
                      <a:pPr indent="0" lvl="0" marL="0" rtl="0" algn="ctr">
                        <a:spcBef>
                          <a:spcPts val="0"/>
                        </a:spcBef>
                        <a:spcAft>
                          <a:spcPts val="0"/>
                        </a:spcAft>
                        <a:buNone/>
                      </a:pPr>
                      <a:r>
                        <a:rPr lang="en" sz="1300"/>
                        <a:t>57%</a:t>
                      </a:r>
                      <a:endParaRPr sz="1300"/>
                    </a:p>
                  </a:txBody>
                  <a:tcPr marT="91425" marB="91425" marR="91425" marL="91425"/>
                </a:tc>
                <a:tc>
                  <a:txBody>
                    <a:bodyPr/>
                    <a:lstStyle/>
                    <a:p>
                      <a:pPr indent="0" lvl="0" marL="0" rtl="0" algn="ctr">
                        <a:spcBef>
                          <a:spcPts val="0"/>
                        </a:spcBef>
                        <a:spcAft>
                          <a:spcPts val="0"/>
                        </a:spcAft>
                        <a:buNone/>
                      </a:pPr>
                      <a:r>
                        <a:rPr lang="en" sz="1300"/>
                        <a:t>70%</a:t>
                      </a:r>
                      <a:endParaRPr sz="1300"/>
                    </a:p>
                  </a:txBody>
                  <a:tcPr marT="91425" marB="91425" marR="91425" marL="91425"/>
                </a:tc>
                <a:tc>
                  <a:txBody>
                    <a:bodyPr/>
                    <a:lstStyle/>
                    <a:p>
                      <a:pPr indent="0" lvl="0" marL="0" rtl="0" algn="ctr">
                        <a:spcBef>
                          <a:spcPts val="0"/>
                        </a:spcBef>
                        <a:spcAft>
                          <a:spcPts val="0"/>
                        </a:spcAft>
                        <a:buNone/>
                      </a:pPr>
                      <a:r>
                        <a:rPr lang="en" sz="1300"/>
                        <a:t>.002s</a:t>
                      </a:r>
                      <a:endParaRPr sz="1300"/>
                    </a:p>
                  </a:txBody>
                  <a:tcPr marT="91425" marB="91425" marR="91425" marL="91425"/>
                </a:tc>
              </a:tr>
              <a:tr h="395550">
                <a:tc>
                  <a:txBody>
                    <a:bodyPr/>
                    <a:lstStyle/>
                    <a:p>
                      <a:pPr indent="0" lvl="0" marL="0" rtl="0" algn="ctr">
                        <a:spcBef>
                          <a:spcPts val="0"/>
                        </a:spcBef>
                        <a:spcAft>
                          <a:spcPts val="0"/>
                        </a:spcAft>
                        <a:buNone/>
                      </a:pPr>
                      <a:r>
                        <a:rPr lang="en" sz="1300"/>
                        <a:t>Decision Tree</a:t>
                      </a:r>
                      <a:endParaRPr sz="1300"/>
                    </a:p>
                  </a:txBody>
                  <a:tcPr marT="91425" marB="91425" marR="91425" marL="91425"/>
                </a:tc>
                <a:tc>
                  <a:txBody>
                    <a:bodyPr/>
                    <a:lstStyle/>
                    <a:p>
                      <a:pPr indent="0" lvl="0" marL="0" rtl="0" algn="ctr">
                        <a:spcBef>
                          <a:spcPts val="0"/>
                        </a:spcBef>
                        <a:spcAft>
                          <a:spcPts val="0"/>
                        </a:spcAft>
                        <a:buNone/>
                      </a:pPr>
                      <a:r>
                        <a:rPr lang="en" sz="1300"/>
                        <a:t>48%</a:t>
                      </a:r>
                      <a:endParaRPr sz="1300"/>
                    </a:p>
                  </a:txBody>
                  <a:tcPr marT="91425" marB="91425" marR="91425" marL="91425"/>
                </a:tc>
                <a:tc>
                  <a:txBody>
                    <a:bodyPr/>
                    <a:lstStyle/>
                    <a:p>
                      <a:pPr indent="0" lvl="0" marL="0" rtl="0" algn="ctr">
                        <a:spcBef>
                          <a:spcPts val="0"/>
                        </a:spcBef>
                        <a:spcAft>
                          <a:spcPts val="0"/>
                        </a:spcAft>
                        <a:buNone/>
                      </a:pPr>
                      <a:r>
                        <a:rPr lang="en" sz="1300"/>
                        <a:t>100%</a:t>
                      </a:r>
                      <a:endParaRPr sz="1300"/>
                    </a:p>
                  </a:txBody>
                  <a:tcPr marT="91425" marB="91425" marR="91425" marL="91425"/>
                </a:tc>
                <a:tc>
                  <a:txBody>
                    <a:bodyPr/>
                    <a:lstStyle/>
                    <a:p>
                      <a:pPr indent="0" lvl="0" marL="0" rtl="0" algn="ctr">
                        <a:spcBef>
                          <a:spcPts val="0"/>
                        </a:spcBef>
                        <a:spcAft>
                          <a:spcPts val="0"/>
                        </a:spcAft>
                        <a:buNone/>
                      </a:pPr>
                      <a:r>
                        <a:rPr lang="en" sz="1300"/>
                        <a:t>.008s</a:t>
                      </a:r>
                      <a:endParaRPr sz="1300"/>
                    </a:p>
                  </a:txBody>
                  <a:tcPr marT="91425" marB="91425" marR="91425" marL="91425"/>
                </a:tc>
              </a:tr>
              <a:tr h="395550">
                <a:tc>
                  <a:txBody>
                    <a:bodyPr/>
                    <a:lstStyle/>
                    <a:p>
                      <a:pPr indent="0" lvl="0" marL="0" rtl="0" algn="ctr">
                        <a:spcBef>
                          <a:spcPts val="0"/>
                        </a:spcBef>
                        <a:spcAft>
                          <a:spcPts val="0"/>
                        </a:spcAft>
                        <a:buNone/>
                      </a:pPr>
                      <a:r>
                        <a:rPr lang="en" sz="1300"/>
                        <a:t>NN w/ DO</a:t>
                      </a:r>
                      <a:endParaRPr sz="1300"/>
                    </a:p>
                  </a:txBody>
                  <a:tcPr marT="91425" marB="91425" marR="91425" marL="91425"/>
                </a:tc>
                <a:tc>
                  <a:txBody>
                    <a:bodyPr/>
                    <a:lstStyle/>
                    <a:p>
                      <a:pPr indent="0" lvl="0" marL="0" rtl="0" algn="ctr">
                        <a:spcBef>
                          <a:spcPts val="0"/>
                        </a:spcBef>
                        <a:spcAft>
                          <a:spcPts val="0"/>
                        </a:spcAft>
                        <a:buNone/>
                      </a:pPr>
                      <a:r>
                        <a:rPr lang="en" sz="1300"/>
                        <a:t>72</a:t>
                      </a:r>
                      <a:r>
                        <a:rPr lang="en" sz="1300"/>
                        <a:t>%</a:t>
                      </a:r>
                      <a:endParaRPr sz="1300"/>
                    </a:p>
                  </a:txBody>
                  <a:tcPr marT="91425" marB="91425" marR="91425" marL="91425"/>
                </a:tc>
                <a:tc>
                  <a:txBody>
                    <a:bodyPr/>
                    <a:lstStyle/>
                    <a:p>
                      <a:pPr indent="0" lvl="0" marL="0" rtl="0" algn="ctr">
                        <a:spcBef>
                          <a:spcPts val="0"/>
                        </a:spcBef>
                        <a:spcAft>
                          <a:spcPts val="0"/>
                        </a:spcAft>
                        <a:buNone/>
                      </a:pPr>
                      <a:r>
                        <a:rPr lang="en" sz="1300"/>
                        <a:t>93%</a:t>
                      </a:r>
                      <a:endParaRPr sz="1300"/>
                    </a:p>
                  </a:txBody>
                  <a:tcPr marT="91425" marB="91425" marR="91425" marL="91425"/>
                </a:tc>
                <a:tc>
                  <a:txBody>
                    <a:bodyPr/>
                    <a:lstStyle/>
                    <a:p>
                      <a:pPr indent="0" lvl="0" marL="0" rtl="0" algn="ctr">
                        <a:spcBef>
                          <a:spcPts val="0"/>
                        </a:spcBef>
                        <a:spcAft>
                          <a:spcPts val="0"/>
                        </a:spcAft>
                        <a:buNone/>
                      </a:pPr>
                      <a:r>
                        <a:rPr lang="en" sz="1300"/>
                        <a:t>22.66s</a:t>
                      </a:r>
                      <a:endParaRPr sz="1300"/>
                    </a:p>
                  </a:txBody>
                  <a:tcPr marT="91425" marB="91425" marR="91425" marL="91425"/>
                </a:tc>
              </a:tr>
            </a:tbl>
          </a:graphicData>
        </a:graphic>
      </p:graphicFrame>
      <p:pic>
        <p:nvPicPr>
          <p:cNvPr id="104" name="Google Shape;104;p23"/>
          <p:cNvPicPr preferRelativeResize="0"/>
          <p:nvPr/>
        </p:nvPicPr>
        <p:blipFill>
          <a:blip r:embed="rId3">
            <a:alphaModFix/>
          </a:blip>
          <a:stretch>
            <a:fillRect/>
          </a:stretch>
        </p:blipFill>
        <p:spPr>
          <a:xfrm rot="-1781032">
            <a:off x="1762018" y="4395701"/>
            <a:ext cx="331865" cy="331873"/>
          </a:xfrm>
          <a:prstGeom prst="rect">
            <a:avLst/>
          </a:prstGeom>
          <a:noFill/>
          <a:ln>
            <a:noFill/>
          </a:ln>
        </p:spPr>
      </p:pic>
      <p:sp>
        <p:nvSpPr>
          <p:cNvPr id="105" name="Google Shape;105;p23"/>
          <p:cNvSpPr txBox="1"/>
          <p:nvPr>
            <p:ph idx="1" type="body"/>
          </p:nvPr>
        </p:nvSpPr>
        <p:spPr>
          <a:xfrm>
            <a:off x="358600" y="1574100"/>
            <a:ext cx="2455800" cy="3201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t>Overfitting</a:t>
            </a:r>
            <a:r>
              <a:rPr lang="en" sz="1600"/>
              <a:t> is prevalent</a:t>
            </a:r>
            <a:endParaRPr sz="1600"/>
          </a:p>
          <a:p>
            <a:pPr indent="-330200" lvl="0" marL="457200" rtl="0" algn="l">
              <a:lnSpc>
                <a:spcPct val="150000"/>
              </a:lnSpc>
              <a:spcBef>
                <a:spcPts val="0"/>
              </a:spcBef>
              <a:spcAft>
                <a:spcPts val="0"/>
              </a:spcAft>
              <a:buSzPts val="1600"/>
              <a:buChar char="●"/>
            </a:pPr>
            <a:r>
              <a:rPr b="1" lang="en" sz="1600"/>
              <a:t>20~50%</a:t>
            </a:r>
            <a:r>
              <a:rPr lang="en" sz="1600"/>
              <a:t> difference in training/testing</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328581" y="228600"/>
            <a:ext cx="560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sp>
        <p:nvSpPr>
          <p:cNvPr id="111" name="Google Shape;111;p24"/>
          <p:cNvSpPr txBox="1"/>
          <p:nvPr>
            <p:ph idx="1" type="body"/>
          </p:nvPr>
        </p:nvSpPr>
        <p:spPr>
          <a:xfrm>
            <a:off x="188725" y="1127500"/>
            <a:ext cx="3958500" cy="32016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Use this as feedback to determine if features are too dependent </a:t>
            </a:r>
            <a:endParaRPr sz="1700"/>
          </a:p>
          <a:p>
            <a:pPr indent="0" lvl="0" marL="457200" rtl="0" algn="l">
              <a:lnSpc>
                <a:spcPct val="100000"/>
              </a:lnSpc>
              <a:spcBef>
                <a:spcPts val="0"/>
              </a:spcBef>
              <a:spcAft>
                <a:spcPts val="0"/>
              </a:spcAft>
              <a:buNone/>
            </a:pPr>
            <a:r>
              <a:t/>
            </a:r>
            <a:endParaRPr sz="1700"/>
          </a:p>
          <a:p>
            <a:pPr indent="-336550" lvl="0" marL="457200" rtl="0" algn="l">
              <a:lnSpc>
                <a:spcPct val="100000"/>
              </a:lnSpc>
              <a:spcBef>
                <a:spcPts val="0"/>
              </a:spcBef>
              <a:spcAft>
                <a:spcPts val="0"/>
              </a:spcAft>
              <a:buSzPts val="1700"/>
              <a:buChar char="●"/>
            </a:pPr>
            <a:r>
              <a:rPr lang="en" sz="1700"/>
              <a:t>Implement PCA</a:t>
            </a:r>
            <a:endParaRPr sz="1700"/>
          </a:p>
          <a:p>
            <a:pPr indent="0" lvl="0" marL="457200" rtl="0" algn="l">
              <a:lnSpc>
                <a:spcPct val="100000"/>
              </a:lnSpc>
              <a:spcBef>
                <a:spcPts val="0"/>
              </a:spcBef>
              <a:spcAft>
                <a:spcPts val="0"/>
              </a:spcAft>
              <a:buNone/>
            </a:pPr>
            <a:r>
              <a:t/>
            </a:r>
            <a:endParaRPr sz="1700"/>
          </a:p>
          <a:p>
            <a:pPr indent="-336550" lvl="0" marL="457200" rtl="0" algn="l">
              <a:lnSpc>
                <a:spcPct val="100000"/>
              </a:lnSpc>
              <a:spcBef>
                <a:spcPts val="0"/>
              </a:spcBef>
              <a:spcAft>
                <a:spcPts val="0"/>
              </a:spcAft>
              <a:buSzPts val="1700"/>
              <a:buChar char="●"/>
            </a:pPr>
            <a:r>
              <a:rPr lang="en" sz="1700"/>
              <a:t>Drop MFCCs to reduce complexity</a:t>
            </a:r>
            <a:endParaRPr sz="1700"/>
          </a:p>
        </p:txBody>
      </p:sp>
      <p:pic>
        <p:nvPicPr>
          <p:cNvPr id="112" name="Google Shape;112;p24"/>
          <p:cNvPicPr preferRelativeResize="0"/>
          <p:nvPr/>
        </p:nvPicPr>
        <p:blipFill rotWithShape="1">
          <a:blip r:embed="rId3">
            <a:alphaModFix/>
          </a:blip>
          <a:srcRect b="0" l="0" r="0" t="0"/>
          <a:stretch/>
        </p:blipFill>
        <p:spPr>
          <a:xfrm>
            <a:off x="4332200" y="702550"/>
            <a:ext cx="4370500" cy="3853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328581" y="228600"/>
            <a:ext cx="560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Confusion Matrices</a:t>
            </a:r>
            <a:endParaRPr/>
          </a:p>
        </p:txBody>
      </p:sp>
      <p:pic>
        <p:nvPicPr>
          <p:cNvPr id="118" name="Google Shape;118;p25"/>
          <p:cNvPicPr preferRelativeResize="0"/>
          <p:nvPr/>
        </p:nvPicPr>
        <p:blipFill>
          <a:blip r:embed="rId3">
            <a:alphaModFix/>
          </a:blip>
          <a:stretch>
            <a:fillRect/>
          </a:stretch>
        </p:blipFill>
        <p:spPr>
          <a:xfrm>
            <a:off x="484025" y="857750"/>
            <a:ext cx="2343025" cy="2024277"/>
          </a:xfrm>
          <a:prstGeom prst="rect">
            <a:avLst/>
          </a:prstGeom>
          <a:noFill/>
          <a:ln>
            <a:noFill/>
          </a:ln>
        </p:spPr>
      </p:pic>
      <p:pic>
        <p:nvPicPr>
          <p:cNvPr id="119" name="Google Shape;119;p25"/>
          <p:cNvPicPr preferRelativeResize="0"/>
          <p:nvPr/>
        </p:nvPicPr>
        <p:blipFill>
          <a:blip r:embed="rId4">
            <a:alphaModFix/>
          </a:blip>
          <a:stretch>
            <a:fillRect/>
          </a:stretch>
        </p:blipFill>
        <p:spPr>
          <a:xfrm>
            <a:off x="484025" y="2882024"/>
            <a:ext cx="2343025" cy="2019661"/>
          </a:xfrm>
          <a:prstGeom prst="rect">
            <a:avLst/>
          </a:prstGeom>
          <a:noFill/>
          <a:ln>
            <a:noFill/>
          </a:ln>
        </p:spPr>
      </p:pic>
      <p:pic>
        <p:nvPicPr>
          <p:cNvPr id="120" name="Google Shape;120;p25"/>
          <p:cNvPicPr preferRelativeResize="0"/>
          <p:nvPr/>
        </p:nvPicPr>
        <p:blipFill>
          <a:blip r:embed="rId5">
            <a:alphaModFix/>
          </a:blip>
          <a:stretch>
            <a:fillRect/>
          </a:stretch>
        </p:blipFill>
        <p:spPr>
          <a:xfrm>
            <a:off x="3365100" y="2882026"/>
            <a:ext cx="2243125" cy="1933537"/>
          </a:xfrm>
          <a:prstGeom prst="rect">
            <a:avLst/>
          </a:prstGeom>
          <a:noFill/>
          <a:ln>
            <a:noFill/>
          </a:ln>
        </p:spPr>
      </p:pic>
      <p:pic>
        <p:nvPicPr>
          <p:cNvPr id="121" name="Google Shape;121;p25"/>
          <p:cNvPicPr preferRelativeResize="0"/>
          <p:nvPr/>
        </p:nvPicPr>
        <p:blipFill>
          <a:blip r:embed="rId6">
            <a:alphaModFix/>
          </a:blip>
          <a:stretch>
            <a:fillRect/>
          </a:stretch>
        </p:blipFill>
        <p:spPr>
          <a:xfrm>
            <a:off x="6025712" y="723688"/>
            <a:ext cx="2243125" cy="1933514"/>
          </a:xfrm>
          <a:prstGeom prst="rect">
            <a:avLst/>
          </a:prstGeom>
          <a:noFill/>
          <a:ln>
            <a:noFill/>
          </a:ln>
        </p:spPr>
      </p:pic>
      <p:pic>
        <p:nvPicPr>
          <p:cNvPr id="122" name="Google Shape;122;p25"/>
          <p:cNvPicPr preferRelativeResize="0"/>
          <p:nvPr/>
        </p:nvPicPr>
        <p:blipFill>
          <a:blip r:embed="rId7">
            <a:alphaModFix/>
          </a:blip>
          <a:stretch>
            <a:fillRect/>
          </a:stretch>
        </p:blipFill>
        <p:spPr>
          <a:xfrm>
            <a:off x="6146275" y="2791251"/>
            <a:ext cx="2243125" cy="1933537"/>
          </a:xfrm>
          <a:prstGeom prst="rect">
            <a:avLst/>
          </a:prstGeom>
          <a:noFill/>
          <a:ln>
            <a:noFill/>
          </a:ln>
        </p:spPr>
      </p:pic>
      <p:sp>
        <p:nvSpPr>
          <p:cNvPr id="123" name="Google Shape;123;p25"/>
          <p:cNvSpPr txBox="1"/>
          <p:nvPr>
            <p:ph idx="1" type="body"/>
          </p:nvPr>
        </p:nvSpPr>
        <p:spPr>
          <a:xfrm>
            <a:off x="3229550" y="970950"/>
            <a:ext cx="2455800" cy="3201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Visualization</a:t>
            </a:r>
            <a:r>
              <a:rPr lang="en" sz="1600"/>
              <a:t> of performance</a:t>
            </a:r>
            <a:endParaRPr sz="1600"/>
          </a:p>
          <a:p>
            <a:pPr indent="-330200" lvl="0" marL="457200" rtl="0" algn="l">
              <a:lnSpc>
                <a:spcPct val="150000"/>
              </a:lnSpc>
              <a:spcBef>
                <a:spcPts val="0"/>
              </a:spcBef>
              <a:spcAft>
                <a:spcPts val="0"/>
              </a:spcAft>
              <a:buSzPts val="1600"/>
              <a:buChar char="●"/>
            </a:pPr>
            <a:r>
              <a:rPr lang="en" sz="1600"/>
              <a:t>Misclassification</a:t>
            </a:r>
            <a:r>
              <a:rPr lang="en" sz="1600"/>
              <a:t> of similar genres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28581" y="228600"/>
            <a:ext cx="560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Classifiers</a:t>
            </a:r>
            <a:endParaRPr/>
          </a:p>
        </p:txBody>
      </p:sp>
      <p:pic>
        <p:nvPicPr>
          <p:cNvPr id="129" name="Google Shape;129;p26"/>
          <p:cNvPicPr preferRelativeResize="0"/>
          <p:nvPr/>
        </p:nvPicPr>
        <p:blipFill>
          <a:blip r:embed="rId3">
            <a:alphaModFix/>
          </a:blip>
          <a:stretch>
            <a:fillRect/>
          </a:stretch>
        </p:blipFill>
        <p:spPr>
          <a:xfrm>
            <a:off x="6844300" y="1683675"/>
            <a:ext cx="2145651" cy="1849525"/>
          </a:xfrm>
          <a:prstGeom prst="rect">
            <a:avLst/>
          </a:prstGeom>
          <a:noFill/>
          <a:ln>
            <a:noFill/>
          </a:ln>
        </p:spPr>
      </p:pic>
      <p:pic>
        <p:nvPicPr>
          <p:cNvPr id="130" name="Google Shape;130;p26"/>
          <p:cNvPicPr preferRelativeResize="0"/>
          <p:nvPr/>
        </p:nvPicPr>
        <p:blipFill>
          <a:blip r:embed="rId4">
            <a:alphaModFix/>
          </a:blip>
          <a:stretch>
            <a:fillRect/>
          </a:stretch>
        </p:blipFill>
        <p:spPr>
          <a:xfrm>
            <a:off x="3092475" y="1251325"/>
            <a:ext cx="3590700" cy="3102201"/>
          </a:xfrm>
          <a:prstGeom prst="rect">
            <a:avLst/>
          </a:prstGeom>
          <a:noFill/>
          <a:ln>
            <a:noFill/>
          </a:ln>
        </p:spPr>
      </p:pic>
      <p:sp>
        <p:nvSpPr>
          <p:cNvPr id="131" name="Google Shape;131;p26"/>
          <p:cNvSpPr txBox="1"/>
          <p:nvPr>
            <p:ph idx="1" type="body"/>
          </p:nvPr>
        </p:nvSpPr>
        <p:spPr>
          <a:xfrm>
            <a:off x="288050" y="1103450"/>
            <a:ext cx="2643300" cy="3201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Genre correlation adds to error</a:t>
            </a:r>
            <a:endParaRPr sz="1600"/>
          </a:p>
          <a:p>
            <a:pPr indent="-330200" lvl="0" marL="457200" rtl="0" algn="l">
              <a:lnSpc>
                <a:spcPct val="150000"/>
              </a:lnSpc>
              <a:spcBef>
                <a:spcPts val="0"/>
              </a:spcBef>
              <a:spcAft>
                <a:spcPts val="0"/>
              </a:spcAft>
              <a:buSzPts val="1600"/>
              <a:buChar char="●"/>
            </a:pPr>
            <a:r>
              <a:rPr lang="en" sz="1600"/>
              <a:t>Naive bayes relies on independency = prediction error</a:t>
            </a:r>
            <a:endParaRPr sz="1600"/>
          </a:p>
          <a:p>
            <a:pPr indent="-330200" lvl="0" marL="457200" rtl="0" algn="l">
              <a:lnSpc>
                <a:spcPct val="150000"/>
              </a:lnSpc>
              <a:spcBef>
                <a:spcPts val="0"/>
              </a:spcBef>
              <a:spcAft>
                <a:spcPts val="0"/>
              </a:spcAft>
              <a:buSzPts val="1600"/>
              <a:buChar char="●"/>
            </a:pPr>
            <a:r>
              <a:rPr lang="en" sz="1600"/>
              <a:t>Improve by adding more specific genre classifications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28581" y="228600"/>
            <a:ext cx="560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Evaluation </a:t>
            </a:r>
            <a:endParaRPr/>
          </a:p>
        </p:txBody>
      </p:sp>
      <p:pic>
        <p:nvPicPr>
          <p:cNvPr id="137" name="Google Shape;137;p27"/>
          <p:cNvPicPr preferRelativeResize="0"/>
          <p:nvPr/>
        </p:nvPicPr>
        <p:blipFill>
          <a:blip r:embed="rId3">
            <a:alphaModFix/>
          </a:blip>
          <a:stretch>
            <a:fillRect/>
          </a:stretch>
        </p:blipFill>
        <p:spPr>
          <a:xfrm>
            <a:off x="4720152" y="1144438"/>
            <a:ext cx="3910850" cy="3378825"/>
          </a:xfrm>
          <a:prstGeom prst="rect">
            <a:avLst/>
          </a:prstGeom>
          <a:noFill/>
          <a:ln>
            <a:noFill/>
          </a:ln>
        </p:spPr>
      </p:pic>
      <p:pic>
        <p:nvPicPr>
          <p:cNvPr id="138" name="Google Shape;138;p27"/>
          <p:cNvPicPr preferRelativeResize="0"/>
          <p:nvPr/>
        </p:nvPicPr>
        <p:blipFill>
          <a:blip r:embed="rId4">
            <a:alphaModFix/>
          </a:blip>
          <a:stretch>
            <a:fillRect/>
          </a:stretch>
        </p:blipFill>
        <p:spPr>
          <a:xfrm>
            <a:off x="1671100" y="2850200"/>
            <a:ext cx="2818075" cy="1995518"/>
          </a:xfrm>
          <a:prstGeom prst="rect">
            <a:avLst/>
          </a:prstGeom>
          <a:noFill/>
          <a:ln>
            <a:noFill/>
          </a:ln>
        </p:spPr>
      </p:pic>
      <p:pic>
        <p:nvPicPr>
          <p:cNvPr id="139" name="Google Shape;139;p27"/>
          <p:cNvPicPr preferRelativeResize="0"/>
          <p:nvPr/>
        </p:nvPicPr>
        <p:blipFill>
          <a:blip r:embed="rId5">
            <a:alphaModFix/>
          </a:blip>
          <a:stretch>
            <a:fillRect/>
          </a:stretch>
        </p:blipFill>
        <p:spPr>
          <a:xfrm>
            <a:off x="311150" y="875500"/>
            <a:ext cx="2700024" cy="1900510"/>
          </a:xfrm>
          <a:prstGeom prst="rect">
            <a:avLst/>
          </a:prstGeom>
          <a:noFill/>
          <a:ln>
            <a:noFill/>
          </a:ln>
        </p:spPr>
      </p:pic>
      <p:sp>
        <p:nvSpPr>
          <p:cNvPr id="140" name="Google Shape;140;p27"/>
          <p:cNvSpPr txBox="1"/>
          <p:nvPr>
            <p:ph idx="1" type="body"/>
          </p:nvPr>
        </p:nvSpPr>
        <p:spPr>
          <a:xfrm>
            <a:off x="3134050" y="1522325"/>
            <a:ext cx="1573200" cy="4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Overfitting:</a:t>
            </a:r>
            <a:endParaRPr b="1" sz="1600"/>
          </a:p>
          <a:p>
            <a:pPr indent="0" lvl="0" marL="0" rtl="0" algn="l">
              <a:spcBef>
                <a:spcPts val="0"/>
              </a:spcBef>
              <a:spcAft>
                <a:spcPts val="0"/>
              </a:spcAft>
              <a:buNone/>
            </a:pPr>
            <a:r>
              <a:rPr lang="en" sz="1600"/>
              <a:t>100% Training</a:t>
            </a:r>
            <a:endParaRPr sz="1600"/>
          </a:p>
          <a:p>
            <a:pPr indent="0" lvl="0" marL="0" rtl="0" algn="l">
              <a:spcBef>
                <a:spcPts val="0"/>
              </a:spcBef>
              <a:spcAft>
                <a:spcPts val="0"/>
              </a:spcAft>
              <a:buNone/>
            </a:pPr>
            <a:r>
              <a:rPr lang="en" sz="1600"/>
              <a:t> ~65% Testing</a:t>
            </a:r>
            <a:endParaRPr sz="1600"/>
          </a:p>
        </p:txBody>
      </p:sp>
      <p:sp>
        <p:nvSpPr>
          <p:cNvPr id="141" name="Google Shape;141;p27"/>
          <p:cNvSpPr txBox="1"/>
          <p:nvPr>
            <p:ph idx="1" type="body"/>
          </p:nvPr>
        </p:nvSpPr>
        <p:spPr>
          <a:xfrm>
            <a:off x="75550" y="3145075"/>
            <a:ext cx="17466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Dropout + Regularization:</a:t>
            </a:r>
            <a:endParaRPr b="1" sz="1600"/>
          </a:p>
          <a:p>
            <a:pPr indent="0" lvl="0" marL="0" rtl="0" algn="l">
              <a:spcBef>
                <a:spcPts val="0"/>
              </a:spcBef>
              <a:spcAft>
                <a:spcPts val="0"/>
              </a:spcAft>
              <a:buNone/>
            </a:pPr>
            <a:r>
              <a:rPr lang="en" sz="1600"/>
              <a:t>92% Training</a:t>
            </a:r>
            <a:endParaRPr sz="1600"/>
          </a:p>
          <a:p>
            <a:pPr indent="0" lvl="0" marL="0" rtl="0" algn="l">
              <a:spcBef>
                <a:spcPts val="0"/>
              </a:spcBef>
              <a:spcAft>
                <a:spcPts val="0"/>
              </a:spcAft>
              <a:buNone/>
            </a:pPr>
            <a:r>
              <a:rPr lang="en" sz="1600"/>
              <a:t>72% Testing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2021 ASU Template Master (Official from the Hub)">
  <a:themeElements>
    <a:clrScheme name="ASU 2021 Color">
      <a:dk1>
        <a:srgbClr val="191919"/>
      </a:dk1>
      <a:lt1>
        <a:srgbClr val="FFFFFF"/>
      </a:lt1>
      <a:dk2>
        <a:srgbClr val="D0D0D0"/>
      </a:dk2>
      <a:lt2>
        <a:srgbClr val="E8E8E8"/>
      </a:lt2>
      <a:accent1>
        <a:srgbClr val="FFC627"/>
      </a:accent1>
      <a:accent2>
        <a:srgbClr val="8C1D40"/>
      </a:accent2>
      <a:accent3>
        <a:srgbClr val="78BE20"/>
      </a:accent3>
      <a:accent4>
        <a:srgbClr val="FF7F32"/>
      </a:accent4>
      <a:accent5>
        <a:srgbClr val="00A3E0"/>
      </a:accent5>
      <a:accent6>
        <a:srgbClr val="CC2F2F"/>
      </a:accent6>
      <a:hlink>
        <a:srgbClr val="8C1D40"/>
      </a:hlink>
      <a:folHlink>
        <a:srgbClr val="7474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