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8" r:id="rId5"/>
    <p:sldId id="274" r:id="rId6"/>
    <p:sldId id="275" r:id="rId7"/>
    <p:sldId id="259" r:id="rId8"/>
    <p:sldId id="267" r:id="rId9"/>
    <p:sldId id="257" r:id="rId10"/>
    <p:sldId id="261" r:id="rId11"/>
    <p:sldId id="270" r:id="rId12"/>
    <p:sldId id="271" r:id="rId13"/>
    <p:sldId id="262" r:id="rId14"/>
    <p:sldId id="263" r:id="rId15"/>
    <p:sldId id="266" r:id="rId16"/>
    <p:sldId id="260" r:id="rId17"/>
    <p:sldId id="27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1A18-7FF6-4019-BC11-5791C3D63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E9338-659F-46A2-8CBE-DAA8AE802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8A3B-D273-40F3-9B12-52D3CEFF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82255-49D3-4D17-B088-535109CB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20C3B-32AA-4DA5-97D6-12C24879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A4A3-5C93-4665-8BE5-6D5BCE53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283E6-DE78-4DAC-B0A8-677519282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1804-0B75-4FA0-8C09-9F9D00CE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91BF1-CC86-49B1-8AE3-03FC3608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42121-4416-4761-BDAF-5B6E869B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9A61B-A71F-4FA4-8D52-2976F0DF6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C4E42-E030-4FAD-B3F0-72F65D83C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0275-F899-464D-AF9E-97953EEB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EF7F-14A3-4EEC-8837-1101D5EF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1EB2-F44B-46B8-98BC-E3323795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74C0-26EE-4B1C-BD72-A14884A1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3EAE-2405-4B07-A80D-A25EF689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5D31-DDDE-4357-AD0E-1660203F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037B-9BF0-42C6-9200-E54ED957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B3C9E-B543-45BC-8BDE-A687833E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C932-82A8-49F2-BD8A-252EC965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5220-5AAC-42D8-A450-FA47055AF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16A20-9CA2-4BB3-9201-C68163DD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E163-CEAE-4B65-9F17-4D9F20F8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E9A8-3BEE-403D-8BC3-11332283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D86F-60D6-4A56-963D-FAA14109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D80B-CADC-4F5D-BB8A-2A4BAD0DA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174CD-3D08-47F1-B298-E5704A32A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138C4-7030-46F7-A2CE-353CDA47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8D80-2CEF-4CD1-A747-28A77FF8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C0211-214A-4BAA-B167-3FE3E9E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8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6575-A874-4BAB-BFE6-AF0A93C7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D001-7F4A-4942-9990-5C081D881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0973C-6D03-46D6-B130-84E29A03B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F173A-72BE-4CB3-802E-E458B691A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7BDEA-117D-4B8F-8AF4-44A98101B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C9CFD-3D15-4C7A-A46A-D6750B07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35728-BF79-46A4-9D43-3F508702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1ACA4-BAAA-4103-A5C6-8FBE37CB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4896-F775-4FA0-95B9-7504E321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62ECA-1111-436A-A10F-BFCC1997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02E1C-6B90-4AA3-A3C2-0B3AAED1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581C-7D8A-4A0B-89BA-AA1095B4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A55C8-F13C-43CF-92F8-B471D3A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7BB2F-BF42-4C5E-94C7-E37465DA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901B6-AB7C-4EB7-81F5-87B40647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9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14B3-7B7E-425C-938B-64FD1E2F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34F0-BA9C-4DDD-9EE0-5565F999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6BAF3-AF3B-4E08-B204-F692E3A2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6F02-551A-4078-836E-ADBA50B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8AA1A-23AA-4320-857A-77B9588E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8FCB-5922-4153-B5A2-AE7047F0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1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0EF9-6CB4-426A-AF47-4A5C3680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D6458-FAA0-41F2-A7BB-66F6CE37E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25FA5-7AF5-41DF-8A91-8B41CCFD1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31202-35C6-4B70-9CB3-CB0C29D9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C2D6-6AE4-4516-A345-F690C026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863F7-956A-473A-96E8-C0E57F4E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1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004EB-936A-4B6E-9117-2F13D37B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2D1A-1B1E-426B-9885-61504507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0AA15-8086-41E9-A194-2E7397C37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B789-3FC1-4C3F-84EF-62A47431F9F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33BF-D499-4865-B96B-967AE2348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B5815-664D-4682-BBC1-EE2F185F2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F2B0-E799-4F23-ACF0-CC70FF7E0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422" y="4061937"/>
            <a:ext cx="8997244" cy="1695772"/>
          </a:xfrm>
        </p:spPr>
        <p:txBody>
          <a:bodyPr/>
          <a:lstStyle/>
          <a:p>
            <a:r>
              <a:rPr lang="en-US" dirty="0"/>
              <a:t>Fictious Airways</a:t>
            </a:r>
          </a:p>
        </p:txBody>
      </p:sp>
      <p:pic>
        <p:nvPicPr>
          <p:cNvPr id="4" name="Picture 3" descr="Why Do 90-Second Flights Exist? A Look at the World's Shortest Flights |  Condé Nast Traveler">
            <a:extLst>
              <a:ext uri="{FF2B5EF4-FFF2-40B4-BE49-F238E27FC236}">
                <a16:creationId xmlns:a16="http://schemas.microsoft.com/office/drawing/2014/main" id="{FFAE8974-0529-431D-A9B8-D036E170E0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21" y="752321"/>
            <a:ext cx="6586014" cy="415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58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958F-FCBC-4F64-9049-8DD9A826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our recorded crash metrics tell us about our aircraft?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05E92-0E13-430C-A77A-6FE69DD2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35" y="1690688"/>
            <a:ext cx="6638179" cy="498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4A8B-3729-4D9A-9260-475461AD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does our survival counts stack up against fatality counts.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C5758-46F9-49E2-921E-BE1B722AD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" r="3" b="3"/>
          <a:stretch/>
        </p:blipFill>
        <p:spPr>
          <a:xfrm>
            <a:off x="1492957" y="1223936"/>
            <a:ext cx="9028287" cy="55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949C-3CF2-4338-B0CA-B84CB661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Is there a pattern with specific types of aircraft that contribute to the ratio of chances of survival over fatality?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A4ED674-C57D-4DBF-A981-3EB6C419B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2" b="2"/>
          <a:stretch/>
        </p:blipFill>
        <p:spPr bwMode="auto">
          <a:xfrm>
            <a:off x="1614311" y="1457191"/>
            <a:ext cx="8568767" cy="523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6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2B33-241B-4A1B-8E82-5EEB5F3A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Revealing the survival rate metric for each aircraft.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A9CC7F-935C-4DA7-BAC3-780C8DE4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9" y="2032867"/>
            <a:ext cx="11295029" cy="413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6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10517-43CD-44B5-AFDF-C113826A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48" y="1347455"/>
            <a:ext cx="10484352" cy="55105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007743-4A53-4AE3-8393-5A6ABB1C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How does the survival rate for each aircraft contribute to Fictious Airways’ overall survival rate?</a:t>
            </a:r>
          </a:p>
        </p:txBody>
      </p:sp>
    </p:spTree>
    <p:extLst>
      <p:ext uri="{BB962C8B-B14F-4D97-AF65-F5344CB8AC3E}">
        <p14:creationId xmlns:p14="http://schemas.microsoft.com/office/powerpoint/2010/main" val="1139017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8045-8126-494B-A40B-3B34D10C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Which aircraft should be targeted to be removed to improve overall survival 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6ADA-A1F4-4280-B74B-16578D93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1244" y="1848733"/>
            <a:ext cx="3372556" cy="3874030"/>
          </a:xfrm>
        </p:spPr>
        <p:txBody>
          <a:bodyPr/>
          <a:lstStyle/>
          <a:p>
            <a:r>
              <a:rPr lang="en-US" dirty="0"/>
              <a:t>Aircraft to decommission:</a:t>
            </a:r>
          </a:p>
          <a:p>
            <a:r>
              <a:rPr lang="en-US" sz="2000" dirty="0"/>
              <a:t>Boeing 757-200</a:t>
            </a:r>
          </a:p>
          <a:p>
            <a:r>
              <a:rPr lang="en-US" sz="2000" dirty="0"/>
              <a:t>Boeing KC-135 </a:t>
            </a:r>
            <a:r>
              <a:rPr lang="en-US" sz="2000" dirty="0" err="1"/>
              <a:t>Statotanker</a:t>
            </a:r>
            <a:endParaRPr lang="en-US" sz="2000" dirty="0"/>
          </a:p>
          <a:p>
            <a:r>
              <a:rPr lang="en-US" sz="2000" dirty="0"/>
              <a:t>Boeing 747-200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3AF7F-AD84-470A-A39C-F46C25CB0C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3546" y="1690688"/>
            <a:ext cx="6454422" cy="46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15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FD839-FA99-4BCA-B031-2ED7937E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88" y="1454664"/>
            <a:ext cx="8184444" cy="52179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C83EDB8-D51F-4030-B34F-B1BDFBCE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One more review of the aircraft identified for </a:t>
            </a:r>
            <a:r>
              <a:rPr lang="en-US" sz="3200" dirty="0" err="1"/>
              <a:t>decommision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503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33880-ADB5-4101-BE29-D9F37169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26" y="1258679"/>
            <a:ext cx="9832702" cy="50084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2FFF6C-2BA2-4B0B-A662-F4440D59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How does the overall survival rate look after removing the identified aircraft?</a:t>
            </a:r>
          </a:p>
        </p:txBody>
      </p:sp>
    </p:spTree>
    <p:extLst>
      <p:ext uri="{BB962C8B-B14F-4D97-AF65-F5344CB8AC3E}">
        <p14:creationId xmlns:p14="http://schemas.microsoft.com/office/powerpoint/2010/main" val="68541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y Do 90-Second Flights Exist? A Look at the World's Shortest Flights |  Condé Nast Traveler">
            <a:extLst>
              <a:ext uri="{FF2B5EF4-FFF2-40B4-BE49-F238E27FC236}">
                <a16:creationId xmlns:a16="http://schemas.microsoft.com/office/drawing/2014/main" id="{229B2D02-CBB9-45DC-9E02-D8D4B58EA0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247" y="195262"/>
            <a:ext cx="4854575" cy="30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B677E-632E-4484-BB32-ACF70A82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Survival Rate!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39EAD30-4B83-4E02-85AE-823B479A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61" y="3259772"/>
            <a:ext cx="4612341" cy="345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1A75EF1-17BC-46E2-BEE0-D83145078B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64" y="1281290"/>
            <a:ext cx="47910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3C9BAD6A-EBEF-4300-A5CC-A7409F03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29" y="365125"/>
            <a:ext cx="43053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0A5C9-7997-4A3B-A2C8-9CB00AFC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are we? </a:t>
            </a:r>
            <a:br>
              <a:rPr lang="en-US" dirty="0"/>
            </a:br>
            <a:r>
              <a:rPr lang="en-US" dirty="0"/>
              <a:t>  And where have we been?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73700F-DE69-4CE3-B6BD-4075783B2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71" y="2213215"/>
            <a:ext cx="8835274" cy="417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7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EFF9-5288-46B6-8654-308B1A0C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dreams become nightmares.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04F7-4EBC-4B55-9397-ABDE2304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858" y="1825625"/>
            <a:ext cx="461794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1F1A066-4712-426F-8913-5B9A82A03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71662"/>
            <a:ext cx="5740401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6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BF29-C7B8-41CD-B794-F2804852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concerns impact air travel.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2AFC84-5025-4EDE-86B7-5B87963E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81" y="2036140"/>
            <a:ext cx="8800686" cy="433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44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37B-84C3-4F51-AC4D-A5A3044D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fear of travel comes fear of bankruptcy.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C5D9-A172-48F6-A613-C966AC369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344"/>
            <a:ext cx="356347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0E3F410-2B57-438D-9FE9-C987BB640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86" y="1825625"/>
            <a:ext cx="6543114" cy="437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33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3BD8-EB96-455C-9921-67577C98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Data Science Team was assembled to assess the problem and identify a solution.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A4F6-4BAC-4696-8BD4-178F87CD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646" y="1825625"/>
            <a:ext cx="4025153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84C9E-CEA5-42B5-BE31-7FD66EED5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77" y="1690688"/>
            <a:ext cx="5482428" cy="488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5F74-D5F0-47D2-AB5C-92D6314E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crashes has each aircraft been involved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5E1B-A94C-42BC-9093-E84E260B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2860"/>
            <a:ext cx="320936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A2B491-F7FB-43E4-82B7-729FA5087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564" y="1234710"/>
            <a:ext cx="7422192" cy="488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1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5CE3-DE20-46BB-8A89-47728274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age of our aircraft contribute to crash fatalities?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24606B-A6B2-454B-BFF1-C2716F03C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15" y="1984486"/>
            <a:ext cx="10354830" cy="467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68D0-0082-44AA-BA08-B7D0DE43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location affect the crash fatalities?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764B8-8139-4218-8388-824D3743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84" y="2056274"/>
            <a:ext cx="8296399" cy="390020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383C8-02F5-4011-855A-958AD4B8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306" y="2056274"/>
            <a:ext cx="3003176" cy="432126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5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202</Words>
  <Application>Microsoft Office PowerPoint</Application>
  <PresentationFormat>Widescreen</PresentationFormat>
  <Paragraphs>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Fictious Airways</vt:lpstr>
      <vt:lpstr>Who are we?    And where have we been?</vt:lpstr>
      <vt:lpstr>As dreams become nightmares.</vt:lpstr>
      <vt:lpstr>Safety concerns impact air travel.</vt:lpstr>
      <vt:lpstr>With fear of travel comes fear of bankruptcy.</vt:lpstr>
      <vt:lpstr>A new Data Science Team was assembled to assess the problem and identify a solution.</vt:lpstr>
      <vt:lpstr>How many crashes has each aircraft been involved in?</vt:lpstr>
      <vt:lpstr>Does the age of our aircraft contribute to crash fatalities?</vt:lpstr>
      <vt:lpstr>Does the location affect the crash fatalities?</vt:lpstr>
      <vt:lpstr>What do our recorded crash metrics tell us about our aircraft?</vt:lpstr>
      <vt:lpstr>How does our survival counts stack up against fatality counts.</vt:lpstr>
      <vt:lpstr>Is there a pattern with specific types of aircraft that contribute to the ratio of chances of survival over fatality? </vt:lpstr>
      <vt:lpstr>Revealing the survival rate metric for each aircraft.</vt:lpstr>
      <vt:lpstr>How does the survival rate for each aircraft contribute to Fictious Airways’ overall survival rate?</vt:lpstr>
      <vt:lpstr>Which aircraft should be targeted to be removed to improve overall survival rate?</vt:lpstr>
      <vt:lpstr>One more review of the aircraft identified for decommision?</vt:lpstr>
      <vt:lpstr>How does the overall survival rate look after removing the identified aircraft?</vt:lpstr>
      <vt:lpstr>Improved Survival Rate!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Danque</dc:creator>
  <cp:lastModifiedBy>Alan Danque</cp:lastModifiedBy>
  <cp:revision>9</cp:revision>
  <dcterms:created xsi:type="dcterms:W3CDTF">2020-10-31T00:59:16Z</dcterms:created>
  <dcterms:modified xsi:type="dcterms:W3CDTF">2020-10-31T02:04:51Z</dcterms:modified>
</cp:coreProperties>
</file>