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1A18-7FF6-4019-BC11-5791C3D63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E9338-659F-46A2-8CBE-DAA8AE802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78A3B-D273-40F3-9B12-52D3CEFF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89-3FC1-4C3F-84EF-62A47431F9F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82255-49D3-4D17-B088-535109CB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20C3B-32AA-4DA5-97D6-12C24879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3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A4A3-5C93-4665-8BE5-6D5BCE53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283E6-DE78-4DAC-B0A8-677519282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01804-0B75-4FA0-8C09-9F9D00CE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89-3FC1-4C3F-84EF-62A47431F9F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91BF1-CC86-49B1-8AE3-03FC3608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42121-4416-4761-BDAF-5B6E869B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9A61B-A71F-4FA4-8D52-2976F0DF6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C4E42-E030-4FAD-B3F0-72F65D83C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70275-F899-464D-AF9E-97953EEB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89-3FC1-4C3F-84EF-62A47431F9F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EEF7F-14A3-4EEC-8837-1101D5EF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F1EB2-F44B-46B8-98BC-E3323795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2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74C0-26EE-4B1C-BD72-A14884A1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3EAE-2405-4B07-A80D-A25EF689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65D31-DDDE-4357-AD0E-1660203F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89-3FC1-4C3F-84EF-62A47431F9F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037B-9BF0-42C6-9200-E54ED957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B3C9E-B543-45BC-8BDE-A687833E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8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C932-82A8-49F2-BD8A-252EC965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65220-5AAC-42D8-A450-FA47055AF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16A20-9CA2-4BB3-9201-C68163DD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89-3FC1-4C3F-84EF-62A47431F9F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DE163-CEAE-4B65-9F17-4D9F20F8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BE9A8-3BEE-403D-8BC3-11332283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2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D86F-60D6-4A56-963D-FAA14109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8D80B-CADC-4F5D-BB8A-2A4BAD0DA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174CD-3D08-47F1-B298-E5704A32A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138C4-7030-46F7-A2CE-353CDA47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89-3FC1-4C3F-84EF-62A47431F9F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88D80-2CEF-4CD1-A747-28A77FF8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C0211-214A-4BAA-B167-3FE3E9EF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8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6575-A874-4BAB-BFE6-AF0A93C7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BD001-7F4A-4942-9990-5C081D881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0973C-6D03-46D6-B130-84E29A03B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F173A-72BE-4CB3-802E-E458B691A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7BDEA-117D-4B8F-8AF4-44A98101B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C9CFD-3D15-4C7A-A46A-D6750B07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89-3FC1-4C3F-84EF-62A47431F9F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35728-BF79-46A4-9D43-3F508702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1ACA4-BAAA-4103-A5C6-8FBE37CB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4896-F775-4FA0-95B9-7504E321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62ECA-1111-436A-A10F-BFCC1997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89-3FC1-4C3F-84EF-62A47431F9F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02E1C-6B90-4AA3-A3C2-0B3AAED1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0581C-7D8A-4A0B-89BA-AA1095B4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5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A55C8-F13C-43CF-92F8-B471D3A0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89-3FC1-4C3F-84EF-62A47431F9F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7BB2F-BF42-4C5E-94C7-E37465DA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901B6-AB7C-4EB7-81F5-87B40647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9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14B3-7B7E-425C-938B-64FD1E2F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734F0-BA9C-4DDD-9EE0-5565F999B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6BAF3-AF3B-4E08-B204-F692E3A29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16F02-551A-4078-836E-ADBA50B9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89-3FC1-4C3F-84EF-62A47431F9F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8AA1A-23AA-4320-857A-77B9588E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8FCB-5922-4153-B5A2-AE7047F0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1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0EF9-6CB4-426A-AF47-4A5C3680C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D6458-FAA0-41F2-A7BB-66F6CE37E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25FA5-7AF5-41DF-8A91-8B41CCFD1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31202-35C6-4B70-9CB3-CB0C29D9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89-3FC1-4C3F-84EF-62A47431F9F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3C2D6-6AE4-4516-A345-F690C026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863F7-956A-473A-96E8-C0E57F4E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1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004EB-936A-4B6E-9117-2F13D37B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02D1A-1B1E-426B-9885-61504507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0AA15-8086-41E9-A194-2E7397C37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1B789-3FC1-4C3F-84EF-62A47431F9F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533BF-D499-4865-B96B-967AE2348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B5815-664D-4682-BBC1-EE2F185F2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94F4E-8E24-42F3-965A-1BBCE143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9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F2B0-E799-4F23-ACF0-CC70FF7E0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ADBC9-ED03-424A-83FB-23B529B67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8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Danque</dc:creator>
  <cp:lastModifiedBy>Alan Danque</cp:lastModifiedBy>
  <cp:revision>1</cp:revision>
  <dcterms:created xsi:type="dcterms:W3CDTF">2020-10-24T22:56:04Z</dcterms:created>
  <dcterms:modified xsi:type="dcterms:W3CDTF">2020-10-24T22:56:51Z</dcterms:modified>
</cp:coreProperties>
</file>