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59" r:id="rId5"/>
    <p:sldId id="258" r:id="rId6"/>
    <p:sldId id="260" r:id="rId7"/>
    <p:sldId id="261" r:id="rId8"/>
    <p:sldId id="257" r:id="rId9"/>
    <p:sldId id="265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CC559-222A-49A7-B4B7-EC8C86F4A5B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3173FC-32B5-4C2B-BCA2-503C584BA9C4}">
      <dgm:prSet phldrT="[Text]"/>
      <dgm:spPr/>
      <dgm:t>
        <a:bodyPr/>
        <a:lstStyle/>
        <a:p>
          <a:r>
            <a:rPr lang="en-US" dirty="0"/>
            <a:t>Problem:</a:t>
          </a:r>
        </a:p>
      </dgm:t>
    </dgm:pt>
    <dgm:pt modelId="{006D71B0-8A37-4869-97F8-4A43D75962B5}" type="parTrans" cxnId="{8ABFFC58-2399-4BC7-BFA7-637E1C3017B8}">
      <dgm:prSet/>
      <dgm:spPr/>
      <dgm:t>
        <a:bodyPr/>
        <a:lstStyle/>
        <a:p>
          <a:endParaRPr lang="en-US"/>
        </a:p>
      </dgm:t>
    </dgm:pt>
    <dgm:pt modelId="{1D4A8D5E-39D0-4E53-B4DC-8B9A78DE1A0C}" type="sibTrans" cxnId="{8ABFFC58-2399-4BC7-BFA7-637E1C3017B8}">
      <dgm:prSet/>
      <dgm:spPr/>
      <dgm:t>
        <a:bodyPr/>
        <a:lstStyle/>
        <a:p>
          <a:endParaRPr lang="en-US"/>
        </a:p>
      </dgm:t>
    </dgm:pt>
    <dgm:pt modelId="{9D417ACB-F308-41F0-A57C-98F34D494158}">
      <dgm:prSet phldrT="[Text]"/>
      <dgm:spPr/>
      <dgm:t>
        <a:bodyPr/>
        <a:lstStyle/>
        <a:p>
          <a:r>
            <a:rPr lang="en-US" dirty="0"/>
            <a:t>Solution:</a:t>
          </a:r>
        </a:p>
      </dgm:t>
    </dgm:pt>
    <dgm:pt modelId="{B48D9E04-6204-40C1-AB73-9768DF6DAF40}" type="parTrans" cxnId="{124BB0DF-BAC2-4D29-8B2C-B5055F398F20}">
      <dgm:prSet/>
      <dgm:spPr/>
      <dgm:t>
        <a:bodyPr/>
        <a:lstStyle/>
        <a:p>
          <a:endParaRPr lang="en-US"/>
        </a:p>
      </dgm:t>
    </dgm:pt>
    <dgm:pt modelId="{CB5A98CC-EF22-49F3-BAA5-F8A8CB55F8CC}" type="sibTrans" cxnId="{124BB0DF-BAC2-4D29-8B2C-B5055F398F20}">
      <dgm:prSet/>
      <dgm:spPr/>
      <dgm:t>
        <a:bodyPr/>
        <a:lstStyle/>
        <a:p>
          <a:endParaRPr lang="en-US"/>
        </a:p>
      </dgm:t>
    </dgm:pt>
    <dgm:pt modelId="{09EEC008-683E-4CD7-ACC8-6212C65267DA}">
      <dgm:prSet phldrT="[Text]"/>
      <dgm:spPr/>
      <dgm:t>
        <a:bodyPr/>
        <a:lstStyle/>
        <a:p>
          <a:r>
            <a:rPr lang="en-US" dirty="0"/>
            <a:t>Recommendation:</a:t>
          </a:r>
        </a:p>
      </dgm:t>
    </dgm:pt>
    <dgm:pt modelId="{1F4CAE7D-46FA-450B-AB0C-2584BB0FEB57}" type="parTrans" cxnId="{9EFAB56D-37E1-4573-94A3-1C0AFBC95790}">
      <dgm:prSet/>
      <dgm:spPr/>
      <dgm:t>
        <a:bodyPr/>
        <a:lstStyle/>
        <a:p>
          <a:endParaRPr lang="en-US"/>
        </a:p>
      </dgm:t>
    </dgm:pt>
    <dgm:pt modelId="{8731BE72-785F-4C68-B370-A9A183BAE03D}" type="sibTrans" cxnId="{9EFAB56D-37E1-4573-94A3-1C0AFBC95790}">
      <dgm:prSet/>
      <dgm:spPr/>
      <dgm:t>
        <a:bodyPr/>
        <a:lstStyle/>
        <a:p>
          <a:endParaRPr lang="en-US"/>
        </a:p>
      </dgm:t>
    </dgm:pt>
    <dgm:pt modelId="{8ABA674F-E5AE-4751-BABA-E6B5679D0D52}">
      <dgm:prSet/>
      <dgm:spPr/>
      <dgm:t>
        <a:bodyPr/>
        <a:lstStyle/>
        <a:p>
          <a:r>
            <a:rPr lang="en-US" dirty="0"/>
            <a:t>Airline safety concerns threaten the reputation of Fictious Airways</a:t>
          </a:r>
        </a:p>
      </dgm:t>
    </dgm:pt>
    <dgm:pt modelId="{ED373987-2D31-4BFD-98EC-852C271935D2}" type="parTrans" cxnId="{9ABC7200-82D4-48D8-8B74-006210DFFEEF}">
      <dgm:prSet/>
      <dgm:spPr/>
      <dgm:t>
        <a:bodyPr/>
        <a:lstStyle/>
        <a:p>
          <a:endParaRPr lang="en-US"/>
        </a:p>
      </dgm:t>
    </dgm:pt>
    <dgm:pt modelId="{B0C8585C-D9F3-4609-A1E5-56AD6F00592A}" type="sibTrans" cxnId="{9ABC7200-82D4-48D8-8B74-006210DFFEEF}">
      <dgm:prSet/>
      <dgm:spPr/>
      <dgm:t>
        <a:bodyPr/>
        <a:lstStyle/>
        <a:p>
          <a:endParaRPr lang="en-US"/>
        </a:p>
      </dgm:t>
    </dgm:pt>
    <dgm:pt modelId="{2B4AC55B-DB58-4075-B28D-A548AE193A0E}">
      <dgm:prSet phldrT="[Text]"/>
      <dgm:spPr/>
      <dgm:t>
        <a:bodyPr/>
        <a:lstStyle/>
        <a:p>
          <a:r>
            <a:rPr lang="en-US" dirty="0"/>
            <a:t>We have analyzed and identified which aircraft owned by Fictious Airways have the most fatalities</a:t>
          </a:r>
        </a:p>
      </dgm:t>
    </dgm:pt>
    <dgm:pt modelId="{AD8572DA-25C5-459F-8FDF-A5429242C46C}" type="parTrans" cxnId="{8754A16A-B1FC-4733-B4E0-6010591B3C53}">
      <dgm:prSet/>
      <dgm:spPr/>
      <dgm:t>
        <a:bodyPr/>
        <a:lstStyle/>
        <a:p>
          <a:endParaRPr lang="en-US"/>
        </a:p>
      </dgm:t>
    </dgm:pt>
    <dgm:pt modelId="{D6DB9EDA-9AD1-49E2-9572-42C2535B5C57}" type="sibTrans" cxnId="{8754A16A-B1FC-4733-B4E0-6010591B3C53}">
      <dgm:prSet/>
      <dgm:spPr/>
      <dgm:t>
        <a:bodyPr/>
        <a:lstStyle/>
        <a:p>
          <a:endParaRPr lang="en-US"/>
        </a:p>
      </dgm:t>
    </dgm:pt>
    <dgm:pt modelId="{790C88A4-56F5-4337-BCB0-09B4E72947DF}">
      <dgm:prSet phldrT="[Text]"/>
      <dgm:spPr/>
      <dgm:t>
        <a:bodyPr/>
        <a:lstStyle/>
        <a:p>
          <a:r>
            <a:rPr lang="en-US" dirty="0"/>
            <a:t>Publicly decommission the planes with less than 60% survival rate from service immediately.</a:t>
          </a:r>
        </a:p>
      </dgm:t>
    </dgm:pt>
    <dgm:pt modelId="{E228B18C-7548-4CDC-A6EE-D8B1AF0EC68D}" type="parTrans" cxnId="{B6737FD5-8ADF-4A2C-A344-58894792E8DE}">
      <dgm:prSet/>
      <dgm:spPr/>
      <dgm:t>
        <a:bodyPr/>
        <a:lstStyle/>
        <a:p>
          <a:endParaRPr lang="en-US"/>
        </a:p>
      </dgm:t>
    </dgm:pt>
    <dgm:pt modelId="{152CF5AD-B7AE-4584-B34D-131FA4516BBE}" type="sibTrans" cxnId="{B6737FD5-8ADF-4A2C-A344-58894792E8DE}">
      <dgm:prSet/>
      <dgm:spPr/>
      <dgm:t>
        <a:bodyPr/>
        <a:lstStyle/>
        <a:p>
          <a:endParaRPr lang="en-US"/>
        </a:p>
      </dgm:t>
    </dgm:pt>
    <dgm:pt modelId="{07D3A7E7-8E72-407A-A3F6-03097F65C23F}" type="pres">
      <dgm:prSet presAssocID="{C2ACC559-222A-49A7-B4B7-EC8C86F4A5B8}" presName="linear" presStyleCnt="0">
        <dgm:presLayoutVars>
          <dgm:dir/>
          <dgm:animLvl val="lvl"/>
          <dgm:resizeHandles val="exact"/>
        </dgm:presLayoutVars>
      </dgm:prSet>
      <dgm:spPr/>
    </dgm:pt>
    <dgm:pt modelId="{E8DA5EF3-7E86-4379-BC10-A63ECD76EA1B}" type="pres">
      <dgm:prSet presAssocID="{FA3173FC-32B5-4C2B-BCA2-503C584BA9C4}" presName="parentLin" presStyleCnt="0"/>
      <dgm:spPr/>
    </dgm:pt>
    <dgm:pt modelId="{BDBC0AB0-96D5-46A4-A7C6-DFC63E18BA39}" type="pres">
      <dgm:prSet presAssocID="{FA3173FC-32B5-4C2B-BCA2-503C584BA9C4}" presName="parentLeftMargin" presStyleLbl="node1" presStyleIdx="0" presStyleCnt="3"/>
      <dgm:spPr/>
    </dgm:pt>
    <dgm:pt modelId="{92B88FA0-3403-48DD-85A2-A25A9105EF0F}" type="pres">
      <dgm:prSet presAssocID="{FA3173FC-32B5-4C2B-BCA2-503C584BA9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3C5946-454B-477D-85D7-B3082819B7C5}" type="pres">
      <dgm:prSet presAssocID="{FA3173FC-32B5-4C2B-BCA2-503C584BA9C4}" presName="negativeSpace" presStyleCnt="0"/>
      <dgm:spPr/>
    </dgm:pt>
    <dgm:pt modelId="{564DFE6B-FB66-43DB-8562-AC7FD2CF450D}" type="pres">
      <dgm:prSet presAssocID="{FA3173FC-32B5-4C2B-BCA2-503C584BA9C4}" presName="childText" presStyleLbl="conFgAcc1" presStyleIdx="0" presStyleCnt="3">
        <dgm:presLayoutVars>
          <dgm:bulletEnabled val="1"/>
        </dgm:presLayoutVars>
      </dgm:prSet>
      <dgm:spPr/>
    </dgm:pt>
    <dgm:pt modelId="{BCD9488D-AEB3-4ACE-913C-E35D3858BC4D}" type="pres">
      <dgm:prSet presAssocID="{1D4A8D5E-39D0-4E53-B4DC-8B9A78DE1A0C}" presName="spaceBetweenRectangles" presStyleCnt="0"/>
      <dgm:spPr/>
    </dgm:pt>
    <dgm:pt modelId="{40B6C9B1-B4C0-4344-A37C-E46EFBA64AC3}" type="pres">
      <dgm:prSet presAssocID="{9D417ACB-F308-41F0-A57C-98F34D494158}" presName="parentLin" presStyleCnt="0"/>
      <dgm:spPr/>
    </dgm:pt>
    <dgm:pt modelId="{6C9B7833-2D26-4601-A469-19C991483CF1}" type="pres">
      <dgm:prSet presAssocID="{9D417ACB-F308-41F0-A57C-98F34D494158}" presName="parentLeftMargin" presStyleLbl="node1" presStyleIdx="0" presStyleCnt="3"/>
      <dgm:spPr/>
    </dgm:pt>
    <dgm:pt modelId="{C846A40C-65FC-4A1E-9905-77FEF8EC0731}" type="pres">
      <dgm:prSet presAssocID="{9D417ACB-F308-41F0-A57C-98F34D4941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27F6E4-1B94-472D-A3AA-A0A904E4D287}" type="pres">
      <dgm:prSet presAssocID="{9D417ACB-F308-41F0-A57C-98F34D494158}" presName="negativeSpace" presStyleCnt="0"/>
      <dgm:spPr/>
    </dgm:pt>
    <dgm:pt modelId="{04943901-2AD0-4761-B002-E7CECECEDAC0}" type="pres">
      <dgm:prSet presAssocID="{9D417ACB-F308-41F0-A57C-98F34D494158}" presName="childText" presStyleLbl="conFgAcc1" presStyleIdx="1" presStyleCnt="3">
        <dgm:presLayoutVars>
          <dgm:bulletEnabled val="1"/>
        </dgm:presLayoutVars>
      </dgm:prSet>
      <dgm:spPr/>
    </dgm:pt>
    <dgm:pt modelId="{E9D5B657-DFBD-4DB2-BBDE-957E69DA91E6}" type="pres">
      <dgm:prSet presAssocID="{CB5A98CC-EF22-49F3-BAA5-F8A8CB55F8CC}" presName="spaceBetweenRectangles" presStyleCnt="0"/>
      <dgm:spPr/>
    </dgm:pt>
    <dgm:pt modelId="{0077ACD5-7D20-4D36-A5B9-B6F131C4B093}" type="pres">
      <dgm:prSet presAssocID="{09EEC008-683E-4CD7-ACC8-6212C65267DA}" presName="parentLin" presStyleCnt="0"/>
      <dgm:spPr/>
    </dgm:pt>
    <dgm:pt modelId="{6549D572-8279-45C3-9449-3AC255C152FD}" type="pres">
      <dgm:prSet presAssocID="{09EEC008-683E-4CD7-ACC8-6212C65267DA}" presName="parentLeftMargin" presStyleLbl="node1" presStyleIdx="1" presStyleCnt="3"/>
      <dgm:spPr/>
    </dgm:pt>
    <dgm:pt modelId="{D680AAA6-C5B5-4280-ABBD-A52FE5E3C20C}" type="pres">
      <dgm:prSet presAssocID="{09EEC008-683E-4CD7-ACC8-6212C65267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ABF939-0D39-4385-965B-1FE6AC6095A5}" type="pres">
      <dgm:prSet presAssocID="{09EEC008-683E-4CD7-ACC8-6212C65267DA}" presName="negativeSpace" presStyleCnt="0"/>
      <dgm:spPr/>
    </dgm:pt>
    <dgm:pt modelId="{F23F2A58-71AC-483F-A592-E6E4297CD7EA}" type="pres">
      <dgm:prSet presAssocID="{09EEC008-683E-4CD7-ACC8-6212C65267D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ABC7200-82D4-48D8-8B74-006210DFFEEF}" srcId="{FA3173FC-32B5-4C2B-BCA2-503C584BA9C4}" destId="{8ABA674F-E5AE-4751-BABA-E6B5679D0D52}" srcOrd="0" destOrd="0" parTransId="{ED373987-2D31-4BFD-98EC-852C271935D2}" sibTransId="{B0C8585C-D9F3-4609-A1E5-56AD6F00592A}"/>
    <dgm:cxn modelId="{08EDDB07-B302-4AB5-97F3-338CC277CA8C}" type="presOf" srcId="{09EEC008-683E-4CD7-ACC8-6212C65267DA}" destId="{6549D572-8279-45C3-9449-3AC255C152FD}" srcOrd="0" destOrd="0" presId="urn:microsoft.com/office/officeart/2005/8/layout/list1"/>
    <dgm:cxn modelId="{0D9D3714-CEFB-48B5-91A5-5083508D145F}" type="presOf" srcId="{9D417ACB-F308-41F0-A57C-98F34D494158}" destId="{C846A40C-65FC-4A1E-9905-77FEF8EC0731}" srcOrd="1" destOrd="0" presId="urn:microsoft.com/office/officeart/2005/8/layout/list1"/>
    <dgm:cxn modelId="{3DCCB81B-F524-4BFE-8A43-A176E06FCA5D}" type="presOf" srcId="{FA3173FC-32B5-4C2B-BCA2-503C584BA9C4}" destId="{92B88FA0-3403-48DD-85A2-A25A9105EF0F}" srcOrd="1" destOrd="0" presId="urn:microsoft.com/office/officeart/2005/8/layout/list1"/>
    <dgm:cxn modelId="{4C59242A-60C5-43CC-9AD1-6088CF2D27A9}" type="presOf" srcId="{FA3173FC-32B5-4C2B-BCA2-503C584BA9C4}" destId="{BDBC0AB0-96D5-46A4-A7C6-DFC63E18BA39}" srcOrd="0" destOrd="0" presId="urn:microsoft.com/office/officeart/2005/8/layout/list1"/>
    <dgm:cxn modelId="{49A23B37-9FA4-4434-A4E5-510840EE3A3F}" type="presOf" srcId="{09EEC008-683E-4CD7-ACC8-6212C65267DA}" destId="{D680AAA6-C5B5-4280-ABBD-A52FE5E3C20C}" srcOrd="1" destOrd="0" presId="urn:microsoft.com/office/officeart/2005/8/layout/list1"/>
    <dgm:cxn modelId="{0C424B6A-4E91-4EA7-8B54-4F505E192E17}" type="presOf" srcId="{790C88A4-56F5-4337-BCB0-09B4E72947DF}" destId="{F23F2A58-71AC-483F-A592-E6E4297CD7EA}" srcOrd="0" destOrd="0" presId="urn:microsoft.com/office/officeart/2005/8/layout/list1"/>
    <dgm:cxn modelId="{8754A16A-B1FC-4733-B4E0-6010591B3C53}" srcId="{9D417ACB-F308-41F0-A57C-98F34D494158}" destId="{2B4AC55B-DB58-4075-B28D-A548AE193A0E}" srcOrd="0" destOrd="0" parTransId="{AD8572DA-25C5-459F-8FDF-A5429242C46C}" sibTransId="{D6DB9EDA-9AD1-49E2-9572-42C2535B5C57}"/>
    <dgm:cxn modelId="{9EFAB56D-37E1-4573-94A3-1C0AFBC95790}" srcId="{C2ACC559-222A-49A7-B4B7-EC8C86F4A5B8}" destId="{09EEC008-683E-4CD7-ACC8-6212C65267DA}" srcOrd="2" destOrd="0" parTransId="{1F4CAE7D-46FA-450B-AB0C-2584BB0FEB57}" sibTransId="{8731BE72-785F-4C68-B370-A9A183BAE03D}"/>
    <dgm:cxn modelId="{93A1E453-4154-4288-A12E-1659743B59D0}" type="presOf" srcId="{2B4AC55B-DB58-4075-B28D-A548AE193A0E}" destId="{04943901-2AD0-4761-B002-E7CECECEDAC0}" srcOrd="0" destOrd="0" presId="urn:microsoft.com/office/officeart/2005/8/layout/list1"/>
    <dgm:cxn modelId="{8ABFFC58-2399-4BC7-BFA7-637E1C3017B8}" srcId="{C2ACC559-222A-49A7-B4B7-EC8C86F4A5B8}" destId="{FA3173FC-32B5-4C2B-BCA2-503C584BA9C4}" srcOrd="0" destOrd="0" parTransId="{006D71B0-8A37-4869-97F8-4A43D75962B5}" sibTransId="{1D4A8D5E-39D0-4E53-B4DC-8B9A78DE1A0C}"/>
    <dgm:cxn modelId="{16712B9B-F4AD-4D2F-A41F-0A06FE8AED7F}" type="presOf" srcId="{8ABA674F-E5AE-4751-BABA-E6B5679D0D52}" destId="{564DFE6B-FB66-43DB-8562-AC7FD2CF450D}" srcOrd="0" destOrd="0" presId="urn:microsoft.com/office/officeart/2005/8/layout/list1"/>
    <dgm:cxn modelId="{65B178AA-85AD-4DBF-829E-076407E7BEBB}" type="presOf" srcId="{9D417ACB-F308-41F0-A57C-98F34D494158}" destId="{6C9B7833-2D26-4601-A469-19C991483CF1}" srcOrd="0" destOrd="0" presId="urn:microsoft.com/office/officeart/2005/8/layout/list1"/>
    <dgm:cxn modelId="{9A220EBE-F362-4A4A-9B88-4CD74A5D38BD}" type="presOf" srcId="{C2ACC559-222A-49A7-B4B7-EC8C86F4A5B8}" destId="{07D3A7E7-8E72-407A-A3F6-03097F65C23F}" srcOrd="0" destOrd="0" presId="urn:microsoft.com/office/officeart/2005/8/layout/list1"/>
    <dgm:cxn modelId="{B6737FD5-8ADF-4A2C-A344-58894792E8DE}" srcId="{09EEC008-683E-4CD7-ACC8-6212C65267DA}" destId="{790C88A4-56F5-4337-BCB0-09B4E72947DF}" srcOrd="0" destOrd="0" parTransId="{E228B18C-7548-4CDC-A6EE-D8B1AF0EC68D}" sibTransId="{152CF5AD-B7AE-4584-B34D-131FA4516BBE}"/>
    <dgm:cxn modelId="{124BB0DF-BAC2-4D29-8B2C-B5055F398F20}" srcId="{C2ACC559-222A-49A7-B4B7-EC8C86F4A5B8}" destId="{9D417ACB-F308-41F0-A57C-98F34D494158}" srcOrd="1" destOrd="0" parTransId="{B48D9E04-6204-40C1-AB73-9768DF6DAF40}" sibTransId="{CB5A98CC-EF22-49F3-BAA5-F8A8CB55F8CC}"/>
    <dgm:cxn modelId="{9F027A1B-072F-4C34-AB0A-5E466D362492}" type="presParOf" srcId="{07D3A7E7-8E72-407A-A3F6-03097F65C23F}" destId="{E8DA5EF3-7E86-4379-BC10-A63ECD76EA1B}" srcOrd="0" destOrd="0" presId="urn:microsoft.com/office/officeart/2005/8/layout/list1"/>
    <dgm:cxn modelId="{FE422530-8285-40FA-9642-26C8B42FAB9A}" type="presParOf" srcId="{E8DA5EF3-7E86-4379-BC10-A63ECD76EA1B}" destId="{BDBC0AB0-96D5-46A4-A7C6-DFC63E18BA39}" srcOrd="0" destOrd="0" presId="urn:microsoft.com/office/officeart/2005/8/layout/list1"/>
    <dgm:cxn modelId="{33B6FE63-74C2-4AAE-A1A0-7405B3B51445}" type="presParOf" srcId="{E8DA5EF3-7E86-4379-BC10-A63ECD76EA1B}" destId="{92B88FA0-3403-48DD-85A2-A25A9105EF0F}" srcOrd="1" destOrd="0" presId="urn:microsoft.com/office/officeart/2005/8/layout/list1"/>
    <dgm:cxn modelId="{5C004C96-1C07-45C6-9F98-64C7E424D813}" type="presParOf" srcId="{07D3A7E7-8E72-407A-A3F6-03097F65C23F}" destId="{AD3C5946-454B-477D-85D7-B3082819B7C5}" srcOrd="1" destOrd="0" presId="urn:microsoft.com/office/officeart/2005/8/layout/list1"/>
    <dgm:cxn modelId="{B74FDEBB-A111-43B1-A181-AA8749209058}" type="presParOf" srcId="{07D3A7E7-8E72-407A-A3F6-03097F65C23F}" destId="{564DFE6B-FB66-43DB-8562-AC7FD2CF450D}" srcOrd="2" destOrd="0" presId="urn:microsoft.com/office/officeart/2005/8/layout/list1"/>
    <dgm:cxn modelId="{E3174C30-FE6D-4BE7-86EC-380DF661FFBE}" type="presParOf" srcId="{07D3A7E7-8E72-407A-A3F6-03097F65C23F}" destId="{BCD9488D-AEB3-4ACE-913C-E35D3858BC4D}" srcOrd="3" destOrd="0" presId="urn:microsoft.com/office/officeart/2005/8/layout/list1"/>
    <dgm:cxn modelId="{A921F0A4-99FF-4CE8-8F00-B1B56A305B74}" type="presParOf" srcId="{07D3A7E7-8E72-407A-A3F6-03097F65C23F}" destId="{40B6C9B1-B4C0-4344-A37C-E46EFBA64AC3}" srcOrd="4" destOrd="0" presId="urn:microsoft.com/office/officeart/2005/8/layout/list1"/>
    <dgm:cxn modelId="{A88D1BF2-1654-4BBB-B365-9B88DDE09663}" type="presParOf" srcId="{40B6C9B1-B4C0-4344-A37C-E46EFBA64AC3}" destId="{6C9B7833-2D26-4601-A469-19C991483CF1}" srcOrd="0" destOrd="0" presId="urn:microsoft.com/office/officeart/2005/8/layout/list1"/>
    <dgm:cxn modelId="{4CC6C4CA-CE9D-4778-A9FD-C6130B5A2863}" type="presParOf" srcId="{40B6C9B1-B4C0-4344-A37C-E46EFBA64AC3}" destId="{C846A40C-65FC-4A1E-9905-77FEF8EC0731}" srcOrd="1" destOrd="0" presId="urn:microsoft.com/office/officeart/2005/8/layout/list1"/>
    <dgm:cxn modelId="{B2414308-0489-49C4-93C7-EB137087FEC0}" type="presParOf" srcId="{07D3A7E7-8E72-407A-A3F6-03097F65C23F}" destId="{A427F6E4-1B94-472D-A3AA-A0A904E4D287}" srcOrd="5" destOrd="0" presId="urn:microsoft.com/office/officeart/2005/8/layout/list1"/>
    <dgm:cxn modelId="{D42E5927-24AB-418D-A4EB-A8A5CD42DBD4}" type="presParOf" srcId="{07D3A7E7-8E72-407A-A3F6-03097F65C23F}" destId="{04943901-2AD0-4761-B002-E7CECECEDAC0}" srcOrd="6" destOrd="0" presId="urn:microsoft.com/office/officeart/2005/8/layout/list1"/>
    <dgm:cxn modelId="{3DD4759A-E375-4F10-A663-E17F38B21423}" type="presParOf" srcId="{07D3A7E7-8E72-407A-A3F6-03097F65C23F}" destId="{E9D5B657-DFBD-4DB2-BBDE-957E69DA91E6}" srcOrd="7" destOrd="0" presId="urn:microsoft.com/office/officeart/2005/8/layout/list1"/>
    <dgm:cxn modelId="{4E6C1BED-DCE3-4A8C-8AAC-371FF888C822}" type="presParOf" srcId="{07D3A7E7-8E72-407A-A3F6-03097F65C23F}" destId="{0077ACD5-7D20-4D36-A5B9-B6F131C4B093}" srcOrd="8" destOrd="0" presId="urn:microsoft.com/office/officeart/2005/8/layout/list1"/>
    <dgm:cxn modelId="{775BDBFC-2F10-48B0-A5AE-3527EDD43B6F}" type="presParOf" srcId="{0077ACD5-7D20-4D36-A5B9-B6F131C4B093}" destId="{6549D572-8279-45C3-9449-3AC255C152FD}" srcOrd="0" destOrd="0" presId="urn:microsoft.com/office/officeart/2005/8/layout/list1"/>
    <dgm:cxn modelId="{792A8BF5-B9D0-4C08-99B6-2E567A860E6B}" type="presParOf" srcId="{0077ACD5-7D20-4D36-A5B9-B6F131C4B093}" destId="{D680AAA6-C5B5-4280-ABBD-A52FE5E3C20C}" srcOrd="1" destOrd="0" presId="urn:microsoft.com/office/officeart/2005/8/layout/list1"/>
    <dgm:cxn modelId="{4F72BAC4-EEE8-41AE-BE44-E6577826D954}" type="presParOf" srcId="{07D3A7E7-8E72-407A-A3F6-03097F65C23F}" destId="{1CABF939-0D39-4385-965B-1FE6AC6095A5}" srcOrd="9" destOrd="0" presId="urn:microsoft.com/office/officeart/2005/8/layout/list1"/>
    <dgm:cxn modelId="{2A6CCC06-9D99-4C86-B892-0314F287433B}" type="presParOf" srcId="{07D3A7E7-8E72-407A-A3F6-03097F65C23F}" destId="{F23F2A58-71AC-483F-A592-E6E4297CD7E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ACC559-222A-49A7-B4B7-EC8C86F4A5B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3173FC-32B5-4C2B-BCA2-503C584BA9C4}">
      <dgm:prSet phldrT="[Text]"/>
      <dgm:spPr/>
      <dgm:t>
        <a:bodyPr/>
        <a:lstStyle/>
        <a:p>
          <a:r>
            <a:rPr lang="en-US" dirty="0"/>
            <a:t>Problem:</a:t>
          </a:r>
        </a:p>
      </dgm:t>
    </dgm:pt>
    <dgm:pt modelId="{006D71B0-8A37-4869-97F8-4A43D75962B5}" type="parTrans" cxnId="{8ABFFC58-2399-4BC7-BFA7-637E1C3017B8}">
      <dgm:prSet/>
      <dgm:spPr/>
      <dgm:t>
        <a:bodyPr/>
        <a:lstStyle/>
        <a:p>
          <a:endParaRPr lang="en-US"/>
        </a:p>
      </dgm:t>
    </dgm:pt>
    <dgm:pt modelId="{1D4A8D5E-39D0-4E53-B4DC-8B9A78DE1A0C}" type="sibTrans" cxnId="{8ABFFC58-2399-4BC7-BFA7-637E1C3017B8}">
      <dgm:prSet/>
      <dgm:spPr/>
      <dgm:t>
        <a:bodyPr/>
        <a:lstStyle/>
        <a:p>
          <a:endParaRPr lang="en-US"/>
        </a:p>
      </dgm:t>
    </dgm:pt>
    <dgm:pt modelId="{09EEC008-683E-4CD7-ACC8-6212C65267DA}">
      <dgm:prSet phldrT="[Text]"/>
      <dgm:spPr/>
      <dgm:t>
        <a:bodyPr/>
        <a:lstStyle/>
        <a:p>
          <a:r>
            <a:rPr lang="en-US" dirty="0"/>
            <a:t>Recommendation Result:</a:t>
          </a:r>
        </a:p>
      </dgm:t>
    </dgm:pt>
    <dgm:pt modelId="{1F4CAE7D-46FA-450B-AB0C-2584BB0FEB57}" type="parTrans" cxnId="{9EFAB56D-37E1-4573-94A3-1C0AFBC95790}">
      <dgm:prSet/>
      <dgm:spPr/>
      <dgm:t>
        <a:bodyPr/>
        <a:lstStyle/>
        <a:p>
          <a:endParaRPr lang="en-US"/>
        </a:p>
      </dgm:t>
    </dgm:pt>
    <dgm:pt modelId="{8731BE72-785F-4C68-B370-A9A183BAE03D}" type="sibTrans" cxnId="{9EFAB56D-37E1-4573-94A3-1C0AFBC95790}">
      <dgm:prSet/>
      <dgm:spPr/>
      <dgm:t>
        <a:bodyPr/>
        <a:lstStyle/>
        <a:p>
          <a:endParaRPr lang="en-US"/>
        </a:p>
      </dgm:t>
    </dgm:pt>
    <dgm:pt modelId="{8ABA674F-E5AE-4751-BABA-E6B5679D0D52}">
      <dgm:prSet/>
      <dgm:spPr/>
      <dgm:t>
        <a:bodyPr/>
        <a:lstStyle/>
        <a:p>
          <a:r>
            <a:rPr lang="en-US" dirty="0"/>
            <a:t>Airline safety concerns threaten the reputation of Fictious Airways due a growing trend of fatalities.</a:t>
          </a:r>
        </a:p>
      </dgm:t>
    </dgm:pt>
    <dgm:pt modelId="{ED373987-2D31-4BFD-98EC-852C271935D2}" type="parTrans" cxnId="{9ABC7200-82D4-48D8-8B74-006210DFFEEF}">
      <dgm:prSet/>
      <dgm:spPr/>
      <dgm:t>
        <a:bodyPr/>
        <a:lstStyle/>
        <a:p>
          <a:endParaRPr lang="en-US"/>
        </a:p>
      </dgm:t>
    </dgm:pt>
    <dgm:pt modelId="{B0C8585C-D9F3-4609-A1E5-56AD6F00592A}" type="sibTrans" cxnId="{9ABC7200-82D4-48D8-8B74-006210DFFEEF}">
      <dgm:prSet/>
      <dgm:spPr/>
      <dgm:t>
        <a:bodyPr/>
        <a:lstStyle/>
        <a:p>
          <a:endParaRPr lang="en-US"/>
        </a:p>
      </dgm:t>
    </dgm:pt>
    <dgm:pt modelId="{790C88A4-56F5-4337-BCB0-09B4E72947DF}">
      <dgm:prSet phldrT="[Text]"/>
      <dgm:spPr/>
      <dgm:t>
        <a:bodyPr/>
        <a:lstStyle/>
        <a:p>
          <a:r>
            <a:rPr lang="en-US" dirty="0"/>
            <a:t>By immediate public removal from service of all planes with less than 60% survival rate, the removal of these planes will increase Fictious Airways survival rate and therefore help improve the customer facing brand of Fictious Airways.</a:t>
          </a:r>
        </a:p>
      </dgm:t>
    </dgm:pt>
    <dgm:pt modelId="{E228B18C-7548-4CDC-A6EE-D8B1AF0EC68D}" type="parTrans" cxnId="{B6737FD5-8ADF-4A2C-A344-58894792E8DE}">
      <dgm:prSet/>
      <dgm:spPr/>
      <dgm:t>
        <a:bodyPr/>
        <a:lstStyle/>
        <a:p>
          <a:endParaRPr lang="en-US"/>
        </a:p>
      </dgm:t>
    </dgm:pt>
    <dgm:pt modelId="{152CF5AD-B7AE-4584-B34D-131FA4516BBE}" type="sibTrans" cxnId="{B6737FD5-8ADF-4A2C-A344-58894792E8DE}">
      <dgm:prSet/>
      <dgm:spPr/>
      <dgm:t>
        <a:bodyPr/>
        <a:lstStyle/>
        <a:p>
          <a:endParaRPr lang="en-US"/>
        </a:p>
      </dgm:t>
    </dgm:pt>
    <dgm:pt modelId="{07D3A7E7-8E72-407A-A3F6-03097F65C23F}" type="pres">
      <dgm:prSet presAssocID="{C2ACC559-222A-49A7-B4B7-EC8C86F4A5B8}" presName="linear" presStyleCnt="0">
        <dgm:presLayoutVars>
          <dgm:dir/>
          <dgm:animLvl val="lvl"/>
          <dgm:resizeHandles val="exact"/>
        </dgm:presLayoutVars>
      </dgm:prSet>
      <dgm:spPr/>
    </dgm:pt>
    <dgm:pt modelId="{E8DA5EF3-7E86-4379-BC10-A63ECD76EA1B}" type="pres">
      <dgm:prSet presAssocID="{FA3173FC-32B5-4C2B-BCA2-503C584BA9C4}" presName="parentLin" presStyleCnt="0"/>
      <dgm:spPr/>
    </dgm:pt>
    <dgm:pt modelId="{BDBC0AB0-96D5-46A4-A7C6-DFC63E18BA39}" type="pres">
      <dgm:prSet presAssocID="{FA3173FC-32B5-4C2B-BCA2-503C584BA9C4}" presName="parentLeftMargin" presStyleLbl="node1" presStyleIdx="0" presStyleCnt="2"/>
      <dgm:spPr/>
    </dgm:pt>
    <dgm:pt modelId="{92B88FA0-3403-48DD-85A2-A25A9105EF0F}" type="pres">
      <dgm:prSet presAssocID="{FA3173FC-32B5-4C2B-BCA2-503C584BA9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D3C5946-454B-477D-85D7-B3082819B7C5}" type="pres">
      <dgm:prSet presAssocID="{FA3173FC-32B5-4C2B-BCA2-503C584BA9C4}" presName="negativeSpace" presStyleCnt="0"/>
      <dgm:spPr/>
    </dgm:pt>
    <dgm:pt modelId="{564DFE6B-FB66-43DB-8562-AC7FD2CF450D}" type="pres">
      <dgm:prSet presAssocID="{FA3173FC-32B5-4C2B-BCA2-503C584BA9C4}" presName="childText" presStyleLbl="conFgAcc1" presStyleIdx="0" presStyleCnt="2">
        <dgm:presLayoutVars>
          <dgm:bulletEnabled val="1"/>
        </dgm:presLayoutVars>
      </dgm:prSet>
      <dgm:spPr/>
    </dgm:pt>
    <dgm:pt modelId="{BCD9488D-AEB3-4ACE-913C-E35D3858BC4D}" type="pres">
      <dgm:prSet presAssocID="{1D4A8D5E-39D0-4E53-B4DC-8B9A78DE1A0C}" presName="spaceBetweenRectangles" presStyleCnt="0"/>
      <dgm:spPr/>
    </dgm:pt>
    <dgm:pt modelId="{0077ACD5-7D20-4D36-A5B9-B6F131C4B093}" type="pres">
      <dgm:prSet presAssocID="{09EEC008-683E-4CD7-ACC8-6212C65267DA}" presName="parentLin" presStyleCnt="0"/>
      <dgm:spPr/>
    </dgm:pt>
    <dgm:pt modelId="{6549D572-8279-45C3-9449-3AC255C152FD}" type="pres">
      <dgm:prSet presAssocID="{09EEC008-683E-4CD7-ACC8-6212C65267DA}" presName="parentLeftMargin" presStyleLbl="node1" presStyleIdx="0" presStyleCnt="2"/>
      <dgm:spPr/>
    </dgm:pt>
    <dgm:pt modelId="{D680AAA6-C5B5-4280-ABBD-A52FE5E3C20C}" type="pres">
      <dgm:prSet presAssocID="{09EEC008-683E-4CD7-ACC8-6212C65267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CABF939-0D39-4385-965B-1FE6AC6095A5}" type="pres">
      <dgm:prSet presAssocID="{09EEC008-683E-4CD7-ACC8-6212C65267DA}" presName="negativeSpace" presStyleCnt="0"/>
      <dgm:spPr/>
    </dgm:pt>
    <dgm:pt modelId="{F23F2A58-71AC-483F-A592-E6E4297CD7EA}" type="pres">
      <dgm:prSet presAssocID="{09EEC008-683E-4CD7-ACC8-6212C65267D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ABC7200-82D4-48D8-8B74-006210DFFEEF}" srcId="{FA3173FC-32B5-4C2B-BCA2-503C584BA9C4}" destId="{8ABA674F-E5AE-4751-BABA-E6B5679D0D52}" srcOrd="0" destOrd="0" parTransId="{ED373987-2D31-4BFD-98EC-852C271935D2}" sibTransId="{B0C8585C-D9F3-4609-A1E5-56AD6F00592A}"/>
    <dgm:cxn modelId="{08EDDB07-B302-4AB5-97F3-338CC277CA8C}" type="presOf" srcId="{09EEC008-683E-4CD7-ACC8-6212C65267DA}" destId="{6549D572-8279-45C3-9449-3AC255C152FD}" srcOrd="0" destOrd="0" presId="urn:microsoft.com/office/officeart/2005/8/layout/list1"/>
    <dgm:cxn modelId="{3DCCB81B-F524-4BFE-8A43-A176E06FCA5D}" type="presOf" srcId="{FA3173FC-32B5-4C2B-BCA2-503C584BA9C4}" destId="{92B88FA0-3403-48DD-85A2-A25A9105EF0F}" srcOrd="1" destOrd="0" presId="urn:microsoft.com/office/officeart/2005/8/layout/list1"/>
    <dgm:cxn modelId="{4C59242A-60C5-43CC-9AD1-6088CF2D27A9}" type="presOf" srcId="{FA3173FC-32B5-4C2B-BCA2-503C584BA9C4}" destId="{BDBC0AB0-96D5-46A4-A7C6-DFC63E18BA39}" srcOrd="0" destOrd="0" presId="urn:microsoft.com/office/officeart/2005/8/layout/list1"/>
    <dgm:cxn modelId="{49A23B37-9FA4-4434-A4E5-510840EE3A3F}" type="presOf" srcId="{09EEC008-683E-4CD7-ACC8-6212C65267DA}" destId="{D680AAA6-C5B5-4280-ABBD-A52FE5E3C20C}" srcOrd="1" destOrd="0" presId="urn:microsoft.com/office/officeart/2005/8/layout/list1"/>
    <dgm:cxn modelId="{0C424B6A-4E91-4EA7-8B54-4F505E192E17}" type="presOf" srcId="{790C88A4-56F5-4337-BCB0-09B4E72947DF}" destId="{F23F2A58-71AC-483F-A592-E6E4297CD7EA}" srcOrd="0" destOrd="0" presId="urn:microsoft.com/office/officeart/2005/8/layout/list1"/>
    <dgm:cxn modelId="{9EFAB56D-37E1-4573-94A3-1C0AFBC95790}" srcId="{C2ACC559-222A-49A7-B4B7-EC8C86F4A5B8}" destId="{09EEC008-683E-4CD7-ACC8-6212C65267DA}" srcOrd="1" destOrd="0" parTransId="{1F4CAE7D-46FA-450B-AB0C-2584BB0FEB57}" sibTransId="{8731BE72-785F-4C68-B370-A9A183BAE03D}"/>
    <dgm:cxn modelId="{8ABFFC58-2399-4BC7-BFA7-637E1C3017B8}" srcId="{C2ACC559-222A-49A7-B4B7-EC8C86F4A5B8}" destId="{FA3173FC-32B5-4C2B-BCA2-503C584BA9C4}" srcOrd="0" destOrd="0" parTransId="{006D71B0-8A37-4869-97F8-4A43D75962B5}" sibTransId="{1D4A8D5E-39D0-4E53-B4DC-8B9A78DE1A0C}"/>
    <dgm:cxn modelId="{16712B9B-F4AD-4D2F-A41F-0A06FE8AED7F}" type="presOf" srcId="{8ABA674F-E5AE-4751-BABA-E6B5679D0D52}" destId="{564DFE6B-FB66-43DB-8562-AC7FD2CF450D}" srcOrd="0" destOrd="0" presId="urn:microsoft.com/office/officeart/2005/8/layout/list1"/>
    <dgm:cxn modelId="{9A220EBE-F362-4A4A-9B88-4CD74A5D38BD}" type="presOf" srcId="{C2ACC559-222A-49A7-B4B7-EC8C86F4A5B8}" destId="{07D3A7E7-8E72-407A-A3F6-03097F65C23F}" srcOrd="0" destOrd="0" presId="urn:microsoft.com/office/officeart/2005/8/layout/list1"/>
    <dgm:cxn modelId="{B6737FD5-8ADF-4A2C-A344-58894792E8DE}" srcId="{09EEC008-683E-4CD7-ACC8-6212C65267DA}" destId="{790C88A4-56F5-4337-BCB0-09B4E72947DF}" srcOrd="0" destOrd="0" parTransId="{E228B18C-7548-4CDC-A6EE-D8B1AF0EC68D}" sibTransId="{152CF5AD-B7AE-4584-B34D-131FA4516BBE}"/>
    <dgm:cxn modelId="{9F027A1B-072F-4C34-AB0A-5E466D362492}" type="presParOf" srcId="{07D3A7E7-8E72-407A-A3F6-03097F65C23F}" destId="{E8DA5EF3-7E86-4379-BC10-A63ECD76EA1B}" srcOrd="0" destOrd="0" presId="urn:microsoft.com/office/officeart/2005/8/layout/list1"/>
    <dgm:cxn modelId="{FE422530-8285-40FA-9642-26C8B42FAB9A}" type="presParOf" srcId="{E8DA5EF3-7E86-4379-BC10-A63ECD76EA1B}" destId="{BDBC0AB0-96D5-46A4-A7C6-DFC63E18BA39}" srcOrd="0" destOrd="0" presId="urn:microsoft.com/office/officeart/2005/8/layout/list1"/>
    <dgm:cxn modelId="{33B6FE63-74C2-4AAE-A1A0-7405B3B51445}" type="presParOf" srcId="{E8DA5EF3-7E86-4379-BC10-A63ECD76EA1B}" destId="{92B88FA0-3403-48DD-85A2-A25A9105EF0F}" srcOrd="1" destOrd="0" presId="urn:microsoft.com/office/officeart/2005/8/layout/list1"/>
    <dgm:cxn modelId="{5C004C96-1C07-45C6-9F98-64C7E424D813}" type="presParOf" srcId="{07D3A7E7-8E72-407A-A3F6-03097F65C23F}" destId="{AD3C5946-454B-477D-85D7-B3082819B7C5}" srcOrd="1" destOrd="0" presId="urn:microsoft.com/office/officeart/2005/8/layout/list1"/>
    <dgm:cxn modelId="{B74FDEBB-A111-43B1-A181-AA8749209058}" type="presParOf" srcId="{07D3A7E7-8E72-407A-A3F6-03097F65C23F}" destId="{564DFE6B-FB66-43DB-8562-AC7FD2CF450D}" srcOrd="2" destOrd="0" presId="urn:microsoft.com/office/officeart/2005/8/layout/list1"/>
    <dgm:cxn modelId="{E3174C30-FE6D-4BE7-86EC-380DF661FFBE}" type="presParOf" srcId="{07D3A7E7-8E72-407A-A3F6-03097F65C23F}" destId="{BCD9488D-AEB3-4ACE-913C-E35D3858BC4D}" srcOrd="3" destOrd="0" presId="urn:microsoft.com/office/officeart/2005/8/layout/list1"/>
    <dgm:cxn modelId="{4E6C1BED-DCE3-4A8C-8AAC-371FF888C822}" type="presParOf" srcId="{07D3A7E7-8E72-407A-A3F6-03097F65C23F}" destId="{0077ACD5-7D20-4D36-A5B9-B6F131C4B093}" srcOrd="4" destOrd="0" presId="urn:microsoft.com/office/officeart/2005/8/layout/list1"/>
    <dgm:cxn modelId="{775BDBFC-2F10-48B0-A5AE-3527EDD43B6F}" type="presParOf" srcId="{0077ACD5-7D20-4D36-A5B9-B6F131C4B093}" destId="{6549D572-8279-45C3-9449-3AC255C152FD}" srcOrd="0" destOrd="0" presId="urn:microsoft.com/office/officeart/2005/8/layout/list1"/>
    <dgm:cxn modelId="{792A8BF5-B9D0-4C08-99B6-2E567A860E6B}" type="presParOf" srcId="{0077ACD5-7D20-4D36-A5B9-B6F131C4B093}" destId="{D680AAA6-C5B5-4280-ABBD-A52FE5E3C20C}" srcOrd="1" destOrd="0" presId="urn:microsoft.com/office/officeart/2005/8/layout/list1"/>
    <dgm:cxn modelId="{4F72BAC4-EEE8-41AE-BE44-E6577826D954}" type="presParOf" srcId="{07D3A7E7-8E72-407A-A3F6-03097F65C23F}" destId="{1CABF939-0D39-4385-965B-1FE6AC6095A5}" srcOrd="5" destOrd="0" presId="urn:microsoft.com/office/officeart/2005/8/layout/list1"/>
    <dgm:cxn modelId="{2A6CCC06-9D99-4C86-B892-0314F287433B}" type="presParOf" srcId="{07D3A7E7-8E72-407A-A3F6-03097F65C23F}" destId="{F23F2A58-71AC-483F-A592-E6E4297CD7E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DFE6B-FB66-43DB-8562-AC7FD2CF450D}">
      <dsp:nvSpPr>
        <dsp:cNvPr id="0" name=""/>
        <dsp:cNvSpPr/>
      </dsp:nvSpPr>
      <dsp:spPr>
        <a:xfrm>
          <a:off x="0" y="360818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Airline safety concerns threaten the reputation of Fictious Airways</a:t>
          </a:r>
        </a:p>
      </dsp:txBody>
      <dsp:txXfrm>
        <a:off x="0" y="360818"/>
        <a:ext cx="10515600" cy="850500"/>
      </dsp:txXfrm>
    </dsp:sp>
    <dsp:sp modelId="{92B88FA0-3403-48DD-85A2-A25A9105EF0F}">
      <dsp:nvSpPr>
        <dsp:cNvPr id="0" name=""/>
        <dsp:cNvSpPr/>
      </dsp:nvSpPr>
      <dsp:spPr>
        <a:xfrm>
          <a:off x="525780" y="65618"/>
          <a:ext cx="73609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Problem:</a:t>
          </a:r>
        </a:p>
      </dsp:txBody>
      <dsp:txXfrm>
        <a:off x="554601" y="94439"/>
        <a:ext cx="7303278" cy="532758"/>
      </dsp:txXfrm>
    </dsp:sp>
    <dsp:sp modelId="{04943901-2AD0-4761-B002-E7CECECEDAC0}">
      <dsp:nvSpPr>
        <dsp:cNvPr id="0" name=""/>
        <dsp:cNvSpPr/>
      </dsp:nvSpPr>
      <dsp:spPr>
        <a:xfrm>
          <a:off x="0" y="1614519"/>
          <a:ext cx="105156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We have analyzed and identified which aircraft owned by Fictious Airways have the most fatalities</a:t>
          </a:r>
        </a:p>
      </dsp:txBody>
      <dsp:txXfrm>
        <a:off x="0" y="1614519"/>
        <a:ext cx="10515600" cy="1134000"/>
      </dsp:txXfrm>
    </dsp:sp>
    <dsp:sp modelId="{C846A40C-65FC-4A1E-9905-77FEF8EC0731}">
      <dsp:nvSpPr>
        <dsp:cNvPr id="0" name=""/>
        <dsp:cNvSpPr/>
      </dsp:nvSpPr>
      <dsp:spPr>
        <a:xfrm>
          <a:off x="525780" y="1319318"/>
          <a:ext cx="73609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Solution:</a:t>
          </a:r>
        </a:p>
      </dsp:txBody>
      <dsp:txXfrm>
        <a:off x="554601" y="1348139"/>
        <a:ext cx="7303278" cy="532758"/>
      </dsp:txXfrm>
    </dsp:sp>
    <dsp:sp modelId="{F23F2A58-71AC-483F-A592-E6E4297CD7EA}">
      <dsp:nvSpPr>
        <dsp:cNvPr id="0" name=""/>
        <dsp:cNvSpPr/>
      </dsp:nvSpPr>
      <dsp:spPr>
        <a:xfrm>
          <a:off x="0" y="3151719"/>
          <a:ext cx="105156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Publicly decommission the planes with less than 60% survival rate from service immediately.</a:t>
          </a:r>
        </a:p>
      </dsp:txBody>
      <dsp:txXfrm>
        <a:off x="0" y="3151719"/>
        <a:ext cx="10515600" cy="1134000"/>
      </dsp:txXfrm>
    </dsp:sp>
    <dsp:sp modelId="{D680AAA6-C5B5-4280-ABBD-A52FE5E3C20C}">
      <dsp:nvSpPr>
        <dsp:cNvPr id="0" name=""/>
        <dsp:cNvSpPr/>
      </dsp:nvSpPr>
      <dsp:spPr>
        <a:xfrm>
          <a:off x="525780" y="2856518"/>
          <a:ext cx="73609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Recommendation:</a:t>
          </a:r>
        </a:p>
      </dsp:txBody>
      <dsp:txXfrm>
        <a:off x="554601" y="2885339"/>
        <a:ext cx="730327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DFE6B-FB66-43DB-8562-AC7FD2CF450D}">
      <dsp:nvSpPr>
        <dsp:cNvPr id="0" name=""/>
        <dsp:cNvSpPr/>
      </dsp:nvSpPr>
      <dsp:spPr>
        <a:xfrm>
          <a:off x="0" y="409869"/>
          <a:ext cx="105156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Airline safety concerns threaten the reputation of Fictious Airways due a growing trend of fatalities.</a:t>
          </a:r>
        </a:p>
      </dsp:txBody>
      <dsp:txXfrm>
        <a:off x="0" y="409869"/>
        <a:ext cx="10515600" cy="1360800"/>
      </dsp:txXfrm>
    </dsp:sp>
    <dsp:sp modelId="{92B88FA0-3403-48DD-85A2-A25A9105EF0F}">
      <dsp:nvSpPr>
        <dsp:cNvPr id="0" name=""/>
        <dsp:cNvSpPr/>
      </dsp:nvSpPr>
      <dsp:spPr>
        <a:xfrm>
          <a:off x="525780" y="556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Problem:</a:t>
          </a:r>
        </a:p>
      </dsp:txBody>
      <dsp:txXfrm>
        <a:off x="560365" y="90214"/>
        <a:ext cx="7291750" cy="639310"/>
      </dsp:txXfrm>
    </dsp:sp>
    <dsp:sp modelId="{F23F2A58-71AC-483F-A592-E6E4297CD7EA}">
      <dsp:nvSpPr>
        <dsp:cNvPr id="0" name=""/>
        <dsp:cNvSpPr/>
      </dsp:nvSpPr>
      <dsp:spPr>
        <a:xfrm>
          <a:off x="0" y="2254509"/>
          <a:ext cx="10515600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By immediate public removal from service of all planes with less than 60% survival rate, the removal of these planes will increase Fictious Airways survival rate and therefore help improve the customer facing brand of Fictious Airways.</a:t>
          </a:r>
        </a:p>
      </dsp:txBody>
      <dsp:txXfrm>
        <a:off x="0" y="2254509"/>
        <a:ext cx="10515600" cy="2041200"/>
      </dsp:txXfrm>
    </dsp:sp>
    <dsp:sp modelId="{D680AAA6-C5B5-4280-ABBD-A52FE5E3C20C}">
      <dsp:nvSpPr>
        <dsp:cNvPr id="0" name=""/>
        <dsp:cNvSpPr/>
      </dsp:nvSpPr>
      <dsp:spPr>
        <a:xfrm>
          <a:off x="525780" y="19002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Recommendation Result:</a:t>
          </a:r>
        </a:p>
      </dsp:txBody>
      <dsp:txXfrm>
        <a:off x="560365" y="193485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DABE-5233-4748-88D7-27C7A093B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6498B-6E37-4D50-A9D9-C647F0E63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C0BC5-B214-41D4-94DC-E8CAF565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013-97A7-460A-A0BC-E4EB2D5CC9F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07EE3-6D19-49EE-9056-06F4D521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0D1C6-1650-42E7-8EE9-95F8C4C7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E595-57E0-48EE-80FB-61E4749E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7C1EC-2544-4E7F-9E35-B3A933563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946E8-9522-4F1C-93FB-22D7132B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013-97A7-460A-A0BC-E4EB2D5CC9F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4F3F7-643C-4D49-A081-0D703141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33B31-8D37-42B2-9B0C-60D8B1E0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8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D235D-FA96-4222-802B-6A5A2B5E9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64AD4-0836-4DFA-B618-BB21F256B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32CD8-24BE-4831-96FF-EBE9581C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013-97A7-460A-A0BC-E4EB2D5CC9F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3E35-5193-4EAC-B319-8BE3F144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8CE3B-819A-4828-A4EA-F3E85987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7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3108-BB1F-4EC0-81EF-29E305A6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314F-A7BE-4B05-8925-E8FAB7BE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2EB5F-3CDE-46F2-8676-261A4469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013-97A7-460A-A0BC-E4EB2D5CC9F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78F2-24DD-4D78-A329-69E83295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BE202-5983-499F-8814-B8C91F28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0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2556-0343-4690-8F0F-A320ACC5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2680-5983-410B-91F7-AD7396C77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84DD-19A4-4AC7-B7FC-158BC2D2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013-97A7-460A-A0BC-E4EB2D5CC9F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B29B1-CA25-4B00-A8DC-BD0A934B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FF332-F096-4D94-935E-89833074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4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952D-E39E-4427-A8D0-6268A948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6987-D4FE-4A22-973A-EB506546E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DFA38-6D0A-4860-84FF-09625067D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75372-7485-4122-9C2F-D5B44DB2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013-97A7-460A-A0BC-E4EB2D5CC9F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C56BC-01D4-423E-82B3-816FA678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BE93D-99BD-46CB-AC8F-A463FB43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0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AA63-29B3-4D40-9738-0A9273B9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CA173-6604-40BB-9E07-160BEAA88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2850B-C6D8-40C6-B990-D0E81D5D3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4747A-BE6D-4BE7-B508-FB6327581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426FC-4B63-4D00-9E42-805B3A45C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5857A-8D56-4AB1-B2CE-F51E1BB6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013-97A7-460A-A0BC-E4EB2D5CC9F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3E750-F83E-4376-A5B0-F77FE053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0106E-15B9-47CE-B971-6BD763B6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546C-9866-4E55-BFEE-76E8C2AA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2AC42-5ED6-4FBF-AFAF-C66788CF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013-97A7-460A-A0BC-E4EB2D5CC9F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733DD-CC2B-47E8-A233-5CA4A3CA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F3800-6FA0-4AD5-A14C-CD0B46A4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F7976-F934-4840-B68A-6FD489BE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013-97A7-460A-A0BC-E4EB2D5CC9F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AC7DD-1662-4151-9906-F5FB1EBD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863C6-AD79-4DF2-AB1D-87937684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3D6E-8025-4685-B6AD-312EE7EA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491E-7965-4455-AF59-4DA59D7C1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DACB4-59C1-4F22-AC1A-4C498B4E0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8D9DA-C514-40B0-8E14-CF63C20B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013-97A7-460A-A0BC-E4EB2D5CC9F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428A2-BB9F-48B5-B957-14D058F5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1FB14-8818-4010-AAC8-D0C79F6E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4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898B-E172-47B0-BFCB-D4C7DA2A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91C68-62B1-4F49-B9CE-6CEC8F6EA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6CC67-893E-4824-8A3D-B8CFF70A6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C8256-0926-4AAA-B187-AD5E5C0B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013-97A7-460A-A0BC-E4EB2D5CC9F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933-CF8E-4FA5-B1FF-7113DA35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98CA2-B921-4B42-9DEB-CEE3A478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1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78D15-A290-40B4-929F-F7E64068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52801-16FA-421C-8697-FD2C54574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8F1B8-91FB-44A7-B467-B02F41E77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C013-97A7-460A-A0BC-E4EB2D5CC9F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B211-84DF-491D-A114-C8DB6B135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4F78C-9369-4039-A1F7-5D78CA59D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5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7D34-EA4B-4BAD-91E0-DE1449A8E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869" y="2282608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Fictious Airways</a:t>
            </a:r>
            <a:br>
              <a:rPr lang="en-US" dirty="0"/>
            </a:br>
            <a:r>
              <a:rPr lang="en-US" dirty="0"/>
              <a:t>Aircraft Decommission </a:t>
            </a:r>
            <a:br>
              <a:rPr lang="en-US" dirty="0"/>
            </a:br>
            <a:r>
              <a:rPr lang="en-US" dirty="0"/>
              <a:t>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B9BC6-2168-4565-9E3D-EAEAB0A0B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5420" y="5500946"/>
            <a:ext cx="5364480" cy="116024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Task: 2 Executive Summary</a:t>
            </a:r>
          </a:p>
          <a:p>
            <a:pPr algn="l"/>
            <a:r>
              <a:rPr lang="en-US" dirty="0"/>
              <a:t>Student: Alan Danque</a:t>
            </a:r>
          </a:p>
          <a:p>
            <a:pPr algn="l"/>
            <a:r>
              <a:rPr lang="en-US" dirty="0"/>
              <a:t>Class: DSC 640</a:t>
            </a:r>
          </a:p>
          <a:p>
            <a:pPr algn="l"/>
            <a:r>
              <a:rPr lang="en-US" dirty="0"/>
              <a:t>Professor: Armstrong</a:t>
            </a:r>
          </a:p>
        </p:txBody>
      </p:sp>
      <p:pic>
        <p:nvPicPr>
          <p:cNvPr id="1026" name="Picture 2" descr="Why Do 90-Second Flights Exist? A Look at the World's Shortest Flights |  Condé Nast Traveler">
            <a:extLst>
              <a:ext uri="{FF2B5EF4-FFF2-40B4-BE49-F238E27FC236}">
                <a16:creationId xmlns:a16="http://schemas.microsoft.com/office/drawing/2014/main" id="{FFAE8974-0529-431D-A9B8-D036E170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93453"/>
            <a:ext cx="4855037" cy="306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F27FB6-FD35-4C79-825F-25347EC2243C}"/>
              </a:ext>
            </a:extLst>
          </p:cNvPr>
          <p:cNvSpPr txBox="1"/>
          <p:nvPr/>
        </p:nvSpPr>
        <p:spPr>
          <a:xfrm>
            <a:off x="2334491" y="4919008"/>
            <a:ext cx="75230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Average Survival Rate after </a:t>
            </a:r>
          </a:p>
          <a:p>
            <a:pPr algn="ctr"/>
            <a:r>
              <a:rPr lang="en-US" dirty="0"/>
              <a:t>decommissioning the following aircraft: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Boeing 757-200</a:t>
            </a:r>
          </a:p>
          <a:p>
            <a:pPr algn="ctr"/>
            <a:r>
              <a:rPr lang="en-US" dirty="0"/>
              <a:t>Boeing KC-135 </a:t>
            </a:r>
            <a:r>
              <a:rPr lang="en-US" dirty="0" err="1"/>
              <a:t>Statotanker</a:t>
            </a:r>
            <a:endParaRPr lang="en-US" dirty="0"/>
          </a:p>
          <a:p>
            <a:pPr algn="ctr"/>
            <a:r>
              <a:rPr lang="en-US" dirty="0"/>
              <a:t>Boeing 747-200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9888E8-454E-487E-B885-36519CA1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05" y="0"/>
            <a:ext cx="9832702" cy="5008418"/>
          </a:xfrm>
          <a:prstGeom prst="rect">
            <a:avLst/>
          </a:prstGeom>
        </p:spPr>
      </p:pic>
      <p:pic>
        <p:nvPicPr>
          <p:cNvPr id="14" name="Picture 2" descr="Why Do 90-Second Flights Exist? A Look at the World's Shortest Flights |  Condé Nast Traveler">
            <a:extLst>
              <a:ext uri="{FF2B5EF4-FFF2-40B4-BE49-F238E27FC236}">
                <a16:creationId xmlns:a16="http://schemas.microsoft.com/office/drawing/2014/main" id="{BB1633B2-B553-4CB1-A8A5-3D4B504D4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258" y="3762091"/>
            <a:ext cx="3295649" cy="208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77F5-9C83-434D-ABC0-32BC884F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77ADE0-3E6D-47A2-8B61-B99103D0B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442361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08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77F5-9C83-434D-ABC0-32BC884F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Fictious Airways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77ADE0-3E6D-47A2-8B61-B99103D0B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509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16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06E9D3E-C81B-40E2-886C-3A750F20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3" y="716490"/>
            <a:ext cx="10321634" cy="5425020"/>
          </a:xfrm>
          <a:prstGeom prst="rect">
            <a:avLst/>
          </a:prstGeom>
        </p:spPr>
      </p:pic>
      <p:pic>
        <p:nvPicPr>
          <p:cNvPr id="11" name="Picture 2" descr="Why Do 90-Second Flights Exist? A Look at the World's Shortest Flights |  Condé Nast Traveler">
            <a:extLst>
              <a:ext uri="{FF2B5EF4-FFF2-40B4-BE49-F238E27FC236}">
                <a16:creationId xmlns:a16="http://schemas.microsoft.com/office/drawing/2014/main" id="{174D49B5-AC6A-4CAF-AA56-0371E9195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4061264"/>
            <a:ext cx="3295649" cy="208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048AE9-1984-4387-93A0-62DD9CD651F3}"/>
              </a:ext>
            </a:extLst>
          </p:cNvPr>
          <p:cNvSpPr txBox="1"/>
          <p:nvPr/>
        </p:nvSpPr>
        <p:spPr>
          <a:xfrm>
            <a:off x="1497156" y="6141510"/>
            <a:ext cx="639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all  aircraft owned and operated by Fictious Airways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7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8B601C-B599-4F44-A9E7-51823BBCF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72" y="53189"/>
            <a:ext cx="9783806" cy="680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5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72EC6-F2E0-435B-9775-1FE528069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33" y="540328"/>
            <a:ext cx="11521359" cy="57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1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59448-EB46-438B-9901-DCE247857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08" y="282447"/>
            <a:ext cx="10219183" cy="62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4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26F74-4104-4F2A-9F2F-0F957F3B3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01" y="545735"/>
            <a:ext cx="10597397" cy="576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3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A15296-6E6C-4CE6-9876-04601077B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34" y="403360"/>
            <a:ext cx="10275932" cy="605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5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64ECCB-BCBC-42FB-AB00-EFC529845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54" y="303790"/>
            <a:ext cx="9954491" cy="63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161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Fictious Airways Aircraft Decommission  Recommendations</vt:lpstr>
      <vt:lpstr>Executive Summary Fictious Airways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Fictious Airways Aircraft Decommission  Recommendations</dc:title>
  <dc:creator>Alan Danque</dc:creator>
  <cp:lastModifiedBy>Alan Danque</cp:lastModifiedBy>
  <cp:revision>9</cp:revision>
  <dcterms:created xsi:type="dcterms:W3CDTF">2020-09-29T00:17:58Z</dcterms:created>
  <dcterms:modified xsi:type="dcterms:W3CDTF">2020-09-29T23:48:53Z</dcterms:modified>
</cp:coreProperties>
</file>