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61" r:id="rId5"/>
    <p:sldId id="265" r:id="rId6"/>
    <p:sldId id="264" r:id="rId7"/>
    <p:sldId id="263" r:id="rId8"/>
    <p:sldId id="258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13BF-0B13-3D55-293A-E7CFC9F3B765}" v="176" dt="2020-05-12T23:55:58.172"/>
    <p1510:client id="{0D61F36F-8F2A-7DA1-0FF8-8D4AB0DE57D8}" v="11" dt="2020-05-12T00:48:17.662"/>
    <p1510:client id="{426BEB07-A7E8-C735-4C6E-46C16361EAF3}" v="42" dt="2020-05-10T21:01:39.120"/>
    <p1510:client id="{495249CA-4150-46B8-BBAA-78E7A8DC51C8}" v="2" dt="2020-05-10T00:57:41.435"/>
    <p1510:client id="{86CDB9FF-BC59-6DE2-BDE1-DF5FAA3B448B}" v="97" dt="2020-05-11T17:32:36.264"/>
    <p1510:client id="{86CFE39E-3A71-4671-4A2D-4EFA9852405E}" v="316" dt="2020-05-11T15:30:28.867"/>
    <p1510:client id="{8AD54CBB-0D94-F73E-E76E-4883C151D99B}" v="60" dt="2020-05-10T21:01:31.267"/>
    <p1510:client id="{92B4D3CE-9F08-F59E-DD20-A0039EA4AA77}" v="2" dt="2020-05-13T00:01:09.615"/>
    <p1510:client id="{9E5A37D2-405F-F9AD-01EE-AB27093EF4D1}" v="66" dt="2020-05-12T00:48:45.908"/>
    <p1510:client id="{BC4BBA3C-B070-1A13-4F19-A9E039C2DBA3}" v="362" dt="2020-05-11T22:29:54.929"/>
    <p1510:client id="{E5DB35C6-9398-22C5-DDD4-CAB5EF3BF9E6}" v="1007" dt="2020-05-10T01:17:17.662"/>
    <p1510:client id="{EEDBD14E-78F5-43EA-D7C6-653949159AAF}" v="4" dt="2020-05-12T23:58:36.624"/>
    <p1510:client id="{FC7EC4C8-3D8B-36EA-3B51-10F64B096F10}" v="4" dt="2020-05-10T01:00:37.714"/>
    <p1510:client id="{FEAE39F9-8021-9471-1872-A1077E4DEC07}" v="24" dt="2020-05-11T14:07:25.193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5/13/2020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5/13/2020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514059" cy="266700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Raspberry Pi </a:t>
            </a:r>
            <a:r>
              <a:rPr lang="en-US"/>
              <a:t>Repo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Turhan Kimbrough</a:t>
            </a:r>
          </a:p>
          <a:p>
            <a:r>
              <a:rPr lang="en-US" dirty="0"/>
              <a:t>Alexander Dao</a:t>
            </a:r>
          </a:p>
          <a:p>
            <a:r>
              <a:rPr lang="en-US" dirty="0"/>
              <a:t>Alexandra Chambers</a:t>
            </a:r>
          </a:p>
          <a:p>
            <a:r>
              <a:rPr lang="en-US" dirty="0"/>
              <a:t>Vince </a:t>
            </a:r>
            <a:r>
              <a:rPr lang="en-US" dirty="0" err="1"/>
              <a:t>Lepatan</a:t>
            </a:r>
            <a:endParaRPr lang="en-US" dirty="0"/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8DE4E2F3-9378-4394-87C3-C6029156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321" y="882542"/>
            <a:ext cx="3476254" cy="23406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Summary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How it works </a:t>
            </a:r>
          </a:p>
          <a:p>
            <a:r>
              <a:rPr lang="en-US" dirty="0"/>
              <a:t>Advantages/challenges </a:t>
            </a:r>
          </a:p>
          <a:p>
            <a:r>
              <a:rPr lang="en-US" dirty="0"/>
              <a:t>Team members and Responsibilities</a:t>
            </a:r>
          </a:p>
          <a:p>
            <a:r>
              <a:rPr lang="en-US" dirty="0"/>
              <a:t>Demo (completed)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45D6-6152-4522-9F94-3092A7D0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70B6-6DB4-443A-B687-8625CCC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goal of this project is to create a private git repository hosted by the Raspberry Pi</a:t>
            </a:r>
          </a:p>
          <a:p>
            <a:r>
              <a:rPr lang="en-US" dirty="0"/>
              <a:t>Use key technological components such as Secure Shell (SSH), </a:t>
            </a:r>
            <a:r>
              <a:rPr lang="en-US" dirty="0" err="1"/>
              <a:t>ngrok</a:t>
            </a:r>
            <a:r>
              <a:rPr lang="en-US" dirty="0"/>
              <a:t>, and git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1E73923C-CFE2-44B9-AAA7-444DD4B2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003" y="4370894"/>
            <a:ext cx="2745117" cy="1145512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D38210-1DE4-4C86-A9AC-A8B562BE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410" y="3572050"/>
            <a:ext cx="2745117" cy="2743200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D543D8E-3FD4-48B8-B1EF-F6D849E5B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345" y="4090210"/>
            <a:ext cx="2745117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Gantt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E07AC2-103B-4A73-9DE0-372C1B6B2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5835"/>
              </p:ext>
            </p:extLst>
          </p:nvPr>
        </p:nvGraphicFramePr>
        <p:xfrm>
          <a:off x="2269637" y="1708484"/>
          <a:ext cx="7649550" cy="4960651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3635435">
                  <a:extLst>
                    <a:ext uri="{9D8B030D-6E8A-4147-A177-3AD203B41FA5}">
                      <a16:colId xmlns:a16="http://schemas.microsoft.com/office/drawing/2014/main" val="3549250615"/>
                    </a:ext>
                  </a:extLst>
                </a:gridCol>
                <a:gridCol w="1947259">
                  <a:extLst>
                    <a:ext uri="{9D8B030D-6E8A-4147-A177-3AD203B41FA5}">
                      <a16:colId xmlns:a16="http://schemas.microsoft.com/office/drawing/2014/main" val="2981780280"/>
                    </a:ext>
                  </a:extLst>
                </a:gridCol>
                <a:gridCol w="2066856">
                  <a:extLst>
                    <a:ext uri="{9D8B030D-6E8A-4147-A177-3AD203B41FA5}">
                      <a16:colId xmlns:a16="http://schemas.microsoft.com/office/drawing/2014/main" val="1516818227"/>
                    </a:ext>
                  </a:extLst>
                </a:gridCol>
              </a:tblGrid>
              <a:tr h="5226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Task 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Completed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Member(s) who completed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9155740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Brainstorm Ideas for Project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2/6/2020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50200676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Research book and sites 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2/10/2020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75674001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Project Proposal 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2/13/2020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All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1351804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Purchase all products (</a:t>
                      </a:r>
                      <a:r>
                        <a:rPr lang="en-US" sz="1200" err="1">
                          <a:effectLst/>
                        </a:rPr>
                        <a:t>Rasberry</a:t>
                      </a:r>
                      <a:r>
                        <a:rPr lang="en-US" sz="1200">
                          <a:effectLst/>
                        </a:rPr>
                        <a:t> Pi)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2/20/2020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Alexander 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22812232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Project Redo (Due to Corona)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2/20/202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All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938303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Raspberry Pi Private Git Server Proposal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noProof="0">
                          <a:effectLst/>
                          <a:latin typeface="Corbel"/>
                        </a:rPr>
                        <a:t>04/6/2020</a:t>
                      </a:r>
                      <a:endParaRPr 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Vince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04554993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Connect to Private Git Server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noProof="0">
                          <a:effectLst/>
                          <a:latin typeface="Corbel"/>
                        </a:rPr>
                        <a:t>04/11/2020</a:t>
                      </a:r>
                      <a:endParaRPr 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Turhan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95200495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Progress Report Due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noProof="0">
                          <a:effectLst/>
                          <a:latin typeface="Corbel"/>
                        </a:rPr>
                        <a:t>04/15/2020</a:t>
                      </a:r>
                      <a:endParaRPr lang="en-US" sz="1200" b="0" i="0" u="none" strike="noStrike" noProof="0">
                        <a:effectLst/>
                        <a:latin typeface="Corbe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All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65250202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Integrate SSH with Git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noProof="0">
                          <a:effectLst/>
                          <a:latin typeface="Corbel"/>
                        </a:rPr>
                        <a:t>04/15/2020</a:t>
                      </a:r>
                      <a:endParaRPr 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Vince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00200791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Test Git environment to push and pull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noProof="0">
                          <a:effectLst/>
                        </a:rPr>
                        <a:t>04/17/2020</a:t>
                      </a:r>
                      <a:endParaRPr 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Alexander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1384076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Record Demo Video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noProof="0">
                          <a:effectLst/>
                          <a:latin typeface="Corbel"/>
                        </a:rPr>
                        <a:t>04/17/2020</a:t>
                      </a:r>
                      <a:endParaRPr 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200" dirty="0">
                          <a:effectLst/>
                        </a:rPr>
                        <a:t>Alexandra and Turhan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7500362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Debug, make last edits, before presentation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noProof="0">
                          <a:effectLst/>
                          <a:latin typeface="Corbel"/>
                        </a:rPr>
                        <a:t>05/2/2020</a:t>
                      </a:r>
                      <a:endParaRPr 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All (Discord)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81711750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Presentation 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noProof="0">
                          <a:effectLst/>
                          <a:latin typeface="Corbel"/>
                        </a:rPr>
                        <a:t>05/15/2020</a:t>
                      </a:r>
                      <a:endParaRPr 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All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2734736"/>
                  </a:ext>
                </a:extLst>
              </a:tr>
              <a:tr h="317002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Project final Project Package Due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noProof="0">
                          <a:effectLst/>
                          <a:latin typeface="Corbel"/>
                        </a:rPr>
                        <a:t>05/12/2020</a:t>
                      </a:r>
                      <a:endParaRPr 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200" dirty="0">
                          <a:effectLst/>
                        </a:rPr>
                        <a:t>All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0298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3FFACA-B456-4A28-B6C0-A0E48F42683C}"/>
              </a:ext>
            </a:extLst>
          </p:cNvPr>
          <p:cNvSpPr txBox="1"/>
          <p:nvPr/>
        </p:nvSpPr>
        <p:spPr>
          <a:xfrm>
            <a:off x="4722812" y="3200400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B43-AF52-4F86-9CA7-9F9E60EC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 &amp; responsibilities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664FDE-AD08-4915-AF67-553835B26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52" y="1713862"/>
            <a:ext cx="9221293" cy="4766412"/>
          </a:xfrm>
        </p:spPr>
      </p:pic>
    </p:spTree>
    <p:extLst>
      <p:ext uri="{BB962C8B-B14F-4D97-AF65-F5344CB8AC3E}">
        <p14:creationId xmlns:p14="http://schemas.microsoft.com/office/powerpoint/2010/main" val="14802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549A-A43B-4367-92F5-94EF6BEB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7D3548A3-19B8-47EE-AF1A-FFA369868BFE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 will have a bare git repository in one of its directories</a:t>
            </a:r>
          </a:p>
          <a:p>
            <a:r>
              <a:rPr lang="en-US" dirty="0"/>
              <a:t>Raspberry Pi will constantly listen on port 22</a:t>
            </a:r>
          </a:p>
          <a:p>
            <a:r>
              <a:rPr lang="en-US" dirty="0"/>
              <a:t>The client computer will initialize a git repository in one of its directories (use ‘git </a:t>
            </a:r>
            <a:r>
              <a:rPr lang="en-US" dirty="0" err="1"/>
              <a:t>init</a:t>
            </a:r>
            <a:r>
              <a:rPr lang="en-US" dirty="0"/>
              <a:t>’ or ‘git clone’ command) </a:t>
            </a:r>
          </a:p>
          <a:p>
            <a:r>
              <a:rPr lang="en-US" dirty="0"/>
              <a:t>The client computer can push/pull from the repository along with many other commands</a:t>
            </a:r>
          </a:p>
          <a:p>
            <a:r>
              <a:rPr lang="en-US" dirty="0"/>
              <a:t>When pulling always specify pi@&lt;IP address&gt;:/path/to/bare/git/repo </a:t>
            </a:r>
          </a:p>
        </p:txBody>
      </p:sp>
    </p:spTree>
    <p:extLst>
      <p:ext uri="{BB962C8B-B14F-4D97-AF65-F5344CB8AC3E}">
        <p14:creationId xmlns:p14="http://schemas.microsoft.com/office/powerpoint/2010/main" val="230955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DC61-05EB-47DE-8187-8344BD8D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Advantages/challenges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0A98C-5610-4819-98F6-38BD76669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CD592-AB09-47C6-A2FE-E5865BD7D8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Easy Setup</a:t>
            </a:r>
          </a:p>
          <a:p>
            <a:r>
              <a:rPr lang="en-US" dirty="0"/>
              <a:t>No code required</a:t>
            </a:r>
          </a:p>
          <a:p>
            <a:r>
              <a:rPr lang="en-US" dirty="0"/>
              <a:t>Can always be running </a:t>
            </a:r>
          </a:p>
          <a:p>
            <a:r>
              <a:rPr lang="en-US" dirty="0"/>
              <a:t>No need for a GitLab or GitHub</a:t>
            </a:r>
          </a:p>
          <a:p>
            <a:pPr marL="301625" lvl="1" indent="0">
              <a:buNone/>
            </a:pPr>
            <a:r>
              <a:rPr lang="en-US" sz="2400" dirty="0"/>
              <a:t>account</a:t>
            </a:r>
          </a:p>
          <a:p>
            <a:pPr marL="575945"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54C7E-D868-4A21-AAA3-D621C6565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27DEC-B10E-4C40-A92B-4FA84F8874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SSH configuration </a:t>
            </a:r>
          </a:p>
          <a:p>
            <a:pPr marL="575945" lvl="1"/>
            <a:r>
              <a:rPr lang="en-US" dirty="0"/>
              <a:t>Public IP address</a:t>
            </a:r>
          </a:p>
          <a:p>
            <a:pPr marL="575945" lvl="1"/>
            <a:r>
              <a:rPr lang="en-US" dirty="0" err="1"/>
              <a:t>Ngrok</a:t>
            </a:r>
            <a:r>
              <a:rPr lang="en-US" dirty="0"/>
              <a:t> limitations</a:t>
            </a:r>
          </a:p>
          <a:p>
            <a:pPr>
              <a:buFont typeface="Arial" pitchFamily="49" charset="0"/>
              <a:buChar char="▪"/>
            </a:pPr>
            <a:r>
              <a:rPr lang="en-US" dirty="0"/>
              <a:t>Trouble with multiple users logged in simultaneously </a:t>
            </a:r>
          </a:p>
        </p:txBody>
      </p:sp>
    </p:spTree>
    <p:extLst>
      <p:ext uri="{BB962C8B-B14F-4D97-AF65-F5344CB8AC3E}">
        <p14:creationId xmlns:p14="http://schemas.microsoft.com/office/powerpoint/2010/main" val="297971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755342"/>
            <a:ext cx="9144000" cy="2667000"/>
          </a:xfrm>
        </p:spPr>
        <p:txBody>
          <a:bodyPr/>
          <a:lstStyle/>
          <a:p>
            <a:pPr algn="ctr"/>
            <a:r>
              <a:rPr lang="en-US"/>
              <a:t>Demo Time!</a:t>
            </a:r>
            <a:br>
              <a:rPr lang="en-US"/>
            </a:br>
            <a:r>
              <a:rPr lang="en-US"/>
              <a:t>(View Video)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Custom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Raspberry Pi Repo Server</vt:lpstr>
      <vt:lpstr>Overview</vt:lpstr>
      <vt:lpstr>Project Summary</vt:lpstr>
      <vt:lpstr>Gantt Chart</vt:lpstr>
      <vt:lpstr>Team members &amp; responsibilities</vt:lpstr>
      <vt:lpstr>How it works</vt:lpstr>
      <vt:lpstr>Advantages/challenges</vt:lpstr>
      <vt:lpstr>Demo Time! (View Video)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T Visor</cp:lastModifiedBy>
  <cp:revision>42</cp:revision>
  <dcterms:created xsi:type="dcterms:W3CDTF">2020-05-10T00:14:22Z</dcterms:created>
  <dcterms:modified xsi:type="dcterms:W3CDTF">2020-05-13T04:10:48Z</dcterms:modified>
</cp:coreProperties>
</file>