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99" r:id="rId7"/>
    <p:sldId id="305" r:id="rId8"/>
    <p:sldId id="306" r:id="rId9"/>
    <p:sldId id="312" r:id="rId10"/>
    <p:sldId id="307" r:id="rId11"/>
    <p:sldId id="308" r:id="rId12"/>
    <p:sldId id="310" r:id="rId13"/>
    <p:sldId id="302" r:id="rId14"/>
    <p:sldId id="31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DC0EA9A-AE67-4BBC-861F-59CA3B494775}">
          <p14:sldIdLst>
            <p14:sldId id="256"/>
            <p14:sldId id="258"/>
            <p14:sldId id="299"/>
            <p14:sldId id="305"/>
            <p14:sldId id="306"/>
            <p14:sldId id="312"/>
            <p14:sldId id="307"/>
            <p14:sldId id="308"/>
            <p14:sldId id="310"/>
            <p14:sldId id="302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19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90D9AA-3D29-4C32-A217-2B75FF789DCB}" v="8" dt="2023-11-02T17:03:53.296"/>
    <p1510:client id="{9A1D21AA-1ABA-4813-A0C2-67F2F5A5CCF0}" v="1" dt="2024-01-12T20:45:15.620"/>
    <p1510:client id="{C06D92AC-F7C8-4C9D-A0A2-CFCEE224146F}" v="3" dt="2023-11-02T23:46:28.550"/>
    <p1510:client id="{E2DC4446-6030-43D5-BDF7-C1A3A6B490C3}" v="454" dt="2023-11-02T22:51:52.1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obi Nwachukwu" userId="S::w0808547@myscc.ca::98ab1d7f-6a45-4a87-87a4-ec44c920fd6f" providerId="AD" clId="Web-{9A1D21AA-1ABA-4813-A0C2-67F2F5A5CCF0}"/>
    <pc:docChg chg="sldOrd">
      <pc:chgData name="Adaobi Nwachukwu" userId="S::w0808547@myscc.ca::98ab1d7f-6a45-4a87-87a4-ec44c920fd6f" providerId="AD" clId="Web-{9A1D21AA-1ABA-4813-A0C2-67F2F5A5CCF0}" dt="2024-01-12T20:45:15.620" v="0"/>
      <pc:docMkLst>
        <pc:docMk/>
      </pc:docMkLst>
      <pc:sldChg chg="ord">
        <pc:chgData name="Adaobi Nwachukwu" userId="S::w0808547@myscc.ca::98ab1d7f-6a45-4a87-87a4-ec44c920fd6f" providerId="AD" clId="Web-{9A1D21AA-1ABA-4813-A0C2-67F2F5A5CCF0}" dt="2024-01-12T20:45:15.620" v="0"/>
        <pc:sldMkLst>
          <pc:docMk/>
          <pc:sldMk cId="4189126895" sldId="306"/>
        </pc:sldMkLst>
      </pc:sldChg>
    </pc:docChg>
  </pc:docChgLst>
  <pc:docChgLst>
    <pc:chgData name="Asif Ahmed" userId="73b2c3c3-a725-4c97-9a02-04367e8da8b8" providerId="ADAL" clId="{C06D92AC-F7C8-4C9D-A0A2-CFCEE224146F}"/>
    <pc:docChg chg="undo redo custSel modSld">
      <pc:chgData name="Asif Ahmed" userId="73b2c3c3-a725-4c97-9a02-04367e8da8b8" providerId="ADAL" clId="{C06D92AC-F7C8-4C9D-A0A2-CFCEE224146F}" dt="2023-11-02T23:46:36.886" v="284" actId="20577"/>
      <pc:docMkLst>
        <pc:docMk/>
      </pc:docMkLst>
      <pc:sldChg chg="addSp modSp mod">
        <pc:chgData name="Asif Ahmed" userId="73b2c3c3-a725-4c97-9a02-04367e8da8b8" providerId="ADAL" clId="{C06D92AC-F7C8-4C9D-A0A2-CFCEE224146F}" dt="2023-11-02T23:46:36.886" v="284" actId="20577"/>
        <pc:sldMkLst>
          <pc:docMk/>
          <pc:sldMk cId="1642425379" sldId="256"/>
        </pc:sldMkLst>
        <pc:spChg chg="add mod">
          <ac:chgData name="Asif Ahmed" userId="73b2c3c3-a725-4c97-9a02-04367e8da8b8" providerId="ADAL" clId="{C06D92AC-F7C8-4C9D-A0A2-CFCEE224146F}" dt="2023-11-02T23:46:36.886" v="284" actId="20577"/>
          <ac:spMkLst>
            <pc:docMk/>
            <pc:sldMk cId="1642425379" sldId="256"/>
            <ac:spMk id="3" creationId="{41793491-F359-9A92-23DD-77962F0F472D}"/>
          </ac:spMkLst>
        </pc:spChg>
      </pc:sldChg>
      <pc:sldChg chg="modSp mod">
        <pc:chgData name="Asif Ahmed" userId="73b2c3c3-a725-4c97-9a02-04367e8da8b8" providerId="ADAL" clId="{C06D92AC-F7C8-4C9D-A0A2-CFCEE224146F}" dt="2023-11-02T23:32:24.136" v="78" actId="123"/>
        <pc:sldMkLst>
          <pc:docMk/>
          <pc:sldMk cId="750399805" sldId="305"/>
        </pc:sldMkLst>
        <pc:spChg chg="mod">
          <ac:chgData name="Asif Ahmed" userId="73b2c3c3-a725-4c97-9a02-04367e8da8b8" providerId="ADAL" clId="{C06D92AC-F7C8-4C9D-A0A2-CFCEE224146F}" dt="2023-11-02T23:29:50.822" v="0" actId="1076"/>
          <ac:spMkLst>
            <pc:docMk/>
            <pc:sldMk cId="750399805" sldId="305"/>
            <ac:spMk id="2" creationId="{9D2DCC9C-7429-45B0-8103-C0D206342BE7}"/>
          </ac:spMkLst>
        </pc:spChg>
        <pc:spChg chg="mod">
          <ac:chgData name="Asif Ahmed" userId="73b2c3c3-a725-4c97-9a02-04367e8da8b8" providerId="ADAL" clId="{C06D92AC-F7C8-4C9D-A0A2-CFCEE224146F}" dt="2023-11-02T23:32:24.136" v="78" actId="123"/>
          <ac:spMkLst>
            <pc:docMk/>
            <pc:sldMk cId="750399805" sldId="305"/>
            <ac:spMk id="16" creationId="{4116E142-7477-1B51-FA5D-4D7CFE89B49A}"/>
          </ac:spMkLst>
        </pc:spChg>
      </pc:sldChg>
      <pc:sldChg chg="addSp delSp modSp mod">
        <pc:chgData name="Asif Ahmed" userId="73b2c3c3-a725-4c97-9a02-04367e8da8b8" providerId="ADAL" clId="{C06D92AC-F7C8-4C9D-A0A2-CFCEE224146F}" dt="2023-11-02T23:42:05.669" v="221" actId="12"/>
        <pc:sldMkLst>
          <pc:docMk/>
          <pc:sldMk cId="4189126895" sldId="306"/>
        </pc:sldMkLst>
        <pc:spChg chg="mod">
          <ac:chgData name="Asif Ahmed" userId="73b2c3c3-a725-4c97-9a02-04367e8da8b8" providerId="ADAL" clId="{C06D92AC-F7C8-4C9D-A0A2-CFCEE224146F}" dt="2023-11-02T23:36:51.694" v="150" actId="1076"/>
          <ac:spMkLst>
            <pc:docMk/>
            <pc:sldMk cId="4189126895" sldId="306"/>
            <ac:spMk id="2" creationId="{9D2DCC9C-7429-45B0-8103-C0D206342BE7}"/>
          </ac:spMkLst>
        </pc:spChg>
        <pc:spChg chg="add del mod">
          <ac:chgData name="Asif Ahmed" userId="73b2c3c3-a725-4c97-9a02-04367e8da8b8" providerId="ADAL" clId="{C06D92AC-F7C8-4C9D-A0A2-CFCEE224146F}" dt="2023-11-02T23:35:24.303" v="130" actId="21"/>
          <ac:spMkLst>
            <pc:docMk/>
            <pc:sldMk cId="4189126895" sldId="306"/>
            <ac:spMk id="4" creationId="{A100017A-1C7F-F630-7628-9242637797D9}"/>
          </ac:spMkLst>
        </pc:spChg>
        <pc:spChg chg="add del mod">
          <ac:chgData name="Asif Ahmed" userId="73b2c3c3-a725-4c97-9a02-04367e8da8b8" providerId="ADAL" clId="{C06D92AC-F7C8-4C9D-A0A2-CFCEE224146F}" dt="2023-11-02T23:35:20.007" v="129" actId="21"/>
          <ac:spMkLst>
            <pc:docMk/>
            <pc:sldMk cId="4189126895" sldId="306"/>
            <ac:spMk id="6" creationId="{8632073F-71A1-8EE6-2D5E-782BD144FD6D}"/>
          </ac:spMkLst>
        </pc:spChg>
        <pc:spChg chg="add mod">
          <ac:chgData name="Asif Ahmed" userId="73b2c3c3-a725-4c97-9a02-04367e8da8b8" providerId="ADAL" clId="{C06D92AC-F7C8-4C9D-A0A2-CFCEE224146F}" dt="2023-11-02T23:42:05.669" v="221" actId="12"/>
          <ac:spMkLst>
            <pc:docMk/>
            <pc:sldMk cId="4189126895" sldId="306"/>
            <ac:spMk id="7" creationId="{CA10B910-991A-011A-D0CF-B8AF03117742}"/>
          </ac:spMkLst>
        </pc:spChg>
        <pc:spChg chg="del mod">
          <ac:chgData name="Asif Ahmed" userId="73b2c3c3-a725-4c97-9a02-04367e8da8b8" providerId="ADAL" clId="{C06D92AC-F7C8-4C9D-A0A2-CFCEE224146F}" dt="2023-11-02T23:35:03.815" v="127" actId="21"/>
          <ac:spMkLst>
            <pc:docMk/>
            <pc:sldMk cId="4189126895" sldId="306"/>
            <ac:spMk id="16" creationId="{4116E142-7477-1B51-FA5D-4D7CFE89B49A}"/>
          </ac:spMkLst>
        </pc:spChg>
      </pc:sldChg>
      <pc:sldChg chg="modSp mod">
        <pc:chgData name="Asif Ahmed" userId="73b2c3c3-a725-4c97-9a02-04367e8da8b8" providerId="ADAL" clId="{C06D92AC-F7C8-4C9D-A0A2-CFCEE224146F}" dt="2023-11-02T23:41:29.881" v="217" actId="108"/>
        <pc:sldMkLst>
          <pc:docMk/>
          <pc:sldMk cId="1982698557" sldId="307"/>
        </pc:sldMkLst>
        <pc:spChg chg="mod">
          <ac:chgData name="Asif Ahmed" userId="73b2c3c3-a725-4c97-9a02-04367e8da8b8" providerId="ADAL" clId="{C06D92AC-F7C8-4C9D-A0A2-CFCEE224146F}" dt="2023-11-02T23:40:40.759" v="175" actId="1076"/>
          <ac:spMkLst>
            <pc:docMk/>
            <pc:sldMk cId="1982698557" sldId="307"/>
            <ac:spMk id="2" creationId="{9D2DCC9C-7429-45B0-8103-C0D206342BE7}"/>
          </ac:spMkLst>
        </pc:spChg>
        <pc:spChg chg="mod">
          <ac:chgData name="Asif Ahmed" userId="73b2c3c3-a725-4c97-9a02-04367e8da8b8" providerId="ADAL" clId="{C06D92AC-F7C8-4C9D-A0A2-CFCEE224146F}" dt="2023-11-02T23:41:29.881" v="217" actId="108"/>
          <ac:spMkLst>
            <pc:docMk/>
            <pc:sldMk cId="1982698557" sldId="307"/>
            <ac:spMk id="16" creationId="{4116E142-7477-1B51-FA5D-4D7CFE89B49A}"/>
          </ac:spMkLst>
        </pc:spChg>
      </pc:sldChg>
      <pc:sldChg chg="modSp mod">
        <pc:chgData name="Asif Ahmed" userId="73b2c3c3-a725-4c97-9a02-04367e8da8b8" providerId="ADAL" clId="{C06D92AC-F7C8-4C9D-A0A2-CFCEE224146F}" dt="2023-11-02T23:43:44.710" v="260" actId="14100"/>
        <pc:sldMkLst>
          <pc:docMk/>
          <pc:sldMk cId="2503496022" sldId="308"/>
        </pc:sldMkLst>
        <pc:spChg chg="mod">
          <ac:chgData name="Asif Ahmed" userId="73b2c3c3-a725-4c97-9a02-04367e8da8b8" providerId="ADAL" clId="{C06D92AC-F7C8-4C9D-A0A2-CFCEE224146F}" dt="2023-11-02T23:42:53.946" v="224" actId="1076"/>
          <ac:spMkLst>
            <pc:docMk/>
            <pc:sldMk cId="2503496022" sldId="308"/>
            <ac:spMk id="2" creationId="{9D2DCC9C-7429-45B0-8103-C0D206342BE7}"/>
          </ac:spMkLst>
        </pc:spChg>
        <pc:spChg chg="mod">
          <ac:chgData name="Asif Ahmed" userId="73b2c3c3-a725-4c97-9a02-04367e8da8b8" providerId="ADAL" clId="{C06D92AC-F7C8-4C9D-A0A2-CFCEE224146F}" dt="2023-11-02T23:43:44.710" v="260" actId="14100"/>
          <ac:spMkLst>
            <pc:docMk/>
            <pc:sldMk cId="2503496022" sldId="308"/>
            <ac:spMk id="16" creationId="{4116E142-7477-1B51-FA5D-4D7CFE89B49A}"/>
          </ac:spMkLst>
        </pc:spChg>
      </pc:sldChg>
      <pc:sldChg chg="modSp mod">
        <pc:chgData name="Asif Ahmed" userId="73b2c3c3-a725-4c97-9a02-04367e8da8b8" providerId="ADAL" clId="{C06D92AC-F7C8-4C9D-A0A2-CFCEE224146F}" dt="2023-11-02T23:45:29.856" v="262" actId="113"/>
        <pc:sldMkLst>
          <pc:docMk/>
          <pc:sldMk cId="2827637634" sldId="310"/>
        </pc:sldMkLst>
        <pc:spChg chg="mod">
          <ac:chgData name="Asif Ahmed" userId="73b2c3c3-a725-4c97-9a02-04367e8da8b8" providerId="ADAL" clId="{C06D92AC-F7C8-4C9D-A0A2-CFCEE224146F}" dt="2023-11-02T23:45:29.856" v="262" actId="113"/>
          <ac:spMkLst>
            <pc:docMk/>
            <pc:sldMk cId="2827637634" sldId="310"/>
            <ac:spMk id="13" creationId="{21147290-B971-067C-8945-0E8E32DC93C0}"/>
          </ac:spMkLst>
        </pc:spChg>
      </pc:sldChg>
    </pc:docChg>
  </pc:docChgLst>
  <pc:docChgLst>
    <pc:chgData name="Pavni Bhatt" userId="0a61415e-7126-452e-97ff-cea299788c9c" providerId="ADAL" clId="{E2DC4446-6030-43D5-BDF7-C1A3A6B490C3}"/>
    <pc:docChg chg="undo custSel addSld delSld modSld sldOrd modSection">
      <pc:chgData name="Pavni Bhatt" userId="0a61415e-7126-452e-97ff-cea299788c9c" providerId="ADAL" clId="{E2DC4446-6030-43D5-BDF7-C1A3A6B490C3}" dt="2023-11-02T22:52:20.258" v="2402" actId="207"/>
      <pc:docMkLst>
        <pc:docMk/>
      </pc:docMkLst>
      <pc:sldChg chg="modSp">
        <pc:chgData name="Pavni Bhatt" userId="0a61415e-7126-452e-97ff-cea299788c9c" providerId="ADAL" clId="{E2DC4446-6030-43D5-BDF7-C1A3A6B490C3}" dt="2023-11-02T22:31:15.127" v="2026"/>
        <pc:sldMkLst>
          <pc:docMk/>
          <pc:sldMk cId="1642425379" sldId="256"/>
        </pc:sldMkLst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1642425379" sldId="256"/>
            <ac:spMk id="2" creationId="{216815C6-3AD0-46E6-A74A-1967BD91AF50}"/>
          </ac:spMkLst>
        </pc:spChg>
      </pc:sldChg>
      <pc:sldChg chg="delSp modSp mod">
        <pc:chgData name="Pavni Bhatt" userId="0a61415e-7126-452e-97ff-cea299788c9c" providerId="ADAL" clId="{E2DC4446-6030-43D5-BDF7-C1A3A6B490C3}" dt="2023-11-02T22:32:15.391" v="2031" actId="478"/>
        <pc:sldMkLst>
          <pc:docMk/>
          <pc:sldMk cId="707789176" sldId="258"/>
        </pc:sldMkLst>
        <pc:spChg chg="del mod">
          <ac:chgData name="Pavni Bhatt" userId="0a61415e-7126-452e-97ff-cea299788c9c" providerId="ADAL" clId="{E2DC4446-6030-43D5-BDF7-C1A3A6B490C3}" dt="2023-11-02T22:32:15.391" v="2031" actId="478"/>
          <ac:spMkLst>
            <pc:docMk/>
            <pc:sldMk cId="707789176" sldId="258"/>
            <ac:spMk id="57" creationId="{08E38868-AE22-478C-A747-15E01640B58D}"/>
          </ac:spMkLst>
        </pc:spChg>
      </pc:sldChg>
      <pc:sldChg chg="modSp del">
        <pc:chgData name="Pavni Bhatt" userId="0a61415e-7126-452e-97ff-cea299788c9c" providerId="ADAL" clId="{E2DC4446-6030-43D5-BDF7-C1A3A6B490C3}" dt="2023-11-02T22:49:49.227" v="2367" actId="47"/>
        <pc:sldMkLst>
          <pc:docMk/>
          <pc:sldMk cId="1593920805" sldId="262"/>
        </pc:sldMkLst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1593920805" sldId="262"/>
            <ac:spMk id="2" creationId="{75031FE9-9059-4FE8-B4AC-9771F23A1B89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1593920805" sldId="262"/>
            <ac:spMk id="3" creationId="{D4A2EB3F-4D60-451F-8F45-7D6654D2FCD9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1593920805" sldId="262"/>
            <ac:spMk id="6" creationId="{19FD8F96-CA3F-4A9C-92B4-33CDCC3719A9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1593920805" sldId="262"/>
            <ac:spMk id="8" creationId="{78152323-48DA-4D9E-B88F-B9599ED34B7B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1593920805" sldId="262"/>
            <ac:spMk id="10" creationId="{782B5BC2-22E9-48C4-9B94-941BE14101A9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1593920805" sldId="262"/>
            <ac:spMk id="164" creationId="{C7573560-D46A-4496-A5E1-CD9E2CF36AE3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1593920805" sldId="262"/>
            <ac:spMk id="165" creationId="{D8D8A954-1409-4E2B-AB44-59639DC513B5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1593920805" sldId="262"/>
            <ac:spMk id="166" creationId="{C6322F0B-DD10-4131-BAF2-2C4B6470F0BE}"/>
          </ac:spMkLst>
        </pc:spChg>
        <pc:picChg chg="mod">
          <ac:chgData name="Pavni Bhatt" userId="0a61415e-7126-452e-97ff-cea299788c9c" providerId="ADAL" clId="{E2DC4446-6030-43D5-BDF7-C1A3A6B490C3}" dt="2023-11-02T22:31:15.127" v="2026"/>
          <ac:picMkLst>
            <pc:docMk/>
            <pc:sldMk cId="1593920805" sldId="262"/>
            <ac:picMk id="13" creationId="{190360CE-E8E9-4921-ACEE-1768F9BC36EB}"/>
          </ac:picMkLst>
        </pc:picChg>
        <pc:picChg chg="mod">
          <ac:chgData name="Pavni Bhatt" userId="0a61415e-7126-452e-97ff-cea299788c9c" providerId="ADAL" clId="{E2DC4446-6030-43D5-BDF7-C1A3A6B490C3}" dt="2023-11-02T22:31:15.127" v="2026"/>
          <ac:picMkLst>
            <pc:docMk/>
            <pc:sldMk cId="1593920805" sldId="262"/>
            <ac:picMk id="55" creationId="{1021DF3C-E1FF-4DA0-864D-09513EB043B5}"/>
          </ac:picMkLst>
        </pc:picChg>
        <pc:picChg chg="mod">
          <ac:chgData name="Pavni Bhatt" userId="0a61415e-7126-452e-97ff-cea299788c9c" providerId="ADAL" clId="{E2DC4446-6030-43D5-BDF7-C1A3A6B490C3}" dt="2023-11-02T22:31:15.127" v="2026"/>
          <ac:picMkLst>
            <pc:docMk/>
            <pc:sldMk cId="1593920805" sldId="262"/>
            <ac:picMk id="57" creationId="{DACC8495-03B5-4503-B5F6-5DD3957D8284}"/>
          </ac:picMkLst>
        </pc:picChg>
        <pc:picChg chg="mod">
          <ac:chgData name="Pavni Bhatt" userId="0a61415e-7126-452e-97ff-cea299788c9c" providerId="ADAL" clId="{E2DC4446-6030-43D5-BDF7-C1A3A6B490C3}" dt="2023-11-02T22:31:15.127" v="2026"/>
          <ac:picMkLst>
            <pc:docMk/>
            <pc:sldMk cId="1593920805" sldId="262"/>
            <ac:picMk id="59" creationId="{9EF3ADC3-F0F3-4194-95FB-D27EEB17ED2B}"/>
          </ac:picMkLst>
        </pc:picChg>
        <pc:picChg chg="mod">
          <ac:chgData name="Pavni Bhatt" userId="0a61415e-7126-452e-97ff-cea299788c9c" providerId="ADAL" clId="{E2DC4446-6030-43D5-BDF7-C1A3A6B490C3}" dt="2023-11-02T22:31:15.127" v="2026"/>
          <ac:picMkLst>
            <pc:docMk/>
            <pc:sldMk cId="1593920805" sldId="262"/>
            <ac:picMk id="61" creationId="{7ADEB4E8-31CB-4828-A313-54A0483A21EC}"/>
          </ac:picMkLst>
        </pc:picChg>
      </pc:sldChg>
      <pc:sldChg chg="modSp del">
        <pc:chgData name="Pavni Bhatt" userId="0a61415e-7126-452e-97ff-cea299788c9c" providerId="ADAL" clId="{E2DC4446-6030-43D5-BDF7-C1A3A6B490C3}" dt="2023-11-02T22:49:49.227" v="2367" actId="47"/>
        <pc:sldMkLst>
          <pc:docMk/>
          <pc:sldMk cId="1346372204" sldId="264"/>
        </pc:sldMkLst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1346372204" sldId="264"/>
            <ac:spMk id="2" creationId="{537E1C88-627C-4655-A4FB-0BB02EDB078A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1346372204" sldId="264"/>
            <ac:spMk id="3" creationId="{033634FE-ADF0-4BC3-A0A9-447EA9DD096B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1346372204" sldId="264"/>
            <ac:spMk id="10" creationId="{06229164-7E26-4228-8078-D25BF57BBE19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1346372204" sldId="264"/>
            <ac:spMk id="11" creationId="{D1032C24-FBA8-494E-87CD-9CAB6BEC072B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1346372204" sldId="264"/>
            <ac:spMk id="12" creationId="{A7E8B114-078A-441B-B423-7E655A5F3F7B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1346372204" sldId="264"/>
            <ac:spMk id="13" creationId="{D8CCDEEC-9CC7-4D26-B838-0FB400D2D10A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1346372204" sldId="264"/>
            <ac:spMk id="14" creationId="{E5E33E8F-C5CD-4D16-9B60-D60BD3E25BE9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1346372204" sldId="264"/>
            <ac:spMk id="64" creationId="{F67DC369-7843-4EAB-932D-E8964183C211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1346372204" sldId="264"/>
            <ac:spMk id="65" creationId="{EDA4E82C-5044-45FF-8AF3-6F8786A52947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1346372204" sldId="264"/>
            <ac:spMk id="66" creationId="{86A68C5A-097F-4E40-B09F-300C3632E4B7}"/>
          </ac:spMkLst>
        </pc:spChg>
      </pc:sldChg>
      <pc:sldChg chg="modSp mod">
        <pc:chgData name="Pavni Bhatt" userId="0a61415e-7126-452e-97ff-cea299788c9c" providerId="ADAL" clId="{E2DC4446-6030-43D5-BDF7-C1A3A6B490C3}" dt="2023-11-02T21:43:05.956" v="38" actId="20577"/>
        <pc:sldMkLst>
          <pc:docMk/>
          <pc:sldMk cId="2906482125" sldId="286"/>
        </pc:sldMkLst>
        <pc:spChg chg="mod">
          <ac:chgData name="Pavni Bhatt" userId="0a61415e-7126-452e-97ff-cea299788c9c" providerId="ADAL" clId="{E2DC4446-6030-43D5-BDF7-C1A3A6B490C3}" dt="2023-11-02T21:43:05.956" v="38" actId="20577"/>
          <ac:spMkLst>
            <pc:docMk/>
            <pc:sldMk cId="2906482125" sldId="286"/>
            <ac:spMk id="10" creationId="{E7224AA1-0BFF-0A4C-9030-8957513ABDA9}"/>
          </ac:spMkLst>
        </pc:spChg>
      </pc:sldChg>
      <pc:sldChg chg="modSp del">
        <pc:chgData name="Pavni Bhatt" userId="0a61415e-7126-452e-97ff-cea299788c9c" providerId="ADAL" clId="{E2DC4446-6030-43D5-BDF7-C1A3A6B490C3}" dt="2023-11-02T22:49:49.227" v="2367" actId="47"/>
        <pc:sldMkLst>
          <pc:docMk/>
          <pc:sldMk cId="2536718091" sldId="288"/>
        </pc:sldMkLst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2536718091" sldId="288"/>
            <ac:spMk id="2" creationId="{A106B2E4-7115-4A6C-B218-5316CEB06D2F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2536718091" sldId="288"/>
            <ac:spMk id="3" creationId="{D7F87984-91C7-477D-977B-F8ABF9689B9E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2536718091" sldId="288"/>
            <ac:spMk id="65" creationId="{5A793BD9-2F11-4478-B2ED-83A4647328F2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2536718091" sldId="288"/>
            <ac:spMk id="66" creationId="{589A1C2F-2541-4741-BD11-ADCB10B41003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2536718091" sldId="288"/>
            <ac:spMk id="67" creationId="{7578ED86-4183-4FF7-B154-90D1E1F96050}"/>
          </ac:spMkLst>
        </pc:spChg>
        <pc:picChg chg="mod">
          <ac:chgData name="Pavni Bhatt" userId="0a61415e-7126-452e-97ff-cea299788c9c" providerId="ADAL" clId="{E2DC4446-6030-43D5-BDF7-C1A3A6B490C3}" dt="2023-11-02T22:31:15.127" v="2026"/>
          <ac:picMkLst>
            <pc:docMk/>
            <pc:sldMk cId="2536718091" sldId="288"/>
            <ac:picMk id="10" creationId="{A539BB56-95F7-4754-8318-C0F05135C21D}"/>
          </ac:picMkLst>
        </pc:picChg>
        <pc:picChg chg="mod">
          <ac:chgData name="Pavni Bhatt" userId="0a61415e-7126-452e-97ff-cea299788c9c" providerId="ADAL" clId="{E2DC4446-6030-43D5-BDF7-C1A3A6B490C3}" dt="2023-11-02T22:31:15.127" v="2026"/>
          <ac:picMkLst>
            <pc:docMk/>
            <pc:sldMk cId="2536718091" sldId="288"/>
            <ac:picMk id="12" creationId="{C4D2E434-00A8-44D1-A758-28E403B125AF}"/>
          </ac:picMkLst>
        </pc:picChg>
        <pc:picChg chg="mod">
          <ac:chgData name="Pavni Bhatt" userId="0a61415e-7126-452e-97ff-cea299788c9c" providerId="ADAL" clId="{E2DC4446-6030-43D5-BDF7-C1A3A6B490C3}" dt="2023-11-02T22:31:15.127" v="2026"/>
          <ac:picMkLst>
            <pc:docMk/>
            <pc:sldMk cId="2536718091" sldId="288"/>
            <ac:picMk id="14" creationId="{08051F1A-FF92-463C-B8B8-18372F17B4BE}"/>
          </ac:picMkLst>
        </pc:picChg>
      </pc:sldChg>
      <pc:sldChg chg="modSp del">
        <pc:chgData name="Pavni Bhatt" userId="0a61415e-7126-452e-97ff-cea299788c9c" providerId="ADAL" clId="{E2DC4446-6030-43D5-BDF7-C1A3A6B490C3}" dt="2023-11-02T22:49:49.227" v="2367" actId="47"/>
        <pc:sldMkLst>
          <pc:docMk/>
          <pc:sldMk cId="787891941" sldId="289"/>
        </pc:sldMkLst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787891941" sldId="289"/>
            <ac:spMk id="2" creationId="{D2D07C42-2E7B-40D1-A2FD-075F7DB39973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787891941" sldId="289"/>
            <ac:spMk id="3" creationId="{9846EDBD-9882-4D3C-866D-07301A03447F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787891941" sldId="289"/>
            <ac:spMk id="24" creationId="{A568F77E-2A15-420A-9FF1-5372468FB163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787891941" sldId="289"/>
            <ac:spMk id="25" creationId="{92FC7C0D-6691-4B70-A74A-BDA36A47C4A0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787891941" sldId="289"/>
            <ac:spMk id="26" creationId="{D9D7223C-05DC-44D0-899D-45F203655582}"/>
          </ac:spMkLst>
        </pc:spChg>
        <pc:picChg chg="mod">
          <ac:chgData name="Pavni Bhatt" userId="0a61415e-7126-452e-97ff-cea299788c9c" providerId="ADAL" clId="{E2DC4446-6030-43D5-BDF7-C1A3A6B490C3}" dt="2023-11-02T22:31:15.127" v="2026"/>
          <ac:picMkLst>
            <pc:docMk/>
            <pc:sldMk cId="787891941" sldId="289"/>
            <ac:picMk id="12" creationId="{8DED6838-F344-49D7-A93B-2BB63CD342C3}"/>
          </ac:picMkLst>
        </pc:picChg>
      </pc:sldChg>
      <pc:sldChg chg="modSp del">
        <pc:chgData name="Pavni Bhatt" userId="0a61415e-7126-452e-97ff-cea299788c9c" providerId="ADAL" clId="{E2DC4446-6030-43D5-BDF7-C1A3A6B490C3}" dt="2023-11-02T22:49:49.227" v="2367" actId="47"/>
        <pc:sldMkLst>
          <pc:docMk/>
          <pc:sldMk cId="71308349" sldId="291"/>
        </pc:sldMkLst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71308349" sldId="291"/>
            <ac:spMk id="2" creationId="{4B01963F-CB11-450F-B672-E11F4A6BF606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71308349" sldId="291"/>
            <ac:spMk id="4" creationId="{7789BAB3-BDE8-47DB-AED2-A9D6C7157CD0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71308349" sldId="291"/>
            <ac:spMk id="6" creationId="{581847AD-FB5A-4653-A9EE-8CDC8B58EE0D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71308349" sldId="291"/>
            <ac:spMk id="9" creationId="{A749C0B3-FC88-4E17-A3A9-C1DE15AD3014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71308349" sldId="291"/>
            <ac:spMk id="11" creationId="{AA2D59F2-79F5-4F79-9DF5-87DEBE1543B6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71308349" sldId="291"/>
            <ac:spMk id="13" creationId="{D265D3F6-7647-4910-B2C3-503193258F8C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71308349" sldId="291"/>
            <ac:spMk id="14" creationId="{9F9D429E-3491-4492-8CA9-EE79D9A62D8A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71308349" sldId="291"/>
            <ac:spMk id="15" creationId="{E3F8B0E6-221C-43DD-BEBD-7411B271FC0E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71308349" sldId="291"/>
            <ac:spMk id="16" creationId="{FC9992DB-691C-49C0-91FB-E42CF7CEF725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71308349" sldId="291"/>
            <ac:spMk id="96" creationId="{2C9E0CAC-5B8D-40C4-85FC-CDEA9610ABAD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71308349" sldId="291"/>
            <ac:spMk id="97" creationId="{DB39AD5D-5912-4468-9AC8-DEDFE57DFF68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71308349" sldId="291"/>
            <ac:spMk id="98" creationId="{76B436E9-D46E-4DCC-8FB1-2DB41F7A2EE5}"/>
          </ac:spMkLst>
        </pc:spChg>
      </pc:sldChg>
      <pc:sldChg chg="modSp del">
        <pc:chgData name="Pavni Bhatt" userId="0a61415e-7126-452e-97ff-cea299788c9c" providerId="ADAL" clId="{E2DC4446-6030-43D5-BDF7-C1A3A6B490C3}" dt="2023-11-02T22:49:49.227" v="2367" actId="47"/>
        <pc:sldMkLst>
          <pc:docMk/>
          <pc:sldMk cId="2367895463" sldId="292"/>
        </pc:sldMkLst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2367895463" sldId="292"/>
            <ac:spMk id="2" creationId="{D4D5B31B-E901-480D-92F5-D6FB76A25B7D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2367895463" sldId="292"/>
            <ac:spMk id="3" creationId="{EEF5B303-F387-4BA0-8784-0D2EA6A301C5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2367895463" sldId="292"/>
            <ac:spMk id="22" creationId="{BB7AADC4-96C1-41B1-95A8-882A74D1E10D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2367895463" sldId="292"/>
            <ac:spMk id="23" creationId="{8B0EE5BA-CA63-41C6-B15E-A8E2131ACAF6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2367895463" sldId="292"/>
            <ac:spMk id="46" creationId="{90F286D5-98D8-4F80-A74F-C32F00A352A2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2367895463" sldId="292"/>
            <ac:spMk id="47" creationId="{8D1741A6-83BB-4980-9368-0593790AAF5B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2367895463" sldId="292"/>
            <ac:spMk id="48" creationId="{C18313DC-9A78-47C0-B8C3-BA1756D3C62F}"/>
          </ac:spMkLst>
        </pc:spChg>
        <pc:picChg chg="mod">
          <ac:chgData name="Pavni Bhatt" userId="0a61415e-7126-452e-97ff-cea299788c9c" providerId="ADAL" clId="{E2DC4446-6030-43D5-BDF7-C1A3A6B490C3}" dt="2023-11-02T22:31:15.127" v="2026"/>
          <ac:picMkLst>
            <pc:docMk/>
            <pc:sldMk cId="2367895463" sldId="292"/>
            <ac:picMk id="41" creationId="{1595478A-70E6-46FF-A963-D077CF0C5FD7}"/>
          </ac:picMkLst>
        </pc:picChg>
        <pc:picChg chg="mod">
          <ac:chgData name="Pavni Bhatt" userId="0a61415e-7126-452e-97ff-cea299788c9c" providerId="ADAL" clId="{E2DC4446-6030-43D5-BDF7-C1A3A6B490C3}" dt="2023-11-02T22:31:15.127" v="2026"/>
          <ac:picMkLst>
            <pc:docMk/>
            <pc:sldMk cId="2367895463" sldId="292"/>
            <ac:picMk id="43" creationId="{0AAEF5E6-AB88-4330-BF4F-BA739F281705}"/>
          </ac:picMkLst>
        </pc:picChg>
        <pc:picChg chg="mod">
          <ac:chgData name="Pavni Bhatt" userId="0a61415e-7126-452e-97ff-cea299788c9c" providerId="ADAL" clId="{E2DC4446-6030-43D5-BDF7-C1A3A6B490C3}" dt="2023-11-02T22:31:15.127" v="2026"/>
          <ac:picMkLst>
            <pc:docMk/>
            <pc:sldMk cId="2367895463" sldId="292"/>
            <ac:picMk id="45" creationId="{59FEE552-F1E9-4928-8210-C54114161855}"/>
          </ac:picMkLst>
        </pc:picChg>
      </pc:sldChg>
      <pc:sldChg chg="modSp del">
        <pc:chgData name="Pavni Bhatt" userId="0a61415e-7126-452e-97ff-cea299788c9c" providerId="ADAL" clId="{E2DC4446-6030-43D5-BDF7-C1A3A6B490C3}" dt="2023-11-02T22:49:49.227" v="2367" actId="47"/>
        <pc:sldMkLst>
          <pc:docMk/>
          <pc:sldMk cId="3293313524" sldId="293"/>
        </pc:sldMkLst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3293313524" sldId="293"/>
            <ac:spMk id="2" creationId="{C0762DA2-02E0-4172-94FD-1700F4DBE134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3293313524" sldId="293"/>
            <ac:spMk id="3" creationId="{6A01CEDA-E0CE-4863-A93C-2A0FF41234C9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3293313524" sldId="293"/>
            <ac:spMk id="55" creationId="{EC8ABEB9-4927-49A9-A2E7-7477EB284670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3293313524" sldId="293"/>
            <ac:spMk id="56" creationId="{24822E9B-38AE-4D9A-A018-54915C9BA630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3293313524" sldId="293"/>
            <ac:spMk id="57" creationId="{441E9947-AF04-4491-A853-16ED82EE7660}"/>
          </ac:spMkLst>
        </pc:spChg>
        <pc:picChg chg="mod">
          <ac:chgData name="Pavni Bhatt" userId="0a61415e-7126-452e-97ff-cea299788c9c" providerId="ADAL" clId="{E2DC4446-6030-43D5-BDF7-C1A3A6B490C3}" dt="2023-11-02T22:31:15.127" v="2026"/>
          <ac:picMkLst>
            <pc:docMk/>
            <pc:sldMk cId="3293313524" sldId="293"/>
            <ac:picMk id="10" creationId="{77C64309-2BFE-48CD-9B51-BEA1BC9F5DEE}"/>
          </ac:picMkLst>
        </pc:picChg>
      </pc:sldChg>
      <pc:sldChg chg="modSp del">
        <pc:chgData name="Pavni Bhatt" userId="0a61415e-7126-452e-97ff-cea299788c9c" providerId="ADAL" clId="{E2DC4446-6030-43D5-BDF7-C1A3A6B490C3}" dt="2023-11-02T22:49:49.227" v="2367" actId="47"/>
        <pc:sldMkLst>
          <pc:docMk/>
          <pc:sldMk cId="511059253" sldId="298"/>
        </pc:sldMkLst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511059253" sldId="298"/>
            <ac:spMk id="2" creationId="{4DA1A783-363D-4063-959E-81A50B59BE8C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511059253" sldId="298"/>
            <ac:spMk id="3" creationId="{986C893B-EBF0-409E-842E-417E0DC3799A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511059253" sldId="298"/>
            <ac:spMk id="4" creationId="{E73CE8BD-B7D8-4CE0-8B47-D3BA37C65232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511059253" sldId="298"/>
            <ac:spMk id="9" creationId="{158D1674-AFF4-4714-AC1A-2511A974F4DB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511059253" sldId="298"/>
            <ac:spMk id="10" creationId="{F4FD7500-BAEF-4141-AC99-9B156246C12B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511059253" sldId="298"/>
            <ac:spMk id="11" creationId="{451ECB57-0389-48C5-A67F-93E0D20369B1}"/>
          </ac:spMkLst>
        </pc:spChg>
        <pc:picChg chg="mod">
          <ac:chgData name="Pavni Bhatt" userId="0a61415e-7126-452e-97ff-cea299788c9c" providerId="ADAL" clId="{E2DC4446-6030-43D5-BDF7-C1A3A6B490C3}" dt="2023-11-02T22:31:15.127" v="2026"/>
          <ac:picMkLst>
            <pc:docMk/>
            <pc:sldMk cId="511059253" sldId="298"/>
            <ac:picMk id="8" creationId="{00CC90D3-F393-4F28-9E43-4D73A5D7372A}"/>
          </ac:picMkLst>
        </pc:picChg>
      </pc:sldChg>
      <pc:sldChg chg="modSp">
        <pc:chgData name="Pavni Bhatt" userId="0a61415e-7126-452e-97ff-cea299788c9c" providerId="ADAL" clId="{E2DC4446-6030-43D5-BDF7-C1A3A6B490C3}" dt="2023-11-02T22:31:15.127" v="2026"/>
        <pc:sldMkLst>
          <pc:docMk/>
          <pc:sldMk cId="338485106" sldId="299"/>
        </pc:sldMkLst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338485106" sldId="299"/>
            <ac:spMk id="2" creationId="{CA98C48D-8FE7-491A-A6C7-72647C2A7837}"/>
          </ac:spMkLst>
        </pc:spChg>
        <pc:picChg chg="mod">
          <ac:chgData name="Pavni Bhatt" userId="0a61415e-7126-452e-97ff-cea299788c9c" providerId="ADAL" clId="{E2DC4446-6030-43D5-BDF7-C1A3A6B490C3}" dt="2023-11-02T22:31:15.127" v="2026"/>
          <ac:picMkLst>
            <pc:docMk/>
            <pc:sldMk cId="338485106" sldId="299"/>
            <ac:picMk id="14" creationId="{6C3F1234-4454-0898-7950-F9A4B9825E41}"/>
          </ac:picMkLst>
        </pc:picChg>
      </pc:sldChg>
      <pc:sldChg chg="modSp del">
        <pc:chgData name="Pavni Bhatt" userId="0a61415e-7126-452e-97ff-cea299788c9c" providerId="ADAL" clId="{E2DC4446-6030-43D5-BDF7-C1A3A6B490C3}" dt="2023-11-02T22:49:49.227" v="2367" actId="47"/>
        <pc:sldMkLst>
          <pc:docMk/>
          <pc:sldMk cId="3919338707" sldId="300"/>
        </pc:sldMkLst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3919338707" sldId="300"/>
            <ac:spMk id="2" creationId="{16684294-49A0-4C63-A7D7-E3BF9E591F59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3919338707" sldId="300"/>
            <ac:spMk id="6" creationId="{A6861FF3-B902-4DEC-B46D-0F2E499C51CF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3919338707" sldId="300"/>
            <ac:spMk id="7" creationId="{05941AA2-C85B-41A7-9264-A0C66F32930C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3919338707" sldId="300"/>
            <ac:spMk id="8" creationId="{2C4BD3D3-C7A9-46F1-8ED8-AB8D1BB89262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3919338707" sldId="300"/>
            <ac:spMk id="9" creationId="{873EDDDB-6509-4407-BA35-232AAF9F198D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3919338707" sldId="300"/>
            <ac:spMk id="10" creationId="{A33A061F-AC2A-4E3F-B448-DC6FEC307A53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3919338707" sldId="300"/>
            <ac:spMk id="11" creationId="{44D29552-2F85-4F4F-9B7F-B79798681FB6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3919338707" sldId="300"/>
            <ac:spMk id="12" creationId="{FAC81818-8260-4E49-9FCC-569FDE30B0B1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3919338707" sldId="300"/>
            <ac:spMk id="13" creationId="{D1FD068B-6917-4C40-B40D-5F7B670EA7BE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3919338707" sldId="300"/>
            <ac:spMk id="14" creationId="{EEAE71AD-30AF-4021-B577-B686EC6DA329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3919338707" sldId="300"/>
            <ac:spMk id="15" creationId="{4A477EE3-A17C-4158-91E8-03A401BE96CB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3919338707" sldId="300"/>
            <ac:spMk id="16" creationId="{D8E5FFBE-125E-43C8-A66E-DE8D2FE7AF38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3919338707" sldId="300"/>
            <ac:spMk id="17" creationId="{7209F81D-5EC6-4D97-B0C2-AC00081AB1A7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3919338707" sldId="300"/>
            <ac:spMk id="18" creationId="{C477818B-3CAB-4A39-939D-99E98D2EE682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3919338707" sldId="300"/>
            <ac:spMk id="19" creationId="{A7907FC8-DAAF-4896-A2B1-C173BF2FAE69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3919338707" sldId="300"/>
            <ac:spMk id="20" creationId="{FEC65619-A68A-4D21-9D17-40F8692EF196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3919338707" sldId="300"/>
            <ac:spMk id="21" creationId="{D9C4CCA5-A2BE-4897-994D-9B1669D69FD3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3919338707" sldId="300"/>
            <ac:spMk id="22" creationId="{0C5FD452-DC3E-4D62-B19B-0A79E604A8A8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3919338707" sldId="300"/>
            <ac:spMk id="23" creationId="{96D290B2-F312-4D9A-96C7-D40523406AC5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3919338707" sldId="300"/>
            <ac:spMk id="24" creationId="{80E52477-0BA9-471B-B2C2-F1A03FCF188F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3919338707" sldId="300"/>
            <ac:spMk id="25" creationId="{70D1D022-03FA-47E6-8430-252C6D5B4C4E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3919338707" sldId="300"/>
            <ac:spMk id="26" creationId="{FA7483FC-7290-41B1-B371-ECA1174519DE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3919338707" sldId="300"/>
            <ac:spMk id="27" creationId="{1787EDAC-5EAB-4A0D-9BD2-D6E9FD0B26A1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3919338707" sldId="300"/>
            <ac:spMk id="28" creationId="{D149E385-DCE9-4DC9-8F0A-F8BAF02D9797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3919338707" sldId="300"/>
            <ac:spMk id="29" creationId="{B7A506EE-32D5-4685-97A6-8FDFEF238C43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3919338707" sldId="300"/>
            <ac:spMk id="30" creationId="{E80CB353-63CA-4305-9748-807B6905DBFF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3919338707" sldId="300"/>
            <ac:spMk id="31" creationId="{1B52C010-5159-4F61-821F-E73647E7C066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3919338707" sldId="300"/>
            <ac:spMk id="364" creationId="{8061B09F-51DD-4124-8A9C-FE1598C7E419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3919338707" sldId="300"/>
            <ac:spMk id="365" creationId="{8991214A-28EB-4774-9EAB-8CB542665946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3919338707" sldId="300"/>
            <ac:spMk id="366" creationId="{BD2341A8-7BD1-4CE6-83FD-256E6B4426A4}"/>
          </ac:spMkLst>
        </pc:spChg>
      </pc:sldChg>
      <pc:sldChg chg="addSp delSp modSp mod ord setBg">
        <pc:chgData name="Pavni Bhatt" userId="0a61415e-7126-452e-97ff-cea299788c9c" providerId="ADAL" clId="{E2DC4446-6030-43D5-BDF7-C1A3A6B490C3}" dt="2023-11-02T22:49:15.733" v="2366" actId="207"/>
        <pc:sldMkLst>
          <pc:docMk/>
          <pc:sldMk cId="3630632216" sldId="302"/>
        </pc:sldMkLst>
        <pc:spChg chg="mod">
          <ac:chgData name="Pavni Bhatt" userId="0a61415e-7126-452e-97ff-cea299788c9c" providerId="ADAL" clId="{E2DC4446-6030-43D5-BDF7-C1A3A6B490C3}" dt="2023-11-02T22:37:02.738" v="2112" actId="1076"/>
          <ac:spMkLst>
            <pc:docMk/>
            <pc:sldMk cId="3630632216" sldId="302"/>
            <ac:spMk id="2" creationId="{290CC0C2-918D-493B-88AC-1556A77DF098}"/>
          </ac:spMkLst>
        </pc:spChg>
        <pc:spChg chg="add mod ord">
          <ac:chgData name="Pavni Bhatt" userId="0a61415e-7126-452e-97ff-cea299788c9c" providerId="ADAL" clId="{E2DC4446-6030-43D5-BDF7-C1A3A6B490C3}" dt="2023-11-02T22:49:11.841" v="2365" actId="207"/>
          <ac:spMkLst>
            <pc:docMk/>
            <pc:sldMk cId="3630632216" sldId="302"/>
            <ac:spMk id="3" creationId="{EC5C3DB3-B67C-5BDD-8C5F-4FBEBCB450C9}"/>
          </ac:spMkLst>
        </pc:spChg>
        <pc:spChg chg="mod">
          <ac:chgData name="Pavni Bhatt" userId="0a61415e-7126-452e-97ff-cea299788c9c" providerId="ADAL" clId="{E2DC4446-6030-43D5-BDF7-C1A3A6B490C3}" dt="2023-11-02T22:48:47.510" v="2361" actId="207"/>
          <ac:spMkLst>
            <pc:docMk/>
            <pc:sldMk cId="3630632216" sldId="302"/>
            <ac:spMk id="4" creationId="{8168D8B0-45A5-4F7D-9510-139B00A37B5F}"/>
          </ac:spMkLst>
        </pc:spChg>
        <pc:spChg chg="add mod ord">
          <ac:chgData name="Pavni Bhatt" userId="0a61415e-7126-452e-97ff-cea299788c9c" providerId="ADAL" clId="{E2DC4446-6030-43D5-BDF7-C1A3A6B490C3}" dt="2023-11-02T22:49:15.733" v="2366" actId="207"/>
          <ac:spMkLst>
            <pc:docMk/>
            <pc:sldMk cId="3630632216" sldId="302"/>
            <ac:spMk id="5" creationId="{5299668A-3A7D-B336-03DE-61ABD0657116}"/>
          </ac:spMkLst>
        </pc:spChg>
        <pc:spChg chg="mod">
          <ac:chgData name="Pavni Bhatt" userId="0a61415e-7126-452e-97ff-cea299788c9c" providerId="ADAL" clId="{E2DC4446-6030-43D5-BDF7-C1A3A6B490C3}" dt="2023-11-02T22:48:47.510" v="2361" actId="207"/>
          <ac:spMkLst>
            <pc:docMk/>
            <pc:sldMk cId="3630632216" sldId="302"/>
            <ac:spMk id="6" creationId="{7EABD66B-108F-4078-B750-915D7E688F66}"/>
          </ac:spMkLst>
        </pc:spChg>
        <pc:spChg chg="add mod ord">
          <ac:chgData name="Pavni Bhatt" userId="0a61415e-7126-452e-97ff-cea299788c9c" providerId="ADAL" clId="{E2DC4446-6030-43D5-BDF7-C1A3A6B490C3}" dt="2023-11-02T22:48:58.987" v="2363" actId="207"/>
          <ac:spMkLst>
            <pc:docMk/>
            <pc:sldMk cId="3630632216" sldId="302"/>
            <ac:spMk id="7" creationId="{F4E0225E-B058-BFC6-97FC-DF26D23870C0}"/>
          </ac:spMkLst>
        </pc:spChg>
        <pc:spChg chg="mod">
          <ac:chgData name="Pavni Bhatt" userId="0a61415e-7126-452e-97ff-cea299788c9c" providerId="ADAL" clId="{E2DC4446-6030-43D5-BDF7-C1A3A6B490C3}" dt="2023-11-02T22:48:47.510" v="2361" actId="207"/>
          <ac:spMkLst>
            <pc:docMk/>
            <pc:sldMk cId="3630632216" sldId="302"/>
            <ac:spMk id="8" creationId="{DD4B12C8-7D13-4A97-984A-D62F49E41281}"/>
          </ac:spMkLst>
        </pc:spChg>
        <pc:spChg chg="del mod">
          <ac:chgData name="Pavni Bhatt" userId="0a61415e-7126-452e-97ff-cea299788c9c" providerId="ADAL" clId="{E2DC4446-6030-43D5-BDF7-C1A3A6B490C3}" dt="2023-11-02T22:37:12.720" v="2113" actId="478"/>
          <ac:spMkLst>
            <pc:docMk/>
            <pc:sldMk cId="3630632216" sldId="302"/>
            <ac:spMk id="56" creationId="{0261CE8B-C14A-4CB0-8425-9BF2DABA1CBB}"/>
          </ac:spMkLst>
        </pc:spChg>
        <pc:spChg chg="del mod">
          <ac:chgData name="Pavni Bhatt" userId="0a61415e-7126-452e-97ff-cea299788c9c" providerId="ADAL" clId="{E2DC4446-6030-43D5-BDF7-C1A3A6B490C3}" dt="2023-11-02T22:37:14.495" v="2114" actId="478"/>
          <ac:spMkLst>
            <pc:docMk/>
            <pc:sldMk cId="3630632216" sldId="302"/>
            <ac:spMk id="57" creationId="{EADDB002-EE78-421D-9B13-6032CF56C68C}"/>
          </ac:spMkLst>
        </pc:spChg>
        <pc:spChg chg="del mod">
          <ac:chgData name="Pavni Bhatt" userId="0a61415e-7126-452e-97ff-cea299788c9c" providerId="ADAL" clId="{E2DC4446-6030-43D5-BDF7-C1A3A6B490C3}" dt="2023-11-02T22:37:16.970" v="2115" actId="478"/>
          <ac:spMkLst>
            <pc:docMk/>
            <pc:sldMk cId="3630632216" sldId="302"/>
            <ac:spMk id="58" creationId="{2D47FE32-E4F9-49CA-A793-C48BD3246555}"/>
          </ac:spMkLst>
        </pc:spChg>
        <pc:picChg chg="mod">
          <ac:chgData name="Pavni Bhatt" userId="0a61415e-7126-452e-97ff-cea299788c9c" providerId="ADAL" clId="{E2DC4446-6030-43D5-BDF7-C1A3A6B490C3}" dt="2023-11-02T22:48:01.771" v="2351" actId="207"/>
          <ac:picMkLst>
            <pc:docMk/>
            <pc:sldMk cId="3630632216" sldId="302"/>
            <ac:picMk id="13" creationId="{AF4EBF4E-5DA7-4D6A-BF3F-B5152F57E622}"/>
          </ac:picMkLst>
        </pc:picChg>
        <pc:picChg chg="mod">
          <ac:chgData name="Pavni Bhatt" userId="0a61415e-7126-452e-97ff-cea299788c9c" providerId="ADAL" clId="{E2DC4446-6030-43D5-BDF7-C1A3A6B490C3}" dt="2023-11-02T22:47:16.503" v="2334" actId="207"/>
          <ac:picMkLst>
            <pc:docMk/>
            <pc:sldMk cId="3630632216" sldId="302"/>
            <ac:picMk id="15" creationId="{F1718E48-B4A3-444B-9DA9-7DCC8C1FA31E}"/>
          </ac:picMkLst>
        </pc:picChg>
        <pc:picChg chg="mod">
          <ac:chgData name="Pavni Bhatt" userId="0a61415e-7126-452e-97ff-cea299788c9c" providerId="ADAL" clId="{E2DC4446-6030-43D5-BDF7-C1A3A6B490C3}" dt="2023-11-02T22:48:37.027" v="2360" actId="207"/>
          <ac:picMkLst>
            <pc:docMk/>
            <pc:sldMk cId="3630632216" sldId="302"/>
            <ac:picMk id="17" creationId="{E4CCECD0-D712-4583-B11C-8AE4E4404227}"/>
          </ac:picMkLst>
        </pc:picChg>
      </pc:sldChg>
      <pc:sldChg chg="modSp del">
        <pc:chgData name="Pavni Bhatt" userId="0a61415e-7126-452e-97ff-cea299788c9c" providerId="ADAL" clId="{E2DC4446-6030-43D5-BDF7-C1A3A6B490C3}" dt="2023-11-02T22:49:49.227" v="2367" actId="47"/>
        <pc:sldMkLst>
          <pc:docMk/>
          <pc:sldMk cId="2462123716" sldId="303"/>
        </pc:sldMkLst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2462123716" sldId="303"/>
            <ac:spMk id="2" creationId="{BCCAEE93-8585-46D4-A7EC-F184E317CB2E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2462123716" sldId="303"/>
            <ac:spMk id="4" creationId="{BEADE196-D9E3-43FA-AE5E-8A67A4DFD48F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2462123716" sldId="303"/>
            <ac:spMk id="21" creationId="{7A631220-802A-4BE4-B6EF-C2CDA62E7C8D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2462123716" sldId="303"/>
            <ac:spMk id="22" creationId="{3FFAE1B0-FB30-4336-82BC-A396FF95C0F3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2462123716" sldId="303"/>
            <ac:spMk id="23" creationId="{582F04BB-2151-48C9-B2F9-0353C8536DF5}"/>
          </ac:spMkLst>
        </pc:spChg>
        <pc:picChg chg="mod">
          <ac:chgData name="Pavni Bhatt" userId="0a61415e-7126-452e-97ff-cea299788c9c" providerId="ADAL" clId="{E2DC4446-6030-43D5-BDF7-C1A3A6B490C3}" dt="2023-11-02T22:31:15.127" v="2026"/>
          <ac:picMkLst>
            <pc:docMk/>
            <pc:sldMk cId="2462123716" sldId="303"/>
            <ac:picMk id="14" creationId="{C1ED1EAB-99F9-49E1-AE0D-147B02AB8DBC}"/>
          </ac:picMkLst>
        </pc:picChg>
        <pc:picChg chg="mod">
          <ac:chgData name="Pavni Bhatt" userId="0a61415e-7126-452e-97ff-cea299788c9c" providerId="ADAL" clId="{E2DC4446-6030-43D5-BDF7-C1A3A6B490C3}" dt="2023-11-02T22:31:15.127" v="2026"/>
          <ac:picMkLst>
            <pc:docMk/>
            <pc:sldMk cId="2462123716" sldId="303"/>
            <ac:picMk id="16" creationId="{7CE006F8-BA8F-404B-9E8B-7BE858DD6C27}"/>
          </ac:picMkLst>
        </pc:picChg>
        <pc:picChg chg="mod">
          <ac:chgData name="Pavni Bhatt" userId="0a61415e-7126-452e-97ff-cea299788c9c" providerId="ADAL" clId="{E2DC4446-6030-43D5-BDF7-C1A3A6B490C3}" dt="2023-11-02T22:31:15.127" v="2026"/>
          <ac:picMkLst>
            <pc:docMk/>
            <pc:sldMk cId="2462123716" sldId="303"/>
            <ac:picMk id="18" creationId="{01883369-FE50-4F8D-AB68-2B4C23532683}"/>
          </ac:picMkLst>
        </pc:picChg>
      </pc:sldChg>
      <pc:sldChg chg="delSp modSp mod">
        <pc:chgData name="Pavni Bhatt" userId="0a61415e-7126-452e-97ff-cea299788c9c" providerId="ADAL" clId="{E2DC4446-6030-43D5-BDF7-C1A3A6B490C3}" dt="2023-11-02T22:32:37.865" v="2034" actId="478"/>
        <pc:sldMkLst>
          <pc:docMk/>
          <pc:sldMk cId="56195687" sldId="304"/>
        </pc:sldMkLst>
        <pc:spChg chg="del mod">
          <ac:chgData name="Pavni Bhatt" userId="0a61415e-7126-452e-97ff-cea299788c9c" providerId="ADAL" clId="{E2DC4446-6030-43D5-BDF7-C1A3A6B490C3}" dt="2023-11-02T22:32:34.838" v="2032" actId="478"/>
          <ac:spMkLst>
            <pc:docMk/>
            <pc:sldMk cId="56195687" sldId="304"/>
            <ac:spMk id="11" creationId="{AE5A3A44-9AA5-441A-84D6-481B1B8F2DA5}"/>
          </ac:spMkLst>
        </pc:spChg>
        <pc:spChg chg="del mod">
          <ac:chgData name="Pavni Bhatt" userId="0a61415e-7126-452e-97ff-cea299788c9c" providerId="ADAL" clId="{E2DC4446-6030-43D5-BDF7-C1A3A6B490C3}" dt="2023-11-02T22:32:36.111" v="2033" actId="478"/>
          <ac:spMkLst>
            <pc:docMk/>
            <pc:sldMk cId="56195687" sldId="304"/>
            <ac:spMk id="13" creationId="{E3E18A86-1F99-42BC-8F64-6A864544AAAF}"/>
          </ac:spMkLst>
        </pc:spChg>
        <pc:spChg chg="del mod">
          <ac:chgData name="Pavni Bhatt" userId="0a61415e-7126-452e-97ff-cea299788c9c" providerId="ADAL" clId="{E2DC4446-6030-43D5-BDF7-C1A3A6B490C3}" dt="2023-11-02T22:32:37.865" v="2034" actId="478"/>
          <ac:spMkLst>
            <pc:docMk/>
            <pc:sldMk cId="56195687" sldId="304"/>
            <ac:spMk id="15" creationId="{BA43AAF3-3113-4485-9EE6-34280B4E7D6D}"/>
          </ac:spMkLst>
        </pc:spChg>
      </pc:sldChg>
      <pc:sldChg chg="delSp modSp mod">
        <pc:chgData name="Pavni Bhatt" userId="0a61415e-7126-452e-97ff-cea299788c9c" providerId="ADAL" clId="{E2DC4446-6030-43D5-BDF7-C1A3A6B490C3}" dt="2023-11-02T22:32:50.401" v="2035" actId="478"/>
        <pc:sldMkLst>
          <pc:docMk/>
          <pc:sldMk cId="750399805" sldId="305"/>
        </pc:sldMkLst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750399805" sldId="305"/>
            <ac:spMk id="2" creationId="{9D2DCC9C-7429-45B0-8103-C0D206342BE7}"/>
          </ac:spMkLst>
        </pc:spChg>
        <pc:spChg chg="del mod">
          <ac:chgData name="Pavni Bhatt" userId="0a61415e-7126-452e-97ff-cea299788c9c" providerId="ADAL" clId="{E2DC4446-6030-43D5-BDF7-C1A3A6B490C3}" dt="2023-11-02T22:32:50.401" v="2035" actId="478"/>
          <ac:spMkLst>
            <pc:docMk/>
            <pc:sldMk cId="750399805" sldId="305"/>
            <ac:spMk id="15" creationId="{BA43AAF3-3113-4485-9EE6-34280B4E7D6D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750399805" sldId="305"/>
            <ac:spMk id="16" creationId="{4116E142-7477-1B51-FA5D-4D7CFE89B49A}"/>
          </ac:spMkLst>
        </pc:spChg>
      </pc:sldChg>
      <pc:sldChg chg="delSp modSp mod">
        <pc:chgData name="Pavni Bhatt" userId="0a61415e-7126-452e-97ff-cea299788c9c" providerId="ADAL" clId="{E2DC4446-6030-43D5-BDF7-C1A3A6B490C3}" dt="2023-11-02T22:32:57.658" v="2036" actId="478"/>
        <pc:sldMkLst>
          <pc:docMk/>
          <pc:sldMk cId="4189126895" sldId="306"/>
        </pc:sldMkLst>
        <pc:spChg chg="del mod">
          <ac:chgData name="Pavni Bhatt" userId="0a61415e-7126-452e-97ff-cea299788c9c" providerId="ADAL" clId="{E2DC4446-6030-43D5-BDF7-C1A3A6B490C3}" dt="2023-11-02T22:32:57.658" v="2036" actId="478"/>
          <ac:spMkLst>
            <pc:docMk/>
            <pc:sldMk cId="4189126895" sldId="306"/>
            <ac:spMk id="15" creationId="{BA43AAF3-3113-4485-9EE6-34280B4E7D6D}"/>
          </ac:spMkLst>
        </pc:spChg>
      </pc:sldChg>
      <pc:sldChg chg="modSp">
        <pc:chgData name="Pavni Bhatt" userId="0a61415e-7126-452e-97ff-cea299788c9c" providerId="ADAL" clId="{E2DC4446-6030-43D5-BDF7-C1A3A6B490C3}" dt="2023-11-02T22:31:15.127" v="2026"/>
        <pc:sldMkLst>
          <pc:docMk/>
          <pc:sldMk cId="1982698557" sldId="307"/>
        </pc:sldMkLst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1982698557" sldId="307"/>
            <ac:spMk id="2" creationId="{9D2DCC9C-7429-45B0-8103-C0D206342BE7}"/>
          </ac:spMkLst>
        </pc:spChg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1982698557" sldId="307"/>
            <ac:spMk id="16" creationId="{4116E142-7477-1B51-FA5D-4D7CFE89B49A}"/>
          </ac:spMkLst>
        </pc:spChg>
      </pc:sldChg>
      <pc:sldChg chg="addSp delSp modSp add mod ord setBg">
        <pc:chgData name="Pavni Bhatt" userId="0a61415e-7126-452e-97ff-cea299788c9c" providerId="ADAL" clId="{E2DC4446-6030-43D5-BDF7-C1A3A6B490C3}" dt="2023-11-02T22:33:21.990" v="2038" actId="1076"/>
        <pc:sldMkLst>
          <pc:docMk/>
          <pc:sldMk cId="1617611306" sldId="309"/>
        </pc:sldMkLst>
        <pc:spChg chg="mod">
          <ac:chgData name="Pavni Bhatt" userId="0a61415e-7126-452e-97ff-cea299788c9c" providerId="ADAL" clId="{E2DC4446-6030-43D5-BDF7-C1A3A6B490C3}" dt="2023-11-02T22:33:21.990" v="2038" actId="1076"/>
          <ac:spMkLst>
            <pc:docMk/>
            <pc:sldMk cId="1617611306" sldId="309"/>
            <ac:spMk id="2" creationId="{4B01963F-CB11-450F-B672-E11F4A6BF606}"/>
          </ac:spMkLst>
        </pc:spChg>
        <pc:spChg chg="del mod">
          <ac:chgData name="Pavni Bhatt" userId="0a61415e-7126-452e-97ff-cea299788c9c" providerId="ADAL" clId="{E2DC4446-6030-43D5-BDF7-C1A3A6B490C3}" dt="2023-11-02T21:37:22.248" v="22" actId="478"/>
          <ac:spMkLst>
            <pc:docMk/>
            <pc:sldMk cId="1617611306" sldId="309"/>
            <ac:spMk id="4" creationId="{7789BAB3-BDE8-47DB-AED2-A9D6C7157CD0}"/>
          </ac:spMkLst>
        </pc:spChg>
        <pc:spChg chg="add del mod">
          <ac:chgData name="Pavni Bhatt" userId="0a61415e-7126-452e-97ff-cea299788c9c" providerId="ADAL" clId="{E2DC4446-6030-43D5-BDF7-C1A3A6B490C3}" dt="2023-11-02T21:37:29.586" v="23" actId="478"/>
          <ac:spMkLst>
            <pc:docMk/>
            <pc:sldMk cId="1617611306" sldId="309"/>
            <ac:spMk id="5" creationId="{88E79DBE-D9F5-DD19-E547-59375FE5B57C}"/>
          </ac:spMkLst>
        </pc:spChg>
        <pc:spChg chg="del">
          <ac:chgData name="Pavni Bhatt" userId="0a61415e-7126-452e-97ff-cea299788c9c" providerId="ADAL" clId="{E2DC4446-6030-43D5-BDF7-C1A3A6B490C3}" dt="2023-11-02T21:37:22.248" v="22" actId="478"/>
          <ac:spMkLst>
            <pc:docMk/>
            <pc:sldMk cId="1617611306" sldId="309"/>
            <ac:spMk id="6" creationId="{581847AD-FB5A-4653-A9EE-8CDC8B58EE0D}"/>
          </ac:spMkLst>
        </pc:spChg>
        <pc:spChg chg="add del mod">
          <ac:chgData name="Pavni Bhatt" userId="0a61415e-7126-452e-97ff-cea299788c9c" providerId="ADAL" clId="{E2DC4446-6030-43D5-BDF7-C1A3A6B490C3}" dt="2023-11-02T21:37:33.314" v="25" actId="478"/>
          <ac:spMkLst>
            <pc:docMk/>
            <pc:sldMk cId="1617611306" sldId="309"/>
            <ac:spMk id="8" creationId="{9FB68A26-43D6-C1CB-8450-FF46EBAF166C}"/>
          </ac:spMkLst>
        </pc:spChg>
        <pc:spChg chg="del">
          <ac:chgData name="Pavni Bhatt" userId="0a61415e-7126-452e-97ff-cea299788c9c" providerId="ADAL" clId="{E2DC4446-6030-43D5-BDF7-C1A3A6B490C3}" dt="2023-11-02T21:37:22.248" v="22" actId="478"/>
          <ac:spMkLst>
            <pc:docMk/>
            <pc:sldMk cId="1617611306" sldId="309"/>
            <ac:spMk id="9" creationId="{A749C0B3-FC88-4E17-A3A9-C1DE15AD3014}"/>
          </ac:spMkLst>
        </pc:spChg>
        <pc:spChg chg="del">
          <ac:chgData name="Pavni Bhatt" userId="0a61415e-7126-452e-97ff-cea299788c9c" providerId="ADAL" clId="{E2DC4446-6030-43D5-BDF7-C1A3A6B490C3}" dt="2023-11-02T21:37:22.248" v="22" actId="478"/>
          <ac:spMkLst>
            <pc:docMk/>
            <pc:sldMk cId="1617611306" sldId="309"/>
            <ac:spMk id="11" creationId="{AA2D59F2-79F5-4F79-9DF5-87DEBE1543B6}"/>
          </ac:spMkLst>
        </pc:spChg>
        <pc:spChg chg="add del mod">
          <ac:chgData name="Pavni Bhatt" userId="0a61415e-7126-452e-97ff-cea299788c9c" providerId="ADAL" clId="{E2DC4446-6030-43D5-BDF7-C1A3A6B490C3}" dt="2023-11-02T21:37:37.136" v="27" actId="478"/>
          <ac:spMkLst>
            <pc:docMk/>
            <pc:sldMk cId="1617611306" sldId="309"/>
            <ac:spMk id="12" creationId="{94626BC1-AEA9-2609-DDC0-EB167889583B}"/>
          </ac:spMkLst>
        </pc:spChg>
        <pc:spChg chg="del">
          <ac:chgData name="Pavni Bhatt" userId="0a61415e-7126-452e-97ff-cea299788c9c" providerId="ADAL" clId="{E2DC4446-6030-43D5-BDF7-C1A3A6B490C3}" dt="2023-11-02T21:37:22.248" v="22" actId="478"/>
          <ac:spMkLst>
            <pc:docMk/>
            <pc:sldMk cId="1617611306" sldId="309"/>
            <ac:spMk id="13" creationId="{D265D3F6-7647-4910-B2C3-503193258F8C}"/>
          </ac:spMkLst>
        </pc:spChg>
        <pc:spChg chg="del">
          <ac:chgData name="Pavni Bhatt" userId="0a61415e-7126-452e-97ff-cea299788c9c" providerId="ADAL" clId="{E2DC4446-6030-43D5-BDF7-C1A3A6B490C3}" dt="2023-11-02T21:37:22.248" v="22" actId="478"/>
          <ac:spMkLst>
            <pc:docMk/>
            <pc:sldMk cId="1617611306" sldId="309"/>
            <ac:spMk id="14" creationId="{9F9D429E-3491-4492-8CA9-EE79D9A62D8A}"/>
          </ac:spMkLst>
        </pc:spChg>
        <pc:spChg chg="del">
          <ac:chgData name="Pavni Bhatt" userId="0a61415e-7126-452e-97ff-cea299788c9c" providerId="ADAL" clId="{E2DC4446-6030-43D5-BDF7-C1A3A6B490C3}" dt="2023-11-02T21:37:22.248" v="22" actId="478"/>
          <ac:spMkLst>
            <pc:docMk/>
            <pc:sldMk cId="1617611306" sldId="309"/>
            <ac:spMk id="15" creationId="{E3F8B0E6-221C-43DD-BEBD-7411B271FC0E}"/>
          </ac:spMkLst>
        </pc:spChg>
        <pc:spChg chg="del">
          <ac:chgData name="Pavni Bhatt" userId="0a61415e-7126-452e-97ff-cea299788c9c" providerId="ADAL" clId="{E2DC4446-6030-43D5-BDF7-C1A3A6B490C3}" dt="2023-11-02T21:37:22.248" v="22" actId="478"/>
          <ac:spMkLst>
            <pc:docMk/>
            <pc:sldMk cId="1617611306" sldId="309"/>
            <ac:spMk id="16" creationId="{FC9992DB-691C-49C0-91FB-E42CF7CEF725}"/>
          </ac:spMkLst>
        </pc:spChg>
        <pc:spChg chg="add del mod">
          <ac:chgData name="Pavni Bhatt" userId="0a61415e-7126-452e-97ff-cea299788c9c" providerId="ADAL" clId="{E2DC4446-6030-43D5-BDF7-C1A3A6B490C3}" dt="2023-11-02T21:37:40.570" v="29" actId="478"/>
          <ac:spMkLst>
            <pc:docMk/>
            <pc:sldMk cId="1617611306" sldId="309"/>
            <ac:spMk id="18" creationId="{25502F14-0FA0-C210-59D2-DF6473BE5817}"/>
          </ac:spMkLst>
        </pc:spChg>
        <pc:spChg chg="add del mod">
          <ac:chgData name="Pavni Bhatt" userId="0a61415e-7126-452e-97ff-cea299788c9c" providerId="ADAL" clId="{E2DC4446-6030-43D5-BDF7-C1A3A6B490C3}" dt="2023-11-02T21:37:30.773" v="24" actId="478"/>
          <ac:spMkLst>
            <pc:docMk/>
            <pc:sldMk cId="1617611306" sldId="309"/>
            <ac:spMk id="20" creationId="{C5F9FBA6-1C7C-3F46-8C4A-B2C391A9BE9D}"/>
          </ac:spMkLst>
        </pc:spChg>
        <pc:spChg chg="add del mod">
          <ac:chgData name="Pavni Bhatt" userId="0a61415e-7126-452e-97ff-cea299788c9c" providerId="ADAL" clId="{E2DC4446-6030-43D5-BDF7-C1A3A6B490C3}" dt="2023-11-02T21:37:38.835" v="28" actId="478"/>
          <ac:spMkLst>
            <pc:docMk/>
            <pc:sldMk cId="1617611306" sldId="309"/>
            <ac:spMk id="22" creationId="{8D2100EF-91EB-5D04-A17E-064B4B9CE0DB}"/>
          </ac:spMkLst>
        </pc:spChg>
        <pc:spChg chg="add del mod">
          <ac:chgData name="Pavni Bhatt" userId="0a61415e-7126-452e-97ff-cea299788c9c" providerId="ADAL" clId="{E2DC4446-6030-43D5-BDF7-C1A3A6B490C3}" dt="2023-11-02T21:37:42.630" v="30" actId="478"/>
          <ac:spMkLst>
            <pc:docMk/>
            <pc:sldMk cId="1617611306" sldId="309"/>
            <ac:spMk id="24" creationId="{919C76E5-449A-8BB3-DD48-994EC21E75D5}"/>
          </ac:spMkLst>
        </pc:spChg>
        <pc:spChg chg="add del mod">
          <ac:chgData name="Pavni Bhatt" userId="0a61415e-7126-452e-97ff-cea299788c9c" providerId="ADAL" clId="{E2DC4446-6030-43D5-BDF7-C1A3A6B490C3}" dt="2023-11-02T21:37:35.304" v="26" actId="478"/>
          <ac:spMkLst>
            <pc:docMk/>
            <pc:sldMk cId="1617611306" sldId="309"/>
            <ac:spMk id="26" creationId="{3BC4F7CF-A0E4-7E7E-8CBA-0A7C62759626}"/>
          </ac:spMkLst>
        </pc:spChg>
        <pc:spChg chg="add mod ord">
          <ac:chgData name="Pavni Bhatt" userId="0a61415e-7126-452e-97ff-cea299788c9c" providerId="ADAL" clId="{E2DC4446-6030-43D5-BDF7-C1A3A6B490C3}" dt="2023-11-02T22:33:21.990" v="2038" actId="1076"/>
          <ac:spMkLst>
            <pc:docMk/>
            <pc:sldMk cId="1617611306" sldId="309"/>
            <ac:spMk id="29" creationId="{C97EBD3F-B905-EF5D-DF19-E295C0E2D3AE}"/>
          </ac:spMkLst>
        </pc:spChg>
        <pc:spChg chg="add mod">
          <ac:chgData name="Pavni Bhatt" userId="0a61415e-7126-452e-97ff-cea299788c9c" providerId="ADAL" clId="{E2DC4446-6030-43D5-BDF7-C1A3A6B490C3}" dt="2023-11-02T22:33:21.990" v="2038" actId="1076"/>
          <ac:spMkLst>
            <pc:docMk/>
            <pc:sldMk cId="1617611306" sldId="309"/>
            <ac:spMk id="31" creationId="{307C7640-BE28-307D-AF01-7A4FB71FC6AF}"/>
          </ac:spMkLst>
        </pc:spChg>
        <pc:spChg chg="add mod">
          <ac:chgData name="Pavni Bhatt" userId="0a61415e-7126-452e-97ff-cea299788c9c" providerId="ADAL" clId="{E2DC4446-6030-43D5-BDF7-C1A3A6B490C3}" dt="2023-11-02T22:33:21.990" v="2038" actId="1076"/>
          <ac:spMkLst>
            <pc:docMk/>
            <pc:sldMk cId="1617611306" sldId="309"/>
            <ac:spMk id="32" creationId="{D6F7388F-D6C5-AF2B-6C87-4BF38900D06F}"/>
          </ac:spMkLst>
        </pc:spChg>
        <pc:spChg chg="del">
          <ac:chgData name="Pavni Bhatt" userId="0a61415e-7126-452e-97ff-cea299788c9c" providerId="ADAL" clId="{E2DC4446-6030-43D5-BDF7-C1A3A6B490C3}" dt="2023-11-02T21:37:22.248" v="22" actId="478"/>
          <ac:spMkLst>
            <pc:docMk/>
            <pc:sldMk cId="1617611306" sldId="309"/>
            <ac:spMk id="96" creationId="{2C9E0CAC-5B8D-40C4-85FC-CDEA9610ABAD}"/>
          </ac:spMkLst>
        </pc:spChg>
        <pc:spChg chg="del">
          <ac:chgData name="Pavni Bhatt" userId="0a61415e-7126-452e-97ff-cea299788c9c" providerId="ADAL" clId="{E2DC4446-6030-43D5-BDF7-C1A3A6B490C3}" dt="2023-11-02T21:37:22.248" v="22" actId="478"/>
          <ac:spMkLst>
            <pc:docMk/>
            <pc:sldMk cId="1617611306" sldId="309"/>
            <ac:spMk id="97" creationId="{DB39AD5D-5912-4468-9AC8-DEDFE57DFF68}"/>
          </ac:spMkLst>
        </pc:spChg>
        <pc:spChg chg="del">
          <ac:chgData name="Pavni Bhatt" userId="0a61415e-7126-452e-97ff-cea299788c9c" providerId="ADAL" clId="{E2DC4446-6030-43D5-BDF7-C1A3A6B490C3}" dt="2023-11-02T21:37:22.248" v="22" actId="478"/>
          <ac:spMkLst>
            <pc:docMk/>
            <pc:sldMk cId="1617611306" sldId="309"/>
            <ac:spMk id="98" creationId="{76B436E9-D46E-4DCC-8FB1-2DB41F7A2EE5}"/>
          </ac:spMkLst>
        </pc:spChg>
        <pc:graphicFrameChg chg="add mod modGraphic">
          <ac:chgData name="Pavni Bhatt" userId="0a61415e-7126-452e-97ff-cea299788c9c" providerId="ADAL" clId="{E2DC4446-6030-43D5-BDF7-C1A3A6B490C3}" dt="2023-11-02T22:33:21.990" v="2038" actId="1076"/>
          <ac:graphicFrameMkLst>
            <pc:docMk/>
            <pc:sldMk cId="1617611306" sldId="309"/>
            <ac:graphicFrameMk id="30" creationId="{ABEE03C6-80D9-52D2-67CC-66F57DA38215}"/>
          </ac:graphicFrameMkLst>
        </pc:graphicFrameChg>
        <pc:graphicFrameChg chg="del">
          <ac:chgData name="Pavni Bhatt" userId="0a61415e-7126-452e-97ff-cea299788c9c" providerId="ADAL" clId="{E2DC4446-6030-43D5-BDF7-C1A3A6B490C3}" dt="2023-11-02T21:37:10.521" v="20" actId="478"/>
          <ac:graphicFrameMkLst>
            <pc:docMk/>
            <pc:sldMk cId="1617611306" sldId="309"/>
            <ac:graphicFrameMk id="62" creationId="{9BB66CB7-B14A-4765-9AAF-D91CBE7B6229}"/>
          </ac:graphicFrameMkLst>
        </pc:graphicFrameChg>
        <pc:graphicFrameChg chg="del">
          <ac:chgData name="Pavni Bhatt" userId="0a61415e-7126-452e-97ff-cea299788c9c" providerId="ADAL" clId="{E2DC4446-6030-43D5-BDF7-C1A3A6B490C3}" dt="2023-11-02T21:37:10.521" v="20" actId="478"/>
          <ac:graphicFrameMkLst>
            <pc:docMk/>
            <pc:sldMk cId="1617611306" sldId="309"/>
            <ac:graphicFrameMk id="64" creationId="{1064219A-DCBB-4553-BC67-71131166E03F}"/>
          </ac:graphicFrameMkLst>
        </pc:graphicFrameChg>
        <pc:graphicFrameChg chg="del">
          <ac:chgData name="Pavni Bhatt" userId="0a61415e-7126-452e-97ff-cea299788c9c" providerId="ADAL" clId="{E2DC4446-6030-43D5-BDF7-C1A3A6B490C3}" dt="2023-11-02T21:37:10.521" v="20" actId="478"/>
          <ac:graphicFrameMkLst>
            <pc:docMk/>
            <pc:sldMk cId="1617611306" sldId="309"/>
            <ac:graphicFrameMk id="66" creationId="{943A9998-27A5-41C6-A7DE-89027396D699}"/>
          </ac:graphicFrameMkLst>
        </pc:graphicFrameChg>
        <pc:graphicFrameChg chg="del">
          <ac:chgData name="Pavni Bhatt" userId="0a61415e-7126-452e-97ff-cea299788c9c" providerId="ADAL" clId="{E2DC4446-6030-43D5-BDF7-C1A3A6B490C3}" dt="2023-11-02T21:37:10.521" v="20" actId="478"/>
          <ac:graphicFrameMkLst>
            <pc:docMk/>
            <pc:sldMk cId="1617611306" sldId="309"/>
            <ac:graphicFrameMk id="68" creationId="{03106EE1-A702-489F-890F-6DA299233721}"/>
          </ac:graphicFrameMkLst>
        </pc:graphicFrameChg>
        <pc:picChg chg="add mod ord modCrop">
          <ac:chgData name="Pavni Bhatt" userId="0a61415e-7126-452e-97ff-cea299788c9c" providerId="ADAL" clId="{E2DC4446-6030-43D5-BDF7-C1A3A6B490C3}" dt="2023-11-02T22:33:21.990" v="2038" actId="1076"/>
          <ac:picMkLst>
            <pc:docMk/>
            <pc:sldMk cId="1617611306" sldId="309"/>
            <ac:picMk id="28" creationId="{A07E160C-BCD9-19A1-7092-852C4400AA51}"/>
          </ac:picMkLst>
        </pc:picChg>
      </pc:sldChg>
      <pc:sldChg chg="addSp delSp modSp add mod setBg modClrScheme chgLayout">
        <pc:chgData name="Pavni Bhatt" userId="0a61415e-7126-452e-97ff-cea299788c9c" providerId="ADAL" clId="{E2DC4446-6030-43D5-BDF7-C1A3A6B490C3}" dt="2023-11-02T22:31:15.127" v="2026"/>
        <pc:sldMkLst>
          <pc:docMk/>
          <pc:sldMk cId="2827637634" sldId="310"/>
        </pc:sldMkLst>
        <pc:spChg chg="mod">
          <ac:chgData name="Pavni Bhatt" userId="0a61415e-7126-452e-97ff-cea299788c9c" providerId="ADAL" clId="{E2DC4446-6030-43D5-BDF7-C1A3A6B490C3}" dt="2023-11-02T22:31:15.127" v="2026"/>
          <ac:spMkLst>
            <pc:docMk/>
            <pc:sldMk cId="2827637634" sldId="310"/>
            <ac:spMk id="2" creationId="{4B01963F-CB11-450F-B672-E11F4A6BF606}"/>
          </ac:spMkLst>
        </pc:spChg>
        <pc:spChg chg="add del mod">
          <ac:chgData name="Pavni Bhatt" userId="0a61415e-7126-452e-97ff-cea299788c9c" providerId="ADAL" clId="{E2DC4446-6030-43D5-BDF7-C1A3A6B490C3}" dt="2023-11-02T22:08:58.548" v="917" actId="478"/>
          <ac:spMkLst>
            <pc:docMk/>
            <pc:sldMk cId="2827637634" sldId="310"/>
            <ac:spMk id="4" creationId="{36CFF5D6-7A18-B238-94E8-F043D0F264FA}"/>
          </ac:spMkLst>
        </pc:spChg>
        <pc:spChg chg="add mod">
          <ac:chgData name="Pavni Bhatt" userId="0a61415e-7126-452e-97ff-cea299788c9c" providerId="ADAL" clId="{E2DC4446-6030-43D5-BDF7-C1A3A6B490C3}" dt="2023-11-02T22:20:55.286" v="1203" actId="207"/>
          <ac:spMkLst>
            <pc:docMk/>
            <pc:sldMk cId="2827637634" sldId="310"/>
            <ac:spMk id="11" creationId="{57781A35-F6D1-AF07-D853-4CCE345423A6}"/>
          </ac:spMkLst>
        </pc:spChg>
        <pc:spChg chg="add mod">
          <ac:chgData name="Pavni Bhatt" userId="0a61415e-7126-452e-97ff-cea299788c9c" providerId="ADAL" clId="{E2DC4446-6030-43D5-BDF7-C1A3A6B490C3}" dt="2023-11-02T22:21:46.038" v="1241" actId="20577"/>
          <ac:spMkLst>
            <pc:docMk/>
            <pc:sldMk cId="2827637634" sldId="310"/>
            <ac:spMk id="12" creationId="{4A371436-BB06-D6DA-88B6-6E8F3137BC1A}"/>
          </ac:spMkLst>
        </pc:spChg>
        <pc:spChg chg="add mod">
          <ac:chgData name="Pavni Bhatt" userId="0a61415e-7126-452e-97ff-cea299788c9c" providerId="ADAL" clId="{E2DC4446-6030-43D5-BDF7-C1A3A6B490C3}" dt="2023-11-02T22:29:49.185" v="2025" actId="113"/>
          <ac:spMkLst>
            <pc:docMk/>
            <pc:sldMk cId="2827637634" sldId="310"/>
            <ac:spMk id="13" creationId="{21147290-B971-067C-8945-0E8E32DC93C0}"/>
          </ac:spMkLst>
        </pc:spChg>
        <pc:spChg chg="ord">
          <ac:chgData name="Pavni Bhatt" userId="0a61415e-7126-452e-97ff-cea299788c9c" providerId="ADAL" clId="{E2DC4446-6030-43D5-BDF7-C1A3A6B490C3}" dt="2023-11-02T22:12:00.875" v="967" actId="26606"/>
          <ac:spMkLst>
            <pc:docMk/>
            <pc:sldMk cId="2827637634" sldId="310"/>
            <ac:spMk id="29" creationId="{C97EBD3F-B905-EF5D-DF19-E295C0E2D3AE}"/>
          </ac:spMkLst>
        </pc:spChg>
        <pc:spChg chg="add del mod">
          <ac:chgData name="Pavni Bhatt" userId="0a61415e-7126-452e-97ff-cea299788c9c" providerId="ADAL" clId="{E2DC4446-6030-43D5-BDF7-C1A3A6B490C3}" dt="2023-11-02T22:22:03.412" v="1250" actId="20577"/>
          <ac:spMkLst>
            <pc:docMk/>
            <pc:sldMk cId="2827637634" sldId="310"/>
            <ac:spMk id="31" creationId="{307C7640-BE28-307D-AF01-7A4FB71FC6AF}"/>
          </ac:spMkLst>
        </pc:spChg>
        <pc:spChg chg="del">
          <ac:chgData name="Pavni Bhatt" userId="0a61415e-7126-452e-97ff-cea299788c9c" providerId="ADAL" clId="{E2DC4446-6030-43D5-BDF7-C1A3A6B490C3}" dt="2023-11-02T22:08:52.878" v="916" actId="478"/>
          <ac:spMkLst>
            <pc:docMk/>
            <pc:sldMk cId="2827637634" sldId="310"/>
            <ac:spMk id="32" creationId="{D6F7388F-D6C5-AF2B-6C87-4BF38900D06F}"/>
          </ac:spMkLst>
        </pc:spChg>
        <pc:spChg chg="add del mod">
          <ac:chgData name="Pavni Bhatt" userId="0a61415e-7126-452e-97ff-cea299788c9c" providerId="ADAL" clId="{E2DC4446-6030-43D5-BDF7-C1A3A6B490C3}" dt="2023-11-02T22:13:03.849" v="978" actId="478"/>
          <ac:spMkLst>
            <pc:docMk/>
            <pc:sldMk cId="2827637634" sldId="310"/>
            <ac:spMk id="36" creationId="{8C6C1E97-9157-7142-4F1A-0B7C1233260E}"/>
          </ac:spMkLst>
        </pc:spChg>
        <pc:spChg chg="add del mod">
          <ac:chgData name="Pavni Bhatt" userId="0a61415e-7126-452e-97ff-cea299788c9c" providerId="ADAL" clId="{E2DC4446-6030-43D5-BDF7-C1A3A6B490C3}" dt="2023-11-02T22:13:03.849" v="978" actId="478"/>
          <ac:spMkLst>
            <pc:docMk/>
            <pc:sldMk cId="2827637634" sldId="310"/>
            <ac:spMk id="38" creationId="{F430D2F5-F6E6-E7D0-D51D-73CDAD2A1BDC}"/>
          </ac:spMkLst>
        </pc:spChg>
        <pc:spChg chg="add del mod">
          <ac:chgData name="Pavni Bhatt" userId="0a61415e-7126-452e-97ff-cea299788c9c" providerId="ADAL" clId="{E2DC4446-6030-43D5-BDF7-C1A3A6B490C3}" dt="2023-11-02T22:13:03.849" v="978" actId="478"/>
          <ac:spMkLst>
            <pc:docMk/>
            <pc:sldMk cId="2827637634" sldId="310"/>
            <ac:spMk id="40" creationId="{B6F7B4D6-18B9-14F0-FF67-F36817C2A8EC}"/>
          </ac:spMkLst>
        </pc:spChg>
        <pc:spChg chg="add del mod">
          <ac:chgData name="Pavni Bhatt" userId="0a61415e-7126-452e-97ff-cea299788c9c" providerId="ADAL" clId="{E2DC4446-6030-43D5-BDF7-C1A3A6B490C3}" dt="2023-11-02T22:13:35.720" v="981" actId="478"/>
          <ac:spMkLst>
            <pc:docMk/>
            <pc:sldMk cId="2827637634" sldId="310"/>
            <ac:spMk id="42" creationId="{C0C5B9AB-00DE-8643-929D-150B2C8DD86C}"/>
          </ac:spMkLst>
        </pc:spChg>
        <pc:graphicFrameChg chg="del">
          <ac:chgData name="Pavni Bhatt" userId="0a61415e-7126-452e-97ff-cea299788c9c" providerId="ADAL" clId="{E2DC4446-6030-43D5-BDF7-C1A3A6B490C3}" dt="2023-11-02T22:08:35.908" v="910" actId="478"/>
          <ac:graphicFrameMkLst>
            <pc:docMk/>
            <pc:sldMk cId="2827637634" sldId="310"/>
            <ac:graphicFrameMk id="30" creationId="{ABEE03C6-80D9-52D2-67CC-66F57DA38215}"/>
          </ac:graphicFrameMkLst>
        </pc:graphicFrameChg>
        <pc:picChg chg="add del mod modCrop">
          <ac:chgData name="Pavni Bhatt" userId="0a61415e-7126-452e-97ff-cea299788c9c" providerId="ADAL" clId="{E2DC4446-6030-43D5-BDF7-C1A3A6B490C3}" dt="2023-11-02T22:13:53.051" v="985" actId="478"/>
          <ac:picMkLst>
            <pc:docMk/>
            <pc:sldMk cId="2827637634" sldId="310"/>
            <ac:picMk id="6" creationId="{FE078148-640D-9C5A-EDCF-16659567647C}"/>
          </ac:picMkLst>
        </pc:picChg>
        <pc:picChg chg="add mod">
          <ac:chgData name="Pavni Bhatt" userId="0a61415e-7126-452e-97ff-cea299788c9c" providerId="ADAL" clId="{E2DC4446-6030-43D5-BDF7-C1A3A6B490C3}" dt="2023-11-02T22:14:21.372" v="989" actId="14100"/>
          <ac:picMkLst>
            <pc:docMk/>
            <pc:sldMk cId="2827637634" sldId="310"/>
            <ac:picMk id="8" creationId="{733CBECF-FE40-C99D-1454-8F50BEFDCDDF}"/>
          </ac:picMkLst>
        </pc:picChg>
        <pc:picChg chg="add mod">
          <ac:chgData name="Pavni Bhatt" userId="0a61415e-7126-452e-97ff-cea299788c9c" providerId="ADAL" clId="{E2DC4446-6030-43D5-BDF7-C1A3A6B490C3}" dt="2023-11-02T22:15:01.265" v="995" actId="14100"/>
          <ac:picMkLst>
            <pc:docMk/>
            <pc:sldMk cId="2827637634" sldId="310"/>
            <ac:picMk id="10" creationId="{057FCB3D-CB91-6099-0F05-5C0B07EFDF0E}"/>
          </ac:picMkLst>
        </pc:picChg>
        <pc:picChg chg="add del">
          <ac:chgData name="Pavni Bhatt" userId="0a61415e-7126-452e-97ff-cea299788c9c" providerId="ADAL" clId="{E2DC4446-6030-43D5-BDF7-C1A3A6B490C3}" dt="2023-11-02T22:08:49.314" v="915" actId="478"/>
          <ac:picMkLst>
            <pc:docMk/>
            <pc:sldMk cId="2827637634" sldId="310"/>
            <ac:picMk id="28" creationId="{A07E160C-BCD9-19A1-7092-852C4400AA51}"/>
          </ac:picMkLst>
        </pc:picChg>
      </pc:sldChg>
      <pc:sldChg chg="addSp delSp modSp new del mod">
        <pc:chgData name="Pavni Bhatt" userId="0a61415e-7126-452e-97ff-cea299788c9c" providerId="ADAL" clId="{E2DC4446-6030-43D5-BDF7-C1A3A6B490C3}" dt="2023-11-02T22:51:15.629" v="2377" actId="47"/>
        <pc:sldMkLst>
          <pc:docMk/>
          <pc:sldMk cId="643523729" sldId="311"/>
        </pc:sldMkLst>
        <pc:spChg chg="del">
          <ac:chgData name="Pavni Bhatt" userId="0a61415e-7126-452e-97ff-cea299788c9c" providerId="ADAL" clId="{E2DC4446-6030-43D5-BDF7-C1A3A6B490C3}" dt="2023-11-02T22:50:27.555" v="2369" actId="931"/>
          <ac:spMkLst>
            <pc:docMk/>
            <pc:sldMk cId="643523729" sldId="311"/>
            <ac:spMk id="4" creationId="{B434087D-1423-DFC8-3713-CA6C50EC304C}"/>
          </ac:spMkLst>
        </pc:spChg>
        <pc:picChg chg="add mod modCrop">
          <ac:chgData name="Pavni Bhatt" userId="0a61415e-7126-452e-97ff-cea299788c9c" providerId="ADAL" clId="{E2DC4446-6030-43D5-BDF7-C1A3A6B490C3}" dt="2023-11-02T22:51:02.182" v="2376" actId="14100"/>
          <ac:picMkLst>
            <pc:docMk/>
            <pc:sldMk cId="643523729" sldId="311"/>
            <ac:picMk id="11" creationId="{F21188D6-D56E-B0D4-2E9B-76D46187145E}"/>
          </ac:picMkLst>
        </pc:picChg>
      </pc:sldChg>
      <pc:sldChg chg="addSp delSp modSp new mod setBg">
        <pc:chgData name="Pavni Bhatt" userId="0a61415e-7126-452e-97ff-cea299788c9c" providerId="ADAL" clId="{E2DC4446-6030-43D5-BDF7-C1A3A6B490C3}" dt="2023-11-02T22:52:20.258" v="2402" actId="207"/>
        <pc:sldMkLst>
          <pc:docMk/>
          <pc:sldMk cId="848325024" sldId="311"/>
        </pc:sldMkLst>
        <pc:spChg chg="add del">
          <ac:chgData name="Pavni Bhatt" userId="0a61415e-7126-452e-97ff-cea299788c9c" providerId="ADAL" clId="{E2DC4446-6030-43D5-BDF7-C1A3A6B490C3}" dt="2023-11-02T22:52:05.692" v="2385" actId="478"/>
          <ac:spMkLst>
            <pc:docMk/>
            <pc:sldMk cId="848325024" sldId="311"/>
            <ac:spMk id="2" creationId="{7AACD061-F69E-A03B-CC67-67ACE8781B47}"/>
          </ac:spMkLst>
        </pc:spChg>
        <pc:spChg chg="add del">
          <ac:chgData name="Pavni Bhatt" userId="0a61415e-7126-452e-97ff-cea299788c9c" providerId="ADAL" clId="{E2DC4446-6030-43D5-BDF7-C1A3A6B490C3}" dt="2023-11-02T22:52:05.692" v="2385" actId="478"/>
          <ac:spMkLst>
            <pc:docMk/>
            <pc:sldMk cId="848325024" sldId="311"/>
            <ac:spMk id="3" creationId="{6D41FFA3-8972-921A-09E1-10219EAB8A36}"/>
          </ac:spMkLst>
        </pc:spChg>
        <pc:spChg chg="add del">
          <ac:chgData name="Pavni Bhatt" userId="0a61415e-7126-452e-97ff-cea299788c9c" providerId="ADAL" clId="{E2DC4446-6030-43D5-BDF7-C1A3A6B490C3}" dt="2023-11-02T22:52:05.692" v="2385" actId="478"/>
          <ac:spMkLst>
            <pc:docMk/>
            <pc:sldMk cId="848325024" sldId="311"/>
            <ac:spMk id="4" creationId="{3E5D0F50-FB27-A891-BB3B-FE1205DD0674}"/>
          </ac:spMkLst>
        </pc:spChg>
        <pc:spChg chg="add del">
          <ac:chgData name="Pavni Bhatt" userId="0a61415e-7126-452e-97ff-cea299788c9c" providerId="ADAL" clId="{E2DC4446-6030-43D5-BDF7-C1A3A6B490C3}" dt="2023-11-02T22:52:05.692" v="2385" actId="478"/>
          <ac:spMkLst>
            <pc:docMk/>
            <pc:sldMk cId="848325024" sldId="311"/>
            <ac:spMk id="5" creationId="{2832CBAD-C508-B16A-1C0F-D87CC20DCBB5}"/>
          </ac:spMkLst>
        </pc:spChg>
        <pc:spChg chg="add del">
          <ac:chgData name="Pavni Bhatt" userId="0a61415e-7126-452e-97ff-cea299788c9c" providerId="ADAL" clId="{E2DC4446-6030-43D5-BDF7-C1A3A6B490C3}" dt="2023-11-02T22:52:05.692" v="2385" actId="478"/>
          <ac:spMkLst>
            <pc:docMk/>
            <pc:sldMk cId="848325024" sldId="311"/>
            <ac:spMk id="6" creationId="{03F0CC72-3909-00BC-E0D6-159959639708}"/>
          </ac:spMkLst>
        </pc:spChg>
        <pc:spChg chg="add del">
          <ac:chgData name="Pavni Bhatt" userId="0a61415e-7126-452e-97ff-cea299788c9c" providerId="ADAL" clId="{E2DC4446-6030-43D5-BDF7-C1A3A6B490C3}" dt="2023-11-02T22:52:05.692" v="2385" actId="478"/>
          <ac:spMkLst>
            <pc:docMk/>
            <pc:sldMk cId="848325024" sldId="311"/>
            <ac:spMk id="7" creationId="{03EA6134-A57B-76F3-97A0-0B36F90D14C3}"/>
          </ac:spMkLst>
        </pc:spChg>
        <pc:spChg chg="add del">
          <ac:chgData name="Pavni Bhatt" userId="0a61415e-7126-452e-97ff-cea299788c9c" providerId="ADAL" clId="{E2DC4446-6030-43D5-BDF7-C1A3A6B490C3}" dt="2023-11-02T22:52:05.692" v="2385" actId="478"/>
          <ac:spMkLst>
            <pc:docMk/>
            <pc:sldMk cId="848325024" sldId="311"/>
            <ac:spMk id="8" creationId="{642CB144-3CEB-1F21-72E4-0B9899E937DC}"/>
          </ac:spMkLst>
        </pc:spChg>
        <pc:spChg chg="add del">
          <ac:chgData name="Pavni Bhatt" userId="0a61415e-7126-452e-97ff-cea299788c9c" providerId="ADAL" clId="{E2DC4446-6030-43D5-BDF7-C1A3A6B490C3}" dt="2023-11-02T22:52:05.692" v="2385" actId="478"/>
          <ac:spMkLst>
            <pc:docMk/>
            <pc:sldMk cId="848325024" sldId="311"/>
            <ac:spMk id="9" creationId="{9F0E90C9-8B3C-7FCD-17D8-2D534BB0EFF4}"/>
          </ac:spMkLst>
        </pc:spChg>
        <pc:spChg chg="add del mod">
          <ac:chgData name="Pavni Bhatt" userId="0a61415e-7126-452e-97ff-cea299788c9c" providerId="ADAL" clId="{E2DC4446-6030-43D5-BDF7-C1A3A6B490C3}" dt="2023-11-02T22:52:20.258" v="2402" actId="207"/>
          <ac:spMkLst>
            <pc:docMk/>
            <pc:sldMk cId="848325024" sldId="311"/>
            <ac:spMk id="10" creationId="{AF56E5A1-B252-D242-F161-28F8E30DDBF8}"/>
          </ac:spMkLst>
        </pc:spChg>
        <pc:spChg chg="add del">
          <ac:chgData name="Pavni Bhatt" userId="0a61415e-7126-452e-97ff-cea299788c9c" providerId="ADAL" clId="{E2DC4446-6030-43D5-BDF7-C1A3A6B490C3}" dt="2023-11-02T22:52:05.692" v="2385" actId="478"/>
          <ac:spMkLst>
            <pc:docMk/>
            <pc:sldMk cId="848325024" sldId="311"/>
            <ac:spMk id="11" creationId="{423CEC33-5E9C-59C1-EF95-ED773F4657E2}"/>
          </ac:spMkLst>
        </pc:spChg>
        <pc:spChg chg="add del">
          <ac:chgData name="Pavni Bhatt" userId="0a61415e-7126-452e-97ff-cea299788c9c" providerId="ADAL" clId="{E2DC4446-6030-43D5-BDF7-C1A3A6B490C3}" dt="2023-11-02T22:52:05.692" v="2385" actId="478"/>
          <ac:spMkLst>
            <pc:docMk/>
            <pc:sldMk cId="848325024" sldId="311"/>
            <ac:spMk id="12" creationId="{42CEB2F3-5A94-08E8-AE9E-C779425486AD}"/>
          </ac:spMkLst>
        </pc:spChg>
        <pc:spChg chg="add del">
          <ac:chgData name="Pavni Bhatt" userId="0a61415e-7126-452e-97ff-cea299788c9c" providerId="ADAL" clId="{E2DC4446-6030-43D5-BDF7-C1A3A6B490C3}" dt="2023-11-02T22:52:05.692" v="2385" actId="478"/>
          <ac:spMkLst>
            <pc:docMk/>
            <pc:sldMk cId="848325024" sldId="311"/>
            <ac:spMk id="13" creationId="{2B67A2C3-28B8-697E-02C2-6D4EBE04DADD}"/>
          </ac:spMkLst>
        </pc:spChg>
      </pc:sldChg>
    </pc:docChg>
  </pc:docChgLst>
  <pc:docChgLst>
    <pc:chgData name="Jaykumar Prajapati" userId="S::w0802302@myscc.ca::8573ffbf-b0b9-49fe-b045-28a7428561e0" providerId="AD" clId="Web-{4090D9AA-3D29-4C32-A217-2B75FF789DCB}"/>
    <pc:docChg chg="modSld">
      <pc:chgData name="Jaykumar Prajapati" userId="S::w0802302@myscc.ca::8573ffbf-b0b9-49fe-b045-28a7428561e0" providerId="AD" clId="Web-{4090D9AA-3D29-4C32-A217-2B75FF789DCB}" dt="2023-11-02T17:03:53.296" v="7" actId="20577"/>
      <pc:docMkLst>
        <pc:docMk/>
      </pc:docMkLst>
      <pc:sldChg chg="modSp">
        <pc:chgData name="Jaykumar Prajapati" userId="S::w0802302@myscc.ca::8573ffbf-b0b9-49fe-b045-28a7428561e0" providerId="AD" clId="Web-{4090D9AA-3D29-4C32-A217-2B75FF789DCB}" dt="2023-11-02T17:02:48.889" v="5" actId="20577"/>
        <pc:sldMkLst>
          <pc:docMk/>
          <pc:sldMk cId="1982698557" sldId="307"/>
        </pc:sldMkLst>
        <pc:spChg chg="mod">
          <ac:chgData name="Jaykumar Prajapati" userId="S::w0802302@myscc.ca::8573ffbf-b0b9-49fe-b045-28a7428561e0" providerId="AD" clId="Web-{4090D9AA-3D29-4C32-A217-2B75FF789DCB}" dt="2023-11-02T17:02:48.889" v="5" actId="20577"/>
          <ac:spMkLst>
            <pc:docMk/>
            <pc:sldMk cId="1982698557" sldId="307"/>
            <ac:spMk id="16" creationId="{4116E142-7477-1B51-FA5D-4D7CFE89B49A}"/>
          </ac:spMkLst>
        </pc:spChg>
      </pc:sldChg>
      <pc:sldChg chg="modSp">
        <pc:chgData name="Jaykumar Prajapati" userId="S::w0802302@myscc.ca::8573ffbf-b0b9-49fe-b045-28a7428561e0" providerId="AD" clId="Web-{4090D9AA-3D29-4C32-A217-2B75FF789DCB}" dt="2023-11-02T17:03:53.296" v="7" actId="20577"/>
        <pc:sldMkLst>
          <pc:docMk/>
          <pc:sldMk cId="2503496022" sldId="308"/>
        </pc:sldMkLst>
        <pc:spChg chg="mod">
          <ac:chgData name="Jaykumar Prajapati" userId="S::w0802302@myscc.ca::8573ffbf-b0b9-49fe-b045-28a7428561e0" providerId="AD" clId="Web-{4090D9AA-3D29-4C32-A217-2B75FF789DCB}" dt="2023-11-02T17:03:53.296" v="7" actId="20577"/>
          <ac:spMkLst>
            <pc:docMk/>
            <pc:sldMk cId="2503496022" sldId="308"/>
            <ac:spMk id="16" creationId="{4116E142-7477-1B51-FA5D-4D7CFE89B49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2CAB1C-0AA1-4053-A726-215D175850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F6F74-5F3D-4C2B-8AC5-73761B2FB2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06CAD-01BF-4A36-89A1-76183660094C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774BE-A649-46E3-849C-B7115F8772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0E8BA-5F10-4BE9-B74D-7AA6E4180C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FECE9-3899-402D-9557-B34889DA2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94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4:53:47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4:53:47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3ADA9-1F11-4760-8ADD-071EFA0A529A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784F3-2271-4F8D-A0BC-8F40E6849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45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602CDF5-333B-4D96-98D8-CDFB79A8430E}"/>
              </a:ext>
            </a:extLst>
          </p:cNvPr>
          <p:cNvSpPr/>
          <p:nvPr userDrawn="1"/>
        </p:nvSpPr>
        <p:spPr>
          <a:xfrm>
            <a:off x="3415570" y="3425047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8C741F-060F-4718-A57B-A1162A01F72C}"/>
              </a:ext>
            </a:extLst>
          </p:cNvPr>
          <p:cNvSpPr/>
          <p:nvPr userDrawn="1"/>
        </p:nvSpPr>
        <p:spPr>
          <a:xfrm>
            <a:off x="1698549" y="3425047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7E4DE3-DDB5-444E-86D9-7B201F0BFC0F}"/>
              </a:ext>
            </a:extLst>
          </p:cNvPr>
          <p:cNvSpPr/>
          <p:nvPr userDrawn="1"/>
        </p:nvSpPr>
        <p:spPr>
          <a:xfrm>
            <a:off x="-12823" y="3425047"/>
            <a:ext cx="1719072" cy="1719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9578" y="1895475"/>
            <a:ext cx="5679621" cy="2413965"/>
          </a:xfrm>
        </p:spPr>
        <p:txBody>
          <a:bodyPr lIns="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9578" y="5597131"/>
            <a:ext cx="5050971" cy="472073"/>
          </a:xfrm>
        </p:spPr>
        <p:txBody>
          <a:bodyPr l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C85266-52B0-409F-8CE4-E444E424D5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99578" y="5954904"/>
            <a:ext cx="2200154" cy="569912"/>
          </a:xfrm>
        </p:spPr>
        <p:txBody>
          <a:bodyPr l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55E561-1242-4C3A-8D37-3138CA80547F}"/>
              </a:ext>
            </a:extLst>
          </p:cNvPr>
          <p:cNvSpPr/>
          <p:nvPr userDrawn="1"/>
        </p:nvSpPr>
        <p:spPr>
          <a:xfrm>
            <a:off x="3415570" y="1713063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FF298D-0F6B-4888-9B03-1FDDFE28B82B}"/>
              </a:ext>
            </a:extLst>
          </p:cNvPr>
          <p:cNvSpPr/>
          <p:nvPr userDrawn="1"/>
        </p:nvSpPr>
        <p:spPr>
          <a:xfrm>
            <a:off x="1698549" y="1079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C19AED-A027-4017-B01A-E1E6583F81C6}"/>
              </a:ext>
            </a:extLst>
          </p:cNvPr>
          <p:cNvSpPr/>
          <p:nvPr userDrawn="1"/>
        </p:nvSpPr>
        <p:spPr>
          <a:xfrm>
            <a:off x="1698549" y="1713063"/>
            <a:ext cx="1719072" cy="1719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7D0707-6223-4E41-9E36-C3BF6C78CA4D}"/>
              </a:ext>
            </a:extLst>
          </p:cNvPr>
          <p:cNvSpPr/>
          <p:nvPr userDrawn="1"/>
        </p:nvSpPr>
        <p:spPr>
          <a:xfrm>
            <a:off x="1698549" y="5137031"/>
            <a:ext cx="1719072" cy="1719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BE2D702-5FB5-4F75-B96D-4F210F10EA62}"/>
              </a:ext>
            </a:extLst>
          </p:cNvPr>
          <p:cNvSpPr/>
          <p:nvPr userDrawn="1"/>
        </p:nvSpPr>
        <p:spPr>
          <a:xfrm>
            <a:off x="-12823" y="1079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447C29C-1D94-4217-A4D7-E0E0A8CACEBC}"/>
              </a:ext>
            </a:extLst>
          </p:cNvPr>
          <p:cNvSpPr/>
          <p:nvPr userDrawn="1"/>
        </p:nvSpPr>
        <p:spPr>
          <a:xfrm>
            <a:off x="-12823" y="5137031"/>
            <a:ext cx="1719072" cy="1719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7B163DE2-7989-4B1E-8299-5E64777AFA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15570" y="1079"/>
            <a:ext cx="1719072" cy="1719072"/>
          </a:xfrm>
          <a:custGeom>
            <a:avLst/>
            <a:gdLst>
              <a:gd name="connsiteX0" fmla="*/ 0 w 1719072"/>
              <a:gd name="connsiteY0" fmla="*/ 0 h 1708970"/>
              <a:gd name="connsiteX1" fmla="*/ 1719072 w 1719072"/>
              <a:gd name="connsiteY1" fmla="*/ 0 h 1708970"/>
              <a:gd name="connsiteX2" fmla="*/ 1719072 w 1719072"/>
              <a:gd name="connsiteY2" fmla="*/ 1708970 h 1708970"/>
              <a:gd name="connsiteX3" fmla="*/ 0 w 1719072"/>
              <a:gd name="connsiteY3" fmla="*/ 1708970 h 17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08970">
                <a:moveTo>
                  <a:pt x="0" y="0"/>
                </a:moveTo>
                <a:lnTo>
                  <a:pt x="1719072" y="0"/>
                </a:lnTo>
                <a:lnTo>
                  <a:pt x="1719072" y="1708970"/>
                </a:lnTo>
                <a:lnTo>
                  <a:pt x="0" y="17089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683976C8-BDBA-48C4-AC83-73D1D8F0F1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15570" y="5137031"/>
            <a:ext cx="1719072" cy="1719072"/>
          </a:xfrm>
          <a:custGeom>
            <a:avLst/>
            <a:gdLst>
              <a:gd name="connsiteX0" fmla="*/ 0 w 1719072"/>
              <a:gd name="connsiteY0" fmla="*/ 0 h 1719072"/>
              <a:gd name="connsiteX1" fmla="*/ 1719072 w 1719072"/>
              <a:gd name="connsiteY1" fmla="*/ 0 h 1719072"/>
              <a:gd name="connsiteX2" fmla="*/ 1719072 w 1719072"/>
              <a:gd name="connsiteY2" fmla="*/ 1719072 h 1719072"/>
              <a:gd name="connsiteX3" fmla="*/ 0 w 1719072"/>
              <a:gd name="connsiteY3" fmla="*/ 1719072 h 17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19072">
                <a:moveTo>
                  <a:pt x="0" y="0"/>
                </a:moveTo>
                <a:lnTo>
                  <a:pt x="1719072" y="0"/>
                </a:lnTo>
                <a:lnTo>
                  <a:pt x="1719072" y="1719072"/>
                </a:lnTo>
                <a:lnTo>
                  <a:pt x="0" y="17190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71082593-1DC5-43B5-947C-7963DD90EBD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12823" y="1713063"/>
            <a:ext cx="1719072" cy="1719072"/>
          </a:xfrm>
          <a:custGeom>
            <a:avLst/>
            <a:gdLst>
              <a:gd name="connsiteX0" fmla="*/ 0 w 1719072"/>
              <a:gd name="connsiteY0" fmla="*/ 0 h 1719072"/>
              <a:gd name="connsiteX1" fmla="*/ 1719072 w 1719072"/>
              <a:gd name="connsiteY1" fmla="*/ 0 h 1719072"/>
              <a:gd name="connsiteX2" fmla="*/ 1719072 w 1719072"/>
              <a:gd name="connsiteY2" fmla="*/ 1719072 h 1719072"/>
              <a:gd name="connsiteX3" fmla="*/ 0 w 1719072"/>
              <a:gd name="connsiteY3" fmla="*/ 1719072 h 17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19072">
                <a:moveTo>
                  <a:pt x="0" y="0"/>
                </a:moveTo>
                <a:lnTo>
                  <a:pt x="1719072" y="0"/>
                </a:lnTo>
                <a:lnTo>
                  <a:pt x="1719072" y="1719072"/>
                </a:lnTo>
                <a:lnTo>
                  <a:pt x="0" y="17190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5796F3-1FF2-4CB3-9A21-2FA42B0F739C}"/>
              </a:ext>
            </a:extLst>
          </p:cNvPr>
          <p:cNvSpPr/>
          <p:nvPr userDrawn="1"/>
        </p:nvSpPr>
        <p:spPr>
          <a:xfrm>
            <a:off x="5699578" y="5142220"/>
            <a:ext cx="628650" cy="1822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0B973DC-FC8B-48F4-9A50-A679872638A6}"/>
              </a:ext>
            </a:extLst>
          </p:cNvPr>
          <p:cNvSpPr/>
          <p:nvPr userDrawn="1"/>
        </p:nvSpPr>
        <p:spPr>
          <a:xfrm>
            <a:off x="0" y="0"/>
            <a:ext cx="1905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651245-F8FA-4280-86E8-A02EA6F9D183}"/>
              </a:ext>
            </a:extLst>
          </p:cNvPr>
          <p:cNvSpPr/>
          <p:nvPr userDrawn="1"/>
        </p:nvSpPr>
        <p:spPr>
          <a:xfrm>
            <a:off x="1905000" y="3429000"/>
            <a:ext cx="3429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243009-72E0-4065-A4ED-BF9024B3D4FB}"/>
              </a:ext>
            </a:extLst>
          </p:cNvPr>
          <p:cNvSpPr/>
          <p:nvPr userDrawn="1"/>
        </p:nvSpPr>
        <p:spPr>
          <a:xfrm>
            <a:off x="5334000" y="0"/>
            <a:ext cx="3429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5E1145-BC25-4AC5-8B8D-8AECD11F1713}"/>
              </a:ext>
            </a:extLst>
          </p:cNvPr>
          <p:cNvSpPr/>
          <p:nvPr userDrawn="1"/>
        </p:nvSpPr>
        <p:spPr>
          <a:xfrm>
            <a:off x="8763000" y="3429000"/>
            <a:ext cx="3429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79F851B1-E044-41C4-88D1-6BA4FBC839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5000" y="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EEE85C52-E5BA-4142-AE8D-7B357E4A47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34000" y="342900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424B8959-FF9C-453C-8179-A0BF8D392B3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63000" y="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F2D93AE-80E9-4043-9384-F0F06D65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476501" y="2766221"/>
            <a:ext cx="6858002" cy="1325563"/>
          </a:xfrm>
        </p:spPr>
        <p:txBody>
          <a:bodyPr>
            <a:norm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718" y="4697806"/>
            <a:ext cx="2800350" cy="89138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9D493CB6-06D1-4AD2-924D-64007FFFAC0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01931" y="4697805"/>
            <a:ext cx="2800351" cy="89138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D5B991DB-A408-4F6D-A8D0-5167D1E3076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623718" y="1268809"/>
            <a:ext cx="2853532" cy="89138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Date Placeholder 6">
            <a:extLst>
              <a:ext uri="{FF2B5EF4-FFF2-40B4-BE49-F238E27FC236}">
                <a16:creationId xmlns:a16="http://schemas.microsoft.com/office/drawing/2014/main" id="{CAE1BB52-31E7-4A74-9ED4-FDD92237639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194718" y="6356350"/>
            <a:ext cx="9839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1" name="Footer Placeholder 4">
            <a:extLst>
              <a:ext uri="{FF2B5EF4-FFF2-40B4-BE49-F238E27FC236}">
                <a16:creationId xmlns:a16="http://schemas.microsoft.com/office/drawing/2014/main" id="{EAF5ABA9-E5E2-43E4-ACD5-994ABC0856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334000" y="6356350"/>
            <a:ext cx="3429000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id="{40AEA096-23EC-471A-85DB-52788D84751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711542" y="6356350"/>
            <a:ext cx="642257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604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604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4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6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8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50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22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4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6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8435" y="3658480"/>
            <a:ext cx="393192" cy="390677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10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82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4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6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8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70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2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4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6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8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30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2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4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6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8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90430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BD315BE3-66BC-448E-AC25-B8B59C800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0952" y="629616"/>
            <a:ext cx="6550096" cy="1325563"/>
          </a:xfrm>
        </p:spPr>
        <p:txBody>
          <a:bodyPr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791A8F7-D0D7-459C-816C-06A776192CF1}"/>
              </a:ext>
            </a:extLst>
          </p:cNvPr>
          <p:cNvSpPr/>
          <p:nvPr userDrawn="1"/>
        </p:nvSpPr>
        <p:spPr>
          <a:xfrm>
            <a:off x="5017194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3CFF470-94CA-4087-8B57-84A251AB5728}"/>
              </a:ext>
            </a:extLst>
          </p:cNvPr>
          <p:cNvSpPr/>
          <p:nvPr userDrawn="1"/>
        </p:nvSpPr>
        <p:spPr>
          <a:xfrm>
            <a:off x="4300452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741B3D2-0E68-4CDE-B746-65D383DA0EF1}"/>
              </a:ext>
            </a:extLst>
          </p:cNvPr>
          <p:cNvSpPr/>
          <p:nvPr userDrawn="1"/>
        </p:nvSpPr>
        <p:spPr>
          <a:xfrm>
            <a:off x="5375565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24D9BB9-0D5B-45D1-A9B9-F8985612AD6E}"/>
              </a:ext>
            </a:extLst>
          </p:cNvPr>
          <p:cNvSpPr/>
          <p:nvPr userDrawn="1"/>
        </p:nvSpPr>
        <p:spPr>
          <a:xfrm>
            <a:off x="358371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714EE5-FC7B-4FDA-88D7-B7DB551EA274}"/>
              </a:ext>
            </a:extLst>
          </p:cNvPr>
          <p:cNvSpPr/>
          <p:nvPr userDrawn="1"/>
        </p:nvSpPr>
        <p:spPr>
          <a:xfrm>
            <a:off x="2866968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6984438-C7B6-469B-A0A3-F7C9F2CC6DBD}"/>
              </a:ext>
            </a:extLst>
          </p:cNvPr>
          <p:cNvSpPr/>
          <p:nvPr userDrawn="1"/>
        </p:nvSpPr>
        <p:spPr>
          <a:xfrm>
            <a:off x="2150226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7EBFF5E-9DF7-4591-AC16-CB1D6AE0D25A}"/>
              </a:ext>
            </a:extLst>
          </p:cNvPr>
          <p:cNvSpPr/>
          <p:nvPr userDrawn="1"/>
        </p:nvSpPr>
        <p:spPr>
          <a:xfrm>
            <a:off x="3225339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E0EA42-935D-43B4-AB8D-FDC3007FD20C}"/>
              </a:ext>
            </a:extLst>
          </p:cNvPr>
          <p:cNvSpPr/>
          <p:nvPr userDrawn="1"/>
        </p:nvSpPr>
        <p:spPr>
          <a:xfrm>
            <a:off x="1791855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DD61E09-E863-45B9-9F49-02EA501C578E}"/>
              </a:ext>
            </a:extLst>
          </p:cNvPr>
          <p:cNvSpPr/>
          <p:nvPr userDrawn="1"/>
        </p:nvSpPr>
        <p:spPr>
          <a:xfrm>
            <a:off x="1433484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2DB4680-C46B-45C0-9514-7B5E0B10E393}"/>
              </a:ext>
            </a:extLst>
          </p:cNvPr>
          <p:cNvSpPr/>
          <p:nvPr userDrawn="1"/>
        </p:nvSpPr>
        <p:spPr>
          <a:xfrm>
            <a:off x="6092307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AAA84B2-8B6A-4266-8305-9222B397D900}"/>
              </a:ext>
            </a:extLst>
          </p:cNvPr>
          <p:cNvSpPr/>
          <p:nvPr userDrawn="1"/>
        </p:nvSpPr>
        <p:spPr>
          <a:xfrm>
            <a:off x="358371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288CF74-DD4A-450A-A6CE-FD0BAFADE3CC}"/>
              </a:ext>
            </a:extLst>
          </p:cNvPr>
          <p:cNvSpPr/>
          <p:nvPr userDrawn="1"/>
        </p:nvSpPr>
        <p:spPr>
          <a:xfrm>
            <a:off x="4658823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CC73489-9E12-4EC4-BFC7-9BB5C27C2E1F}"/>
              </a:ext>
            </a:extLst>
          </p:cNvPr>
          <p:cNvSpPr/>
          <p:nvPr userDrawn="1"/>
        </p:nvSpPr>
        <p:spPr>
          <a:xfrm>
            <a:off x="1075113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2658D15-43FF-4F4D-AAE7-4B9122899193}"/>
              </a:ext>
            </a:extLst>
          </p:cNvPr>
          <p:cNvSpPr/>
          <p:nvPr userDrawn="1"/>
        </p:nvSpPr>
        <p:spPr>
          <a:xfrm>
            <a:off x="2508597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FA77309-00B7-459D-BA45-EE1AEAA3B0CD}"/>
              </a:ext>
            </a:extLst>
          </p:cNvPr>
          <p:cNvSpPr/>
          <p:nvPr userDrawn="1"/>
        </p:nvSpPr>
        <p:spPr>
          <a:xfrm>
            <a:off x="716742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0775FA4-041A-45A7-8F49-9CBD363A28BB}"/>
              </a:ext>
            </a:extLst>
          </p:cNvPr>
          <p:cNvSpPr/>
          <p:nvPr userDrawn="1"/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508D4AD-2238-4B32-B766-397DD7A6E429}"/>
              </a:ext>
            </a:extLst>
          </p:cNvPr>
          <p:cNvSpPr/>
          <p:nvPr userDrawn="1"/>
        </p:nvSpPr>
        <p:spPr>
          <a:xfrm>
            <a:off x="5733936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4B50382-516D-4475-956A-F7F9FD3E08E3}"/>
              </a:ext>
            </a:extLst>
          </p:cNvPr>
          <p:cNvSpPr/>
          <p:nvPr userDrawn="1"/>
        </p:nvSpPr>
        <p:spPr>
          <a:xfrm>
            <a:off x="3942081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399009F-0A9E-4E2F-B4EF-3ECF21378479}"/>
              </a:ext>
            </a:extLst>
          </p:cNvPr>
          <p:cNvSpPr/>
          <p:nvPr userDrawn="1"/>
        </p:nvSpPr>
        <p:spPr>
          <a:xfrm>
            <a:off x="11467872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CFBE686-CBC8-41CE-B11B-CF0C378E6EDE}"/>
              </a:ext>
            </a:extLst>
          </p:cNvPr>
          <p:cNvSpPr/>
          <p:nvPr userDrawn="1"/>
        </p:nvSpPr>
        <p:spPr>
          <a:xfrm>
            <a:off x="10751130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8450F92-73B1-46EB-A8BC-80B995ED31D0}"/>
              </a:ext>
            </a:extLst>
          </p:cNvPr>
          <p:cNvSpPr/>
          <p:nvPr userDrawn="1"/>
        </p:nvSpPr>
        <p:spPr>
          <a:xfrm>
            <a:off x="1182624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7EBDAD3-E952-4A8E-8DCF-BAD616AE8FD0}"/>
              </a:ext>
            </a:extLst>
          </p:cNvPr>
          <p:cNvSpPr/>
          <p:nvPr userDrawn="1"/>
        </p:nvSpPr>
        <p:spPr>
          <a:xfrm>
            <a:off x="10034388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135B39D-DCFF-48D1-B7C8-418310C34B9F}"/>
              </a:ext>
            </a:extLst>
          </p:cNvPr>
          <p:cNvSpPr/>
          <p:nvPr userDrawn="1"/>
        </p:nvSpPr>
        <p:spPr>
          <a:xfrm>
            <a:off x="9317646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66893CC-18D8-4978-98A0-9F0F1A58F70F}"/>
              </a:ext>
            </a:extLst>
          </p:cNvPr>
          <p:cNvSpPr/>
          <p:nvPr userDrawn="1"/>
        </p:nvSpPr>
        <p:spPr>
          <a:xfrm>
            <a:off x="8600904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59803DA-84F5-4810-9D67-82851BBBF7B7}"/>
              </a:ext>
            </a:extLst>
          </p:cNvPr>
          <p:cNvSpPr/>
          <p:nvPr userDrawn="1"/>
        </p:nvSpPr>
        <p:spPr>
          <a:xfrm>
            <a:off x="9676017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A9BDBED-FA8E-4080-8786-5B97A485DDB6}"/>
              </a:ext>
            </a:extLst>
          </p:cNvPr>
          <p:cNvSpPr/>
          <p:nvPr userDrawn="1"/>
        </p:nvSpPr>
        <p:spPr>
          <a:xfrm>
            <a:off x="8242533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328E7-2083-4FC9-B32F-1FED3CDFFF3B}"/>
              </a:ext>
            </a:extLst>
          </p:cNvPr>
          <p:cNvSpPr/>
          <p:nvPr userDrawn="1"/>
        </p:nvSpPr>
        <p:spPr>
          <a:xfrm>
            <a:off x="7884162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7D29CBA-4952-44B4-A695-45B4490EEB8D}"/>
              </a:ext>
            </a:extLst>
          </p:cNvPr>
          <p:cNvSpPr/>
          <p:nvPr userDrawn="1"/>
        </p:nvSpPr>
        <p:spPr>
          <a:xfrm>
            <a:off x="6809049" y="0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5338F58-85B5-4095-931F-DE4D676A6192}"/>
              </a:ext>
            </a:extLst>
          </p:cNvPr>
          <p:cNvSpPr/>
          <p:nvPr userDrawn="1"/>
        </p:nvSpPr>
        <p:spPr>
          <a:xfrm>
            <a:off x="11109501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2101AC6-3DF3-44E3-8F37-4D420EFB890E}"/>
              </a:ext>
            </a:extLst>
          </p:cNvPr>
          <p:cNvSpPr/>
          <p:nvPr userDrawn="1"/>
        </p:nvSpPr>
        <p:spPr>
          <a:xfrm>
            <a:off x="7525791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3E958D7-1972-40AD-A538-8302A14984AB}"/>
              </a:ext>
            </a:extLst>
          </p:cNvPr>
          <p:cNvSpPr/>
          <p:nvPr userDrawn="1"/>
        </p:nvSpPr>
        <p:spPr>
          <a:xfrm>
            <a:off x="8959275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AAD3289-DEFC-4EC6-BF0C-2B56CE1CD19B}"/>
              </a:ext>
            </a:extLst>
          </p:cNvPr>
          <p:cNvSpPr/>
          <p:nvPr userDrawn="1"/>
        </p:nvSpPr>
        <p:spPr>
          <a:xfrm>
            <a:off x="716742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EA5B12A-0ADE-4B3A-A74C-D3487E40A7C4}"/>
              </a:ext>
            </a:extLst>
          </p:cNvPr>
          <p:cNvSpPr/>
          <p:nvPr userDrawn="1"/>
        </p:nvSpPr>
        <p:spPr>
          <a:xfrm>
            <a:off x="6450678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23D27DE-07B7-4053-A551-3515F702FECE}"/>
              </a:ext>
            </a:extLst>
          </p:cNvPr>
          <p:cNvSpPr/>
          <p:nvPr userDrawn="1"/>
        </p:nvSpPr>
        <p:spPr>
          <a:xfrm>
            <a:off x="10392759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Date Placeholder 3">
            <a:extLst>
              <a:ext uri="{FF2B5EF4-FFF2-40B4-BE49-F238E27FC236}">
                <a16:creationId xmlns:a16="http://schemas.microsoft.com/office/drawing/2014/main" id="{DAAD24F3-0234-4B5A-84DA-945939E26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56" name="Footer Placeholder 4">
            <a:extLst>
              <a:ext uri="{FF2B5EF4-FFF2-40B4-BE49-F238E27FC236}">
                <a16:creationId xmlns:a16="http://schemas.microsoft.com/office/drawing/2014/main" id="{664012DC-ACEF-433E-A505-4617F7A7E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57" name="Slide Number Placeholder 5">
            <a:extLst>
              <a:ext uri="{FF2B5EF4-FFF2-40B4-BE49-F238E27FC236}">
                <a16:creationId xmlns:a16="http://schemas.microsoft.com/office/drawing/2014/main" id="{58602E04-6AE9-4AB4-8C82-ADECCA2FC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76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, Content, and Framed Pic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2348BA8A-9E10-4BDA-92EB-6C1021EBD8BB}"/>
              </a:ext>
            </a:extLst>
          </p:cNvPr>
          <p:cNvSpPr/>
          <p:nvPr userDrawn="1"/>
        </p:nvSpPr>
        <p:spPr>
          <a:xfrm>
            <a:off x="7583424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DD1FBBA-C4C1-423C-8D85-CC2FA3147C8D}"/>
              </a:ext>
            </a:extLst>
          </p:cNvPr>
          <p:cNvSpPr/>
          <p:nvPr userDrawn="1"/>
        </p:nvSpPr>
        <p:spPr>
          <a:xfrm>
            <a:off x="7007352" y="628192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Picture Placeholder 106">
            <a:extLst>
              <a:ext uri="{FF2B5EF4-FFF2-40B4-BE49-F238E27FC236}">
                <a16:creationId xmlns:a16="http://schemas.microsoft.com/office/drawing/2014/main" id="{C1039393-3B8E-4456-97AA-ADBC180100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07351" y="572886"/>
            <a:ext cx="4608577" cy="570904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786" y="1047146"/>
            <a:ext cx="4603750" cy="955826"/>
          </a:xfrm>
        </p:spPr>
        <p:txBody>
          <a:bodyPr lIns="0" anchor="t">
            <a:no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301" y="3202442"/>
            <a:ext cx="2001667" cy="747216"/>
          </a:xfrm>
        </p:spPr>
        <p:txBody>
          <a:bodyPr lIns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B87F0D-3BAB-446D-B8D9-08B2C2BB3BD7}"/>
              </a:ext>
            </a:extLst>
          </p:cNvPr>
          <p:cNvSpPr/>
          <p:nvPr userDrawn="1"/>
        </p:nvSpPr>
        <p:spPr>
          <a:xfrm>
            <a:off x="6431280" y="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04AEEB-DA23-4423-A0A2-D2E04125C4A7}"/>
              </a:ext>
            </a:extLst>
          </p:cNvPr>
          <p:cNvSpPr/>
          <p:nvPr userDrawn="1"/>
        </p:nvSpPr>
        <p:spPr>
          <a:xfrm>
            <a:off x="6431280" y="572886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058B74-EF5C-4574-9B30-072FA59B9B21}"/>
              </a:ext>
            </a:extLst>
          </p:cNvPr>
          <p:cNvSpPr/>
          <p:nvPr userDrawn="1"/>
        </p:nvSpPr>
        <p:spPr>
          <a:xfrm>
            <a:off x="6431280" y="1145772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E24787-0FCF-4199-AB93-6593FE032C55}"/>
              </a:ext>
            </a:extLst>
          </p:cNvPr>
          <p:cNvSpPr/>
          <p:nvPr userDrawn="1"/>
        </p:nvSpPr>
        <p:spPr>
          <a:xfrm>
            <a:off x="6431280" y="1718658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44E538-795F-4C68-9305-B6955DBC7F5D}"/>
              </a:ext>
            </a:extLst>
          </p:cNvPr>
          <p:cNvSpPr/>
          <p:nvPr userDrawn="1"/>
        </p:nvSpPr>
        <p:spPr>
          <a:xfrm>
            <a:off x="6431280" y="2291544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A0463E-1142-44E9-8CB3-9F22F5DF78A8}"/>
              </a:ext>
            </a:extLst>
          </p:cNvPr>
          <p:cNvSpPr/>
          <p:nvPr userDrawn="1"/>
        </p:nvSpPr>
        <p:spPr>
          <a:xfrm>
            <a:off x="6431280" y="286443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898DBE-884D-4A00-AF2F-4295EAF41E13}"/>
              </a:ext>
            </a:extLst>
          </p:cNvPr>
          <p:cNvSpPr/>
          <p:nvPr userDrawn="1"/>
        </p:nvSpPr>
        <p:spPr>
          <a:xfrm>
            <a:off x="6431280" y="3437316"/>
            <a:ext cx="576072" cy="576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AB5AC4-C502-4D78-A602-3027D20AB33A}"/>
              </a:ext>
            </a:extLst>
          </p:cNvPr>
          <p:cNvSpPr/>
          <p:nvPr userDrawn="1"/>
        </p:nvSpPr>
        <p:spPr>
          <a:xfrm>
            <a:off x="6431280" y="4010202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DF81845-E621-4070-9AD6-1F40FFDD82E2}"/>
              </a:ext>
            </a:extLst>
          </p:cNvPr>
          <p:cNvSpPr/>
          <p:nvPr userDrawn="1"/>
        </p:nvSpPr>
        <p:spPr>
          <a:xfrm>
            <a:off x="6431280" y="458308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190B9C-4A97-4EDC-9CBD-A68122AE2419}"/>
              </a:ext>
            </a:extLst>
          </p:cNvPr>
          <p:cNvSpPr/>
          <p:nvPr userDrawn="1"/>
        </p:nvSpPr>
        <p:spPr>
          <a:xfrm>
            <a:off x="6431280" y="5155974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90346E6-78BF-48E9-8EF6-B77BAA49AADA}"/>
              </a:ext>
            </a:extLst>
          </p:cNvPr>
          <p:cNvSpPr/>
          <p:nvPr userDrawn="1"/>
        </p:nvSpPr>
        <p:spPr>
          <a:xfrm>
            <a:off x="6431280" y="572886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A3902D-54BA-48ED-8547-8856B4F50D2D}"/>
              </a:ext>
            </a:extLst>
          </p:cNvPr>
          <p:cNvSpPr/>
          <p:nvPr userDrawn="1"/>
        </p:nvSpPr>
        <p:spPr>
          <a:xfrm>
            <a:off x="6431280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5555D5-968D-4715-BA22-C95642914BC2}"/>
              </a:ext>
            </a:extLst>
          </p:cNvPr>
          <p:cNvSpPr/>
          <p:nvPr userDrawn="1"/>
        </p:nvSpPr>
        <p:spPr>
          <a:xfrm>
            <a:off x="7007352" y="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F24F0F4-135E-4625-9A8E-38755078B5E7}"/>
              </a:ext>
            </a:extLst>
          </p:cNvPr>
          <p:cNvSpPr/>
          <p:nvPr userDrawn="1"/>
        </p:nvSpPr>
        <p:spPr>
          <a:xfrm>
            <a:off x="7583424" y="0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969E72-FA7B-4358-8C46-7F15CF01A747}"/>
              </a:ext>
            </a:extLst>
          </p:cNvPr>
          <p:cNvSpPr/>
          <p:nvPr userDrawn="1"/>
        </p:nvSpPr>
        <p:spPr>
          <a:xfrm>
            <a:off x="8159496" y="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F9FDD1-1288-44CD-9C55-6CE3B2FB39F9}"/>
              </a:ext>
            </a:extLst>
          </p:cNvPr>
          <p:cNvSpPr/>
          <p:nvPr userDrawn="1"/>
        </p:nvSpPr>
        <p:spPr>
          <a:xfrm>
            <a:off x="8735568" y="0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30AC56B-D539-45B3-AD66-457D7D874CD8}"/>
              </a:ext>
            </a:extLst>
          </p:cNvPr>
          <p:cNvSpPr/>
          <p:nvPr userDrawn="1"/>
        </p:nvSpPr>
        <p:spPr>
          <a:xfrm>
            <a:off x="9311640" y="0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434293-E220-465A-9EF3-FF90D0E0F19B}"/>
              </a:ext>
            </a:extLst>
          </p:cNvPr>
          <p:cNvSpPr/>
          <p:nvPr userDrawn="1"/>
        </p:nvSpPr>
        <p:spPr>
          <a:xfrm>
            <a:off x="9887712" y="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751B4BA-EAD6-4F27-B051-F799EBBAAE12}"/>
              </a:ext>
            </a:extLst>
          </p:cNvPr>
          <p:cNvSpPr/>
          <p:nvPr userDrawn="1"/>
        </p:nvSpPr>
        <p:spPr>
          <a:xfrm>
            <a:off x="10463784" y="0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F6A1809-5EEE-4801-A2B0-7350405CDEB5}"/>
              </a:ext>
            </a:extLst>
          </p:cNvPr>
          <p:cNvSpPr/>
          <p:nvPr userDrawn="1"/>
        </p:nvSpPr>
        <p:spPr>
          <a:xfrm>
            <a:off x="11039856" y="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3B41004-5241-4ED8-8DBD-6D7345DFC934}"/>
              </a:ext>
            </a:extLst>
          </p:cNvPr>
          <p:cNvSpPr/>
          <p:nvPr userDrawn="1"/>
        </p:nvSpPr>
        <p:spPr>
          <a:xfrm>
            <a:off x="11615928" y="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EC9AD5-87ED-4FC3-A142-A87EB8359263}"/>
              </a:ext>
            </a:extLst>
          </p:cNvPr>
          <p:cNvSpPr/>
          <p:nvPr userDrawn="1"/>
        </p:nvSpPr>
        <p:spPr>
          <a:xfrm>
            <a:off x="11615928" y="563966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BFD4027-F2BA-4F92-8229-FC2C25423B98}"/>
              </a:ext>
            </a:extLst>
          </p:cNvPr>
          <p:cNvSpPr/>
          <p:nvPr userDrawn="1"/>
        </p:nvSpPr>
        <p:spPr>
          <a:xfrm>
            <a:off x="11615928" y="1136852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5A0F8C7-1908-4500-B7D3-5BEDCCC233D8}"/>
              </a:ext>
            </a:extLst>
          </p:cNvPr>
          <p:cNvSpPr/>
          <p:nvPr userDrawn="1"/>
        </p:nvSpPr>
        <p:spPr>
          <a:xfrm>
            <a:off x="11615928" y="170973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4614BC4-1B39-4DE0-ACCE-6DDED4710BEF}"/>
              </a:ext>
            </a:extLst>
          </p:cNvPr>
          <p:cNvSpPr/>
          <p:nvPr userDrawn="1"/>
        </p:nvSpPr>
        <p:spPr>
          <a:xfrm>
            <a:off x="11615928" y="2282624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F20A7E0-34F3-480A-9BE6-79B88802E55B}"/>
              </a:ext>
            </a:extLst>
          </p:cNvPr>
          <p:cNvSpPr/>
          <p:nvPr userDrawn="1"/>
        </p:nvSpPr>
        <p:spPr>
          <a:xfrm>
            <a:off x="11615928" y="285551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A8074E-3117-4E9F-A0E2-53086DF7453D}"/>
              </a:ext>
            </a:extLst>
          </p:cNvPr>
          <p:cNvSpPr/>
          <p:nvPr userDrawn="1"/>
        </p:nvSpPr>
        <p:spPr>
          <a:xfrm>
            <a:off x="11615928" y="3428396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7D0C6A1-221D-421D-9992-0F6CB576A685}"/>
              </a:ext>
            </a:extLst>
          </p:cNvPr>
          <p:cNvSpPr/>
          <p:nvPr userDrawn="1"/>
        </p:nvSpPr>
        <p:spPr>
          <a:xfrm>
            <a:off x="11615928" y="4001282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39E7BB0-5CBA-4258-A058-DD0BD25C2F8E}"/>
              </a:ext>
            </a:extLst>
          </p:cNvPr>
          <p:cNvSpPr/>
          <p:nvPr userDrawn="1"/>
        </p:nvSpPr>
        <p:spPr>
          <a:xfrm>
            <a:off x="11615928" y="457416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3B2A275-45FA-4398-8B2D-80B189135727}"/>
              </a:ext>
            </a:extLst>
          </p:cNvPr>
          <p:cNvSpPr/>
          <p:nvPr userDrawn="1"/>
        </p:nvSpPr>
        <p:spPr>
          <a:xfrm>
            <a:off x="11615928" y="5147054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D63E382-D846-4749-9843-91E603EB5230}"/>
              </a:ext>
            </a:extLst>
          </p:cNvPr>
          <p:cNvSpPr/>
          <p:nvPr userDrawn="1"/>
        </p:nvSpPr>
        <p:spPr>
          <a:xfrm>
            <a:off x="11615928" y="571994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30F3E2-4C57-4A9F-BD15-4E34F155226A}"/>
              </a:ext>
            </a:extLst>
          </p:cNvPr>
          <p:cNvSpPr/>
          <p:nvPr userDrawn="1"/>
        </p:nvSpPr>
        <p:spPr>
          <a:xfrm>
            <a:off x="11615928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CF99AB6-B5E9-4BF1-A002-3ED17781E3B2}"/>
              </a:ext>
            </a:extLst>
          </p:cNvPr>
          <p:cNvSpPr/>
          <p:nvPr userDrawn="1"/>
        </p:nvSpPr>
        <p:spPr>
          <a:xfrm>
            <a:off x="8159496" y="6281928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D504C16-D7B1-4B1A-BD29-5F63709EFBC0}"/>
              </a:ext>
            </a:extLst>
          </p:cNvPr>
          <p:cNvSpPr/>
          <p:nvPr userDrawn="1"/>
        </p:nvSpPr>
        <p:spPr>
          <a:xfrm>
            <a:off x="8735568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7BFC63B-0BE4-439A-A676-C1171E900B0F}"/>
              </a:ext>
            </a:extLst>
          </p:cNvPr>
          <p:cNvSpPr/>
          <p:nvPr userDrawn="1"/>
        </p:nvSpPr>
        <p:spPr>
          <a:xfrm>
            <a:off x="9311640" y="628192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BAB1FD7-5A5C-40DF-9C8E-6FCB53B52D50}"/>
              </a:ext>
            </a:extLst>
          </p:cNvPr>
          <p:cNvSpPr/>
          <p:nvPr userDrawn="1"/>
        </p:nvSpPr>
        <p:spPr>
          <a:xfrm>
            <a:off x="9887712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E54DCBE-7693-49E1-A5FF-9553046ADC6C}"/>
              </a:ext>
            </a:extLst>
          </p:cNvPr>
          <p:cNvSpPr/>
          <p:nvPr userDrawn="1"/>
        </p:nvSpPr>
        <p:spPr>
          <a:xfrm>
            <a:off x="10463784" y="6281928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CBA41F1-ED75-4F55-BA4B-F88B6BBAD51B}"/>
              </a:ext>
            </a:extLst>
          </p:cNvPr>
          <p:cNvSpPr/>
          <p:nvPr userDrawn="1"/>
        </p:nvSpPr>
        <p:spPr>
          <a:xfrm>
            <a:off x="11039856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nline Image Placeholder 4">
            <a:extLst>
              <a:ext uri="{FF2B5EF4-FFF2-40B4-BE49-F238E27FC236}">
                <a16:creationId xmlns:a16="http://schemas.microsoft.com/office/drawing/2014/main" id="{3F93CAB0-49C3-4A79-B42E-9E1448EB8C16}"/>
              </a:ext>
            </a:extLst>
          </p:cNvPr>
          <p:cNvSpPr>
            <a:spLocks noGrp="1"/>
          </p:cNvSpPr>
          <p:nvPr>
            <p:ph type="clipArt" sz="quarter" idx="11"/>
          </p:nvPr>
        </p:nvSpPr>
        <p:spPr>
          <a:xfrm>
            <a:off x="1437001" y="2221535"/>
            <a:ext cx="747216" cy="747216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online image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7F604C77-9D98-476E-94D5-E470DD4AF761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3741177" y="3202442"/>
            <a:ext cx="2001667" cy="747216"/>
          </a:xfrm>
        </p:spPr>
        <p:txBody>
          <a:bodyPr lIns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Online Image Placeholder 4">
            <a:extLst>
              <a:ext uri="{FF2B5EF4-FFF2-40B4-BE49-F238E27FC236}">
                <a16:creationId xmlns:a16="http://schemas.microsoft.com/office/drawing/2014/main" id="{9CF5CB34-93EF-4B2B-A1BE-32B6ED047CA5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4366877" y="2221535"/>
            <a:ext cx="747216" cy="747216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online image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FC62B88D-998E-4BF7-848E-A2874E941CD7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11301" y="5143144"/>
            <a:ext cx="2001667" cy="747216"/>
          </a:xfrm>
        </p:spPr>
        <p:txBody>
          <a:bodyPr lIns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Online Image Placeholder 4">
            <a:extLst>
              <a:ext uri="{FF2B5EF4-FFF2-40B4-BE49-F238E27FC236}">
                <a16:creationId xmlns:a16="http://schemas.microsoft.com/office/drawing/2014/main" id="{5323F037-C84F-497F-BB92-7183D356BA26}"/>
              </a:ext>
            </a:extLst>
          </p:cNvPr>
          <p:cNvSpPr>
            <a:spLocks noGrp="1"/>
          </p:cNvSpPr>
          <p:nvPr>
            <p:ph type="clipArt" sz="quarter" idx="15"/>
          </p:nvPr>
        </p:nvSpPr>
        <p:spPr>
          <a:xfrm>
            <a:off x="1437001" y="4162237"/>
            <a:ext cx="747216" cy="747216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online image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FF3F35AF-A5CD-4066-97B9-902126AD3935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741177" y="5143144"/>
            <a:ext cx="2001667" cy="747216"/>
          </a:xfrm>
        </p:spPr>
        <p:txBody>
          <a:bodyPr lIns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Online Image Placeholder 4">
            <a:extLst>
              <a:ext uri="{FF2B5EF4-FFF2-40B4-BE49-F238E27FC236}">
                <a16:creationId xmlns:a16="http://schemas.microsoft.com/office/drawing/2014/main" id="{9A265732-BAC2-478A-92AE-23D502B7FF1A}"/>
              </a:ext>
            </a:extLst>
          </p:cNvPr>
          <p:cNvSpPr>
            <a:spLocks noGrp="1"/>
          </p:cNvSpPr>
          <p:nvPr>
            <p:ph type="clipArt" sz="quarter" idx="17"/>
          </p:nvPr>
        </p:nvSpPr>
        <p:spPr>
          <a:xfrm>
            <a:off x="4366877" y="4162237"/>
            <a:ext cx="747216" cy="747216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online image</a:t>
            </a:r>
          </a:p>
        </p:txBody>
      </p:sp>
      <p:sp>
        <p:nvSpPr>
          <p:cNvPr id="62" name="Date Placeholder 3">
            <a:extLst>
              <a:ext uri="{FF2B5EF4-FFF2-40B4-BE49-F238E27FC236}">
                <a16:creationId xmlns:a16="http://schemas.microsoft.com/office/drawing/2014/main" id="{A156C4CF-5CE6-43DE-AA90-A75AB2BB67B7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835025" y="6356350"/>
            <a:ext cx="806416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4EA599FC-289F-4C20-9865-DAA03F574EC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1771956" y="6356350"/>
            <a:ext cx="3028643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6" name="Slide Number Placeholder 5">
            <a:extLst>
              <a:ext uri="{FF2B5EF4-FFF2-40B4-BE49-F238E27FC236}">
                <a16:creationId xmlns:a16="http://schemas.microsoft.com/office/drawing/2014/main" id="{D18BF7DD-991C-4210-9977-3CCAFDB578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4951850" y="6356350"/>
            <a:ext cx="809507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74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352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E1FA9687-5666-46AC-B2C5-FDA4A4EF6670}"/>
              </a:ext>
            </a:extLst>
          </p:cNvPr>
          <p:cNvSpPr/>
          <p:nvPr userDrawn="1"/>
        </p:nvSpPr>
        <p:spPr>
          <a:xfrm>
            <a:off x="0" y="2682910"/>
            <a:ext cx="4050792" cy="41725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A0B6809-6EF5-4C1C-AE26-93D43D084EE4}"/>
              </a:ext>
            </a:extLst>
          </p:cNvPr>
          <p:cNvSpPr/>
          <p:nvPr userDrawn="1"/>
        </p:nvSpPr>
        <p:spPr>
          <a:xfrm>
            <a:off x="4070604" y="2662273"/>
            <a:ext cx="4050792" cy="4172532"/>
          </a:xfrm>
          <a:prstGeom prst="rect">
            <a:avLst/>
          </a:prstGeom>
          <a:solidFill>
            <a:schemeClr val="accent4"/>
          </a:solidFill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DDDE35A-F618-42E2-AA04-F609770EFA37}"/>
              </a:ext>
            </a:extLst>
          </p:cNvPr>
          <p:cNvSpPr/>
          <p:nvPr userDrawn="1"/>
        </p:nvSpPr>
        <p:spPr>
          <a:xfrm>
            <a:off x="8141208" y="2662273"/>
            <a:ext cx="4050792" cy="4193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505" y="629616"/>
            <a:ext cx="8042991" cy="1325563"/>
          </a:xfrm>
        </p:spPr>
        <p:txBody>
          <a:bodyPr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801717-EC04-4D9F-BE50-E726ECAC1136}"/>
              </a:ext>
            </a:extLst>
          </p:cNvPr>
          <p:cNvSpPr/>
          <p:nvPr userDrawn="1"/>
        </p:nvSpPr>
        <p:spPr>
          <a:xfrm>
            <a:off x="5017194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1841E8-8EE7-488E-B7DD-D1F23F79128D}"/>
              </a:ext>
            </a:extLst>
          </p:cNvPr>
          <p:cNvSpPr/>
          <p:nvPr userDrawn="1"/>
        </p:nvSpPr>
        <p:spPr>
          <a:xfrm>
            <a:off x="4300452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AEF00F-18B6-43AC-BF54-3B4939890FE1}"/>
              </a:ext>
            </a:extLst>
          </p:cNvPr>
          <p:cNvSpPr/>
          <p:nvPr userDrawn="1"/>
        </p:nvSpPr>
        <p:spPr>
          <a:xfrm>
            <a:off x="5375565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C54B6B-8A0E-422F-B2FF-A68441C16904}"/>
              </a:ext>
            </a:extLst>
          </p:cNvPr>
          <p:cNvSpPr/>
          <p:nvPr userDrawn="1"/>
        </p:nvSpPr>
        <p:spPr>
          <a:xfrm>
            <a:off x="3583710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02B99D-D623-4FE2-BDFD-A23B43BEBBDD}"/>
              </a:ext>
            </a:extLst>
          </p:cNvPr>
          <p:cNvSpPr/>
          <p:nvPr userDrawn="1"/>
        </p:nvSpPr>
        <p:spPr>
          <a:xfrm>
            <a:off x="2866968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892CE3-43B8-4AF7-8E2E-1E5C2045F89A}"/>
              </a:ext>
            </a:extLst>
          </p:cNvPr>
          <p:cNvSpPr/>
          <p:nvPr userDrawn="1"/>
        </p:nvSpPr>
        <p:spPr>
          <a:xfrm>
            <a:off x="2150226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C5002F-39B4-49E5-B179-A5F9A322772D}"/>
              </a:ext>
            </a:extLst>
          </p:cNvPr>
          <p:cNvSpPr/>
          <p:nvPr userDrawn="1"/>
        </p:nvSpPr>
        <p:spPr>
          <a:xfrm>
            <a:off x="3225339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47AC63-E8C8-47EF-BDEA-DF587155527B}"/>
              </a:ext>
            </a:extLst>
          </p:cNvPr>
          <p:cNvSpPr/>
          <p:nvPr userDrawn="1"/>
        </p:nvSpPr>
        <p:spPr>
          <a:xfrm>
            <a:off x="1791855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AD15DF-3882-4D15-8A5D-B08B7A32A9B0}"/>
              </a:ext>
            </a:extLst>
          </p:cNvPr>
          <p:cNvSpPr/>
          <p:nvPr userDrawn="1"/>
        </p:nvSpPr>
        <p:spPr>
          <a:xfrm>
            <a:off x="1433484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A3B466-F022-4299-8575-4347D62E5ADB}"/>
              </a:ext>
            </a:extLst>
          </p:cNvPr>
          <p:cNvSpPr/>
          <p:nvPr userDrawn="1"/>
        </p:nvSpPr>
        <p:spPr>
          <a:xfrm>
            <a:off x="6092307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03BE58-6B70-49F5-8283-BF3B0B35E1D7}"/>
              </a:ext>
            </a:extLst>
          </p:cNvPr>
          <p:cNvSpPr/>
          <p:nvPr userDrawn="1"/>
        </p:nvSpPr>
        <p:spPr>
          <a:xfrm>
            <a:off x="358371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5F4154-50AA-4593-A86B-2A7A582D30AA}"/>
              </a:ext>
            </a:extLst>
          </p:cNvPr>
          <p:cNvSpPr/>
          <p:nvPr userDrawn="1"/>
        </p:nvSpPr>
        <p:spPr>
          <a:xfrm>
            <a:off x="4658823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35667C-FE54-4C6C-81D2-C117F6848A7C}"/>
              </a:ext>
            </a:extLst>
          </p:cNvPr>
          <p:cNvSpPr/>
          <p:nvPr userDrawn="1"/>
        </p:nvSpPr>
        <p:spPr>
          <a:xfrm>
            <a:off x="1075113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327EE7-DDE6-4725-9791-0909802594D4}"/>
              </a:ext>
            </a:extLst>
          </p:cNvPr>
          <p:cNvSpPr/>
          <p:nvPr userDrawn="1"/>
        </p:nvSpPr>
        <p:spPr>
          <a:xfrm>
            <a:off x="2508597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880683C-A1F9-41B4-92B6-6690A542A9CA}"/>
              </a:ext>
            </a:extLst>
          </p:cNvPr>
          <p:cNvSpPr/>
          <p:nvPr userDrawn="1"/>
        </p:nvSpPr>
        <p:spPr>
          <a:xfrm>
            <a:off x="716742" y="2467783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F012F1-D588-4F57-88B5-6F5532BADA92}"/>
              </a:ext>
            </a:extLst>
          </p:cNvPr>
          <p:cNvSpPr/>
          <p:nvPr userDrawn="1"/>
        </p:nvSpPr>
        <p:spPr>
          <a:xfrm>
            <a:off x="0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3FFB96-6B81-475C-995F-610FEC231FEE}"/>
              </a:ext>
            </a:extLst>
          </p:cNvPr>
          <p:cNvSpPr/>
          <p:nvPr userDrawn="1"/>
        </p:nvSpPr>
        <p:spPr>
          <a:xfrm>
            <a:off x="5733936" y="2467783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69B2B0-3E3B-4E71-8023-5CEF05BF4DF3}"/>
              </a:ext>
            </a:extLst>
          </p:cNvPr>
          <p:cNvSpPr/>
          <p:nvPr userDrawn="1"/>
        </p:nvSpPr>
        <p:spPr>
          <a:xfrm>
            <a:off x="3942081" y="2467783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88EB2E-CD96-47B9-A63A-8D18CCA89512}"/>
              </a:ext>
            </a:extLst>
          </p:cNvPr>
          <p:cNvSpPr/>
          <p:nvPr userDrawn="1"/>
        </p:nvSpPr>
        <p:spPr>
          <a:xfrm>
            <a:off x="11467872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38708E-067F-4FA9-BA12-1C4EA2B37A63}"/>
              </a:ext>
            </a:extLst>
          </p:cNvPr>
          <p:cNvSpPr/>
          <p:nvPr userDrawn="1"/>
        </p:nvSpPr>
        <p:spPr>
          <a:xfrm>
            <a:off x="10751130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35FFEA-E06D-408B-A778-0B32F03EFF9F}"/>
              </a:ext>
            </a:extLst>
          </p:cNvPr>
          <p:cNvSpPr/>
          <p:nvPr userDrawn="1"/>
        </p:nvSpPr>
        <p:spPr>
          <a:xfrm>
            <a:off x="11826240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8561E-6688-489C-BA9B-9C5D3AD90706}"/>
              </a:ext>
            </a:extLst>
          </p:cNvPr>
          <p:cNvSpPr/>
          <p:nvPr userDrawn="1"/>
        </p:nvSpPr>
        <p:spPr>
          <a:xfrm>
            <a:off x="10034388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6BE74A-DCDC-4736-A000-7680D880DF04}"/>
              </a:ext>
            </a:extLst>
          </p:cNvPr>
          <p:cNvSpPr/>
          <p:nvPr userDrawn="1"/>
        </p:nvSpPr>
        <p:spPr>
          <a:xfrm>
            <a:off x="9317646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030A29-CB1B-4217-961C-E14F3593D004}"/>
              </a:ext>
            </a:extLst>
          </p:cNvPr>
          <p:cNvSpPr/>
          <p:nvPr userDrawn="1"/>
        </p:nvSpPr>
        <p:spPr>
          <a:xfrm>
            <a:off x="8600904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0C4995-9291-4EC8-9EE7-99138E697D86}"/>
              </a:ext>
            </a:extLst>
          </p:cNvPr>
          <p:cNvSpPr/>
          <p:nvPr userDrawn="1"/>
        </p:nvSpPr>
        <p:spPr>
          <a:xfrm>
            <a:off x="9676017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7B342-9394-4E5F-BE39-DC03310AD81F}"/>
              </a:ext>
            </a:extLst>
          </p:cNvPr>
          <p:cNvSpPr/>
          <p:nvPr userDrawn="1"/>
        </p:nvSpPr>
        <p:spPr>
          <a:xfrm>
            <a:off x="8242533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4940C5-39A1-40E8-8A26-EDA81A5FF6E2}"/>
              </a:ext>
            </a:extLst>
          </p:cNvPr>
          <p:cNvSpPr/>
          <p:nvPr userDrawn="1"/>
        </p:nvSpPr>
        <p:spPr>
          <a:xfrm>
            <a:off x="7884162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268A38-2DB0-40ED-A3BD-7B0DBF3DC185}"/>
              </a:ext>
            </a:extLst>
          </p:cNvPr>
          <p:cNvSpPr/>
          <p:nvPr userDrawn="1"/>
        </p:nvSpPr>
        <p:spPr>
          <a:xfrm>
            <a:off x="6809049" y="2467783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22658B-4E93-40D4-8683-4BFDB7FD28AC}"/>
              </a:ext>
            </a:extLst>
          </p:cNvPr>
          <p:cNvSpPr/>
          <p:nvPr userDrawn="1"/>
        </p:nvSpPr>
        <p:spPr>
          <a:xfrm>
            <a:off x="11109501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E94E203-4D9D-4315-811B-6AEBDA949895}"/>
              </a:ext>
            </a:extLst>
          </p:cNvPr>
          <p:cNvSpPr/>
          <p:nvPr userDrawn="1"/>
        </p:nvSpPr>
        <p:spPr>
          <a:xfrm>
            <a:off x="7525791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58DF5A4-693E-486D-BAB8-69D0BDAE74CE}"/>
              </a:ext>
            </a:extLst>
          </p:cNvPr>
          <p:cNvSpPr/>
          <p:nvPr userDrawn="1"/>
        </p:nvSpPr>
        <p:spPr>
          <a:xfrm>
            <a:off x="8959275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FBA4F83-ED0B-439D-983D-DBBFB23D2612}"/>
              </a:ext>
            </a:extLst>
          </p:cNvPr>
          <p:cNvSpPr/>
          <p:nvPr userDrawn="1"/>
        </p:nvSpPr>
        <p:spPr>
          <a:xfrm>
            <a:off x="7167420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EB3F76F-9FC5-454E-9B4F-C471289878CD}"/>
              </a:ext>
            </a:extLst>
          </p:cNvPr>
          <p:cNvSpPr/>
          <p:nvPr userDrawn="1"/>
        </p:nvSpPr>
        <p:spPr>
          <a:xfrm>
            <a:off x="6450678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1B303D9-4182-4C78-A463-7ED50F26193B}"/>
              </a:ext>
            </a:extLst>
          </p:cNvPr>
          <p:cNvSpPr/>
          <p:nvPr userDrawn="1"/>
        </p:nvSpPr>
        <p:spPr>
          <a:xfrm>
            <a:off x="10392759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EF16DA6B-95E3-47E1-84FF-3BC278B4138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56168" y="4922388"/>
            <a:ext cx="2176974" cy="566511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Online Image Placeholder 4">
            <a:extLst>
              <a:ext uri="{FF2B5EF4-FFF2-40B4-BE49-F238E27FC236}">
                <a16:creationId xmlns:a16="http://schemas.microsoft.com/office/drawing/2014/main" id="{CAAD9B35-EE81-48EC-8761-181F054A07C5}"/>
              </a:ext>
            </a:extLst>
          </p:cNvPr>
          <p:cNvSpPr>
            <a:spLocks noGrp="1"/>
          </p:cNvSpPr>
          <p:nvPr>
            <p:ph type="clipArt" sz="quarter" idx="11"/>
          </p:nvPr>
        </p:nvSpPr>
        <p:spPr>
          <a:xfrm>
            <a:off x="1668302" y="3911001"/>
            <a:ext cx="747216" cy="747216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online image</a:t>
            </a: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BDA65F58-E1F7-44CA-BD9C-34919803B82A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969746" y="4922388"/>
            <a:ext cx="2176974" cy="566511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Online Image Placeholder 4">
            <a:extLst>
              <a:ext uri="{FF2B5EF4-FFF2-40B4-BE49-F238E27FC236}">
                <a16:creationId xmlns:a16="http://schemas.microsoft.com/office/drawing/2014/main" id="{0FC3B20B-4758-4A42-8F93-33F464E4670F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5681880" y="3911001"/>
            <a:ext cx="747216" cy="747216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online image</a:t>
            </a:r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3235C0E0-A540-41F6-8358-8E19E9EFBA01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9050970" y="4922388"/>
            <a:ext cx="2176974" cy="566511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Online Image Placeholder 4">
            <a:extLst>
              <a:ext uri="{FF2B5EF4-FFF2-40B4-BE49-F238E27FC236}">
                <a16:creationId xmlns:a16="http://schemas.microsoft.com/office/drawing/2014/main" id="{D16285A0-0824-4A0A-892F-2ABEEB9CAC28}"/>
              </a:ext>
            </a:extLst>
          </p:cNvPr>
          <p:cNvSpPr>
            <a:spLocks noGrp="1"/>
          </p:cNvSpPr>
          <p:nvPr>
            <p:ph type="clipArt" sz="quarter" idx="15"/>
          </p:nvPr>
        </p:nvSpPr>
        <p:spPr>
          <a:xfrm>
            <a:off x="9763104" y="3911001"/>
            <a:ext cx="747216" cy="747216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online image</a:t>
            </a:r>
          </a:p>
        </p:txBody>
      </p:sp>
      <p:sp>
        <p:nvSpPr>
          <p:cNvPr id="74" name="Date Placeholder 3">
            <a:extLst>
              <a:ext uri="{FF2B5EF4-FFF2-40B4-BE49-F238E27FC236}">
                <a16:creationId xmlns:a16="http://schemas.microsoft.com/office/drawing/2014/main" id="{403A449B-E2DB-41B6-A150-A5C66BE78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5" name="Footer Placeholder 4">
            <a:extLst>
              <a:ext uri="{FF2B5EF4-FFF2-40B4-BE49-F238E27FC236}">
                <a16:creationId xmlns:a16="http://schemas.microsoft.com/office/drawing/2014/main" id="{1D45A931-0FDA-46B3-A78A-EDB46C29F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6" name="Slide Number Placeholder 5">
            <a:extLst>
              <a:ext uri="{FF2B5EF4-FFF2-40B4-BE49-F238E27FC236}">
                <a16:creationId xmlns:a16="http://schemas.microsoft.com/office/drawing/2014/main" id="{43592334-BF43-483B-9ED5-B96DF770B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51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3296920"/>
            <a:ext cx="7315200" cy="67437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9118C8-2BD4-4A40-BC58-4FE44DEC7363}"/>
              </a:ext>
            </a:extLst>
          </p:cNvPr>
          <p:cNvSpPr/>
          <p:nvPr userDrawn="1"/>
        </p:nvSpPr>
        <p:spPr>
          <a:xfrm>
            <a:off x="2118360" y="13716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AD9616-1E71-41BB-8C88-7A8B2E678B19}"/>
              </a:ext>
            </a:extLst>
          </p:cNvPr>
          <p:cNvSpPr/>
          <p:nvPr userDrawn="1"/>
        </p:nvSpPr>
        <p:spPr>
          <a:xfrm>
            <a:off x="2118360" y="24003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C0C635-E6DB-4926-AB50-27C9523BA6D9}"/>
              </a:ext>
            </a:extLst>
          </p:cNvPr>
          <p:cNvSpPr/>
          <p:nvPr userDrawn="1"/>
        </p:nvSpPr>
        <p:spPr>
          <a:xfrm>
            <a:off x="2118360" y="2743200"/>
            <a:ext cx="342900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C2E78C-B45B-4FC7-8BA2-B26C3B4C1B7B}"/>
              </a:ext>
            </a:extLst>
          </p:cNvPr>
          <p:cNvSpPr/>
          <p:nvPr userDrawn="1"/>
        </p:nvSpPr>
        <p:spPr>
          <a:xfrm>
            <a:off x="2118360" y="30861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27586E-6CC4-43CF-85A4-5F1DEBF538EE}"/>
              </a:ext>
            </a:extLst>
          </p:cNvPr>
          <p:cNvSpPr/>
          <p:nvPr userDrawn="1"/>
        </p:nvSpPr>
        <p:spPr>
          <a:xfrm>
            <a:off x="2118360" y="34290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A87086-44EB-4B15-9068-C89D4316CCC4}"/>
              </a:ext>
            </a:extLst>
          </p:cNvPr>
          <p:cNvSpPr/>
          <p:nvPr userDrawn="1"/>
        </p:nvSpPr>
        <p:spPr>
          <a:xfrm>
            <a:off x="2118360" y="37719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DBA141-4D66-475C-A7A4-24D56F66EA01}"/>
              </a:ext>
            </a:extLst>
          </p:cNvPr>
          <p:cNvSpPr/>
          <p:nvPr userDrawn="1"/>
        </p:nvSpPr>
        <p:spPr>
          <a:xfrm>
            <a:off x="2118360" y="4114800"/>
            <a:ext cx="342900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36208B-40F2-466D-94DD-475C48CC33F1}"/>
              </a:ext>
            </a:extLst>
          </p:cNvPr>
          <p:cNvSpPr/>
          <p:nvPr userDrawn="1"/>
        </p:nvSpPr>
        <p:spPr>
          <a:xfrm>
            <a:off x="2118360" y="44577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A7F399-568C-49DE-BEA4-F1693AC34329}"/>
              </a:ext>
            </a:extLst>
          </p:cNvPr>
          <p:cNvSpPr/>
          <p:nvPr userDrawn="1"/>
        </p:nvSpPr>
        <p:spPr>
          <a:xfrm>
            <a:off x="2118360" y="4800600"/>
            <a:ext cx="342900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04A9B4-FE61-456D-821E-17BBAF611724}"/>
              </a:ext>
            </a:extLst>
          </p:cNvPr>
          <p:cNvSpPr/>
          <p:nvPr userDrawn="1"/>
        </p:nvSpPr>
        <p:spPr>
          <a:xfrm>
            <a:off x="2118360" y="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9149E0-1DA5-4D13-B672-D5D022B66892}"/>
              </a:ext>
            </a:extLst>
          </p:cNvPr>
          <p:cNvSpPr/>
          <p:nvPr userDrawn="1"/>
        </p:nvSpPr>
        <p:spPr>
          <a:xfrm>
            <a:off x="2118360" y="65151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4998EA-58DB-4394-B448-32D5476A0416}"/>
              </a:ext>
            </a:extLst>
          </p:cNvPr>
          <p:cNvSpPr/>
          <p:nvPr userDrawn="1"/>
        </p:nvSpPr>
        <p:spPr>
          <a:xfrm>
            <a:off x="2118360" y="342900"/>
            <a:ext cx="342900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0B7785-DD94-4481-9BE0-30321A1E5D4F}"/>
              </a:ext>
            </a:extLst>
          </p:cNvPr>
          <p:cNvSpPr/>
          <p:nvPr userDrawn="1"/>
        </p:nvSpPr>
        <p:spPr>
          <a:xfrm>
            <a:off x="2118360" y="51435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CA73DF-3F6B-4A8B-BC96-5F0E8816759D}"/>
              </a:ext>
            </a:extLst>
          </p:cNvPr>
          <p:cNvSpPr/>
          <p:nvPr userDrawn="1"/>
        </p:nvSpPr>
        <p:spPr>
          <a:xfrm>
            <a:off x="2118360" y="54864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56AF0A-DC14-4B8A-B41C-950B659F5248}"/>
              </a:ext>
            </a:extLst>
          </p:cNvPr>
          <p:cNvSpPr/>
          <p:nvPr userDrawn="1"/>
        </p:nvSpPr>
        <p:spPr>
          <a:xfrm>
            <a:off x="2118360" y="58293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5D68D2-7542-4F1E-923A-0C6C255A8566}"/>
              </a:ext>
            </a:extLst>
          </p:cNvPr>
          <p:cNvSpPr/>
          <p:nvPr userDrawn="1"/>
        </p:nvSpPr>
        <p:spPr>
          <a:xfrm>
            <a:off x="2118360" y="61722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DD9ED3-7DCD-4E23-94F2-51C26D610A2B}"/>
              </a:ext>
            </a:extLst>
          </p:cNvPr>
          <p:cNvSpPr/>
          <p:nvPr userDrawn="1"/>
        </p:nvSpPr>
        <p:spPr>
          <a:xfrm>
            <a:off x="2118360" y="6858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7ED83BD-EB0D-46BD-A015-91554B991642}"/>
              </a:ext>
            </a:extLst>
          </p:cNvPr>
          <p:cNvSpPr/>
          <p:nvPr userDrawn="1"/>
        </p:nvSpPr>
        <p:spPr>
          <a:xfrm>
            <a:off x="2118360" y="10287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9C2404-050F-4EF9-B5FD-333059A9D6FA}"/>
              </a:ext>
            </a:extLst>
          </p:cNvPr>
          <p:cNvSpPr/>
          <p:nvPr userDrawn="1"/>
        </p:nvSpPr>
        <p:spPr>
          <a:xfrm>
            <a:off x="2118360" y="17145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4710FF2-3868-4BB0-AA0F-85DAD4623984}"/>
              </a:ext>
            </a:extLst>
          </p:cNvPr>
          <p:cNvSpPr/>
          <p:nvPr userDrawn="1"/>
        </p:nvSpPr>
        <p:spPr>
          <a:xfrm>
            <a:off x="2118360" y="20574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61596BB-AB96-498E-9FC6-5A2AB545015E}"/>
              </a:ext>
            </a:extLst>
          </p:cNvPr>
          <p:cNvSpPr/>
          <p:nvPr userDrawn="1"/>
        </p:nvSpPr>
        <p:spPr>
          <a:xfrm>
            <a:off x="0" y="0"/>
            <a:ext cx="2133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74585" y="2766220"/>
            <a:ext cx="6858002" cy="1325563"/>
          </a:xfrm>
        </p:spPr>
        <p:txBody>
          <a:bodyPr>
            <a:norm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3D1D7F95-338B-478D-B221-D4C9EC5472B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0" y="4126230"/>
            <a:ext cx="7315200" cy="67437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Online Image Placeholder 4">
            <a:extLst>
              <a:ext uri="{FF2B5EF4-FFF2-40B4-BE49-F238E27FC236}">
                <a16:creationId xmlns:a16="http://schemas.microsoft.com/office/drawing/2014/main" id="{B1173A38-564B-4926-9E0B-57DAB42A7194}"/>
              </a:ext>
            </a:extLst>
          </p:cNvPr>
          <p:cNvSpPr>
            <a:spLocks noGrp="1"/>
          </p:cNvSpPr>
          <p:nvPr>
            <p:ph type="clipArt" sz="quarter" idx="15"/>
          </p:nvPr>
        </p:nvSpPr>
        <p:spPr>
          <a:xfrm>
            <a:off x="6743700" y="1899285"/>
            <a:ext cx="1127125" cy="11271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online image</a:t>
            </a:r>
          </a:p>
        </p:txBody>
      </p:sp>
      <p:sp>
        <p:nvSpPr>
          <p:cNvPr id="33" name="Date Placeholder 3">
            <a:extLst>
              <a:ext uri="{FF2B5EF4-FFF2-40B4-BE49-F238E27FC236}">
                <a16:creationId xmlns:a16="http://schemas.microsoft.com/office/drawing/2014/main" id="{2A70D14D-B032-42AB-863B-09AB9DB8C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99460" y="6356350"/>
            <a:ext cx="27094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06761B94-9FB3-4CC8-9201-29F603295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83089" y="6356350"/>
            <a:ext cx="2253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E3302F78-FDF8-4294-A286-EBE868040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75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D6DBA18F-1861-4C2A-8FFE-4E883AEC0B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2825" y="0"/>
            <a:ext cx="6099175" cy="62515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5" y="1333500"/>
            <a:ext cx="4493260" cy="1946275"/>
          </a:xfrm>
        </p:spPr>
        <p:txBody>
          <a:bodyPr anchor="b">
            <a:normAutofit/>
          </a:bodyPr>
          <a:lstStyle>
            <a:lvl1pPr>
              <a:defRPr sz="3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86200"/>
            <a:ext cx="4493260" cy="2364740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6E491E-8435-44CE-B968-83D09EE49881}"/>
              </a:ext>
            </a:extLst>
          </p:cNvPr>
          <p:cNvSpPr/>
          <p:nvPr userDrawn="1"/>
        </p:nvSpPr>
        <p:spPr>
          <a:xfrm>
            <a:off x="6093585" y="625094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A03180-44BE-4E4D-BF73-EE5DAD729554}"/>
              </a:ext>
            </a:extLst>
          </p:cNvPr>
          <p:cNvSpPr/>
          <p:nvPr userDrawn="1"/>
        </p:nvSpPr>
        <p:spPr>
          <a:xfrm>
            <a:off x="7313887" y="6252097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23494C-1FD5-4EBA-8A6B-6C58A70E245E}"/>
              </a:ext>
            </a:extLst>
          </p:cNvPr>
          <p:cNvSpPr/>
          <p:nvPr userDrawn="1"/>
        </p:nvSpPr>
        <p:spPr>
          <a:xfrm>
            <a:off x="7924038" y="6252097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B4F5D5-9FB3-40E0-9D7F-F5F040B1600D}"/>
              </a:ext>
            </a:extLst>
          </p:cNvPr>
          <p:cNvSpPr/>
          <p:nvPr userDrawn="1"/>
        </p:nvSpPr>
        <p:spPr>
          <a:xfrm>
            <a:off x="8534189" y="6252097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5FAC9F-7B71-487B-85A6-B4F56F65E4C2}"/>
              </a:ext>
            </a:extLst>
          </p:cNvPr>
          <p:cNvSpPr/>
          <p:nvPr userDrawn="1"/>
        </p:nvSpPr>
        <p:spPr>
          <a:xfrm>
            <a:off x="9144340" y="6252097"/>
            <a:ext cx="607060" cy="60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321CDD-C6D0-43F2-A170-9E4DF40B2894}"/>
              </a:ext>
            </a:extLst>
          </p:cNvPr>
          <p:cNvSpPr/>
          <p:nvPr userDrawn="1"/>
        </p:nvSpPr>
        <p:spPr>
          <a:xfrm>
            <a:off x="9754491" y="6252097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A8C59A-C559-4262-8FCA-EAC9CF7210A9}"/>
              </a:ext>
            </a:extLst>
          </p:cNvPr>
          <p:cNvSpPr/>
          <p:nvPr userDrawn="1"/>
        </p:nvSpPr>
        <p:spPr>
          <a:xfrm>
            <a:off x="10364642" y="6252097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3707CE-E446-40A9-83AF-F04214AFAEF3}"/>
              </a:ext>
            </a:extLst>
          </p:cNvPr>
          <p:cNvSpPr/>
          <p:nvPr userDrawn="1"/>
        </p:nvSpPr>
        <p:spPr>
          <a:xfrm>
            <a:off x="10974793" y="6252097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B05DAC-B1E0-42D0-B507-570CF69E87E7}"/>
              </a:ext>
            </a:extLst>
          </p:cNvPr>
          <p:cNvSpPr/>
          <p:nvPr userDrawn="1"/>
        </p:nvSpPr>
        <p:spPr>
          <a:xfrm>
            <a:off x="11584940" y="6252097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FA9F79-40D8-44D3-BDF1-C1310C2FC407}"/>
              </a:ext>
            </a:extLst>
          </p:cNvPr>
          <p:cNvSpPr/>
          <p:nvPr userDrawn="1"/>
        </p:nvSpPr>
        <p:spPr>
          <a:xfrm>
            <a:off x="6703736" y="6252097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B852A5-9EEB-4624-BADD-F5FF19960517}"/>
              </a:ext>
            </a:extLst>
          </p:cNvPr>
          <p:cNvSpPr/>
          <p:nvPr userDrawn="1"/>
        </p:nvSpPr>
        <p:spPr>
          <a:xfrm>
            <a:off x="835025" y="848032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E2D1610F-F8AC-4CFC-BF3C-E85A51D67E2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5025" y="6356350"/>
            <a:ext cx="806416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B9B1A01F-A9EE-4009-8274-36D560D838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771957" y="6356350"/>
            <a:ext cx="2590346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816387B0-6878-4D33-A72D-26350FC7B12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518778" y="6356350"/>
            <a:ext cx="809507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21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602CDF5-333B-4D96-98D8-CDFB79A8430E}"/>
              </a:ext>
            </a:extLst>
          </p:cNvPr>
          <p:cNvSpPr/>
          <p:nvPr userDrawn="1"/>
        </p:nvSpPr>
        <p:spPr>
          <a:xfrm>
            <a:off x="10472928" y="3425047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BE2D702-5FB5-4F75-B96D-4F210F10EA62}"/>
              </a:ext>
            </a:extLst>
          </p:cNvPr>
          <p:cNvSpPr/>
          <p:nvPr userDrawn="1"/>
        </p:nvSpPr>
        <p:spPr>
          <a:xfrm>
            <a:off x="7044535" y="0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025" y="2074089"/>
            <a:ext cx="5522750" cy="1492476"/>
          </a:xfrm>
        </p:spPr>
        <p:txBody>
          <a:bodyPr lIns="0" bIns="0" anchor="b">
            <a:norm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C85266-52B0-409F-8CE4-E444E424D5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5025" y="3865635"/>
            <a:ext cx="5522750" cy="1947336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55E561-1242-4C3A-8D37-3138CA80547F}"/>
              </a:ext>
            </a:extLst>
          </p:cNvPr>
          <p:cNvSpPr/>
          <p:nvPr userDrawn="1"/>
        </p:nvSpPr>
        <p:spPr>
          <a:xfrm>
            <a:off x="10472928" y="1713063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FF298D-0F6B-4888-9B03-1FDDFE28B82B}"/>
              </a:ext>
            </a:extLst>
          </p:cNvPr>
          <p:cNvSpPr/>
          <p:nvPr userDrawn="1"/>
        </p:nvSpPr>
        <p:spPr>
          <a:xfrm>
            <a:off x="8755907" y="0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C19AED-A027-4017-B01A-E1E6583F81C6}"/>
              </a:ext>
            </a:extLst>
          </p:cNvPr>
          <p:cNvSpPr/>
          <p:nvPr userDrawn="1"/>
        </p:nvSpPr>
        <p:spPr>
          <a:xfrm>
            <a:off x="8755907" y="1713063"/>
            <a:ext cx="1719072" cy="17111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8C741F-060F-4718-A57B-A1162A01F72C}"/>
              </a:ext>
            </a:extLst>
          </p:cNvPr>
          <p:cNvSpPr/>
          <p:nvPr userDrawn="1"/>
        </p:nvSpPr>
        <p:spPr>
          <a:xfrm>
            <a:off x="8755907" y="3425047"/>
            <a:ext cx="1719072" cy="1713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7E4DE3-DDB5-444E-86D9-7B201F0BFC0F}"/>
              </a:ext>
            </a:extLst>
          </p:cNvPr>
          <p:cNvSpPr/>
          <p:nvPr userDrawn="1"/>
        </p:nvSpPr>
        <p:spPr>
          <a:xfrm>
            <a:off x="7044535" y="3425047"/>
            <a:ext cx="1719072" cy="1719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7B163DE2-7989-4B1E-8299-5E64777AFA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472928" y="0"/>
            <a:ext cx="1719072" cy="1711166"/>
          </a:xfrm>
          <a:custGeom>
            <a:avLst/>
            <a:gdLst>
              <a:gd name="connsiteX0" fmla="*/ 0 w 1719072"/>
              <a:gd name="connsiteY0" fmla="*/ 0 h 1708970"/>
              <a:gd name="connsiteX1" fmla="*/ 1719072 w 1719072"/>
              <a:gd name="connsiteY1" fmla="*/ 0 h 1708970"/>
              <a:gd name="connsiteX2" fmla="*/ 1719072 w 1719072"/>
              <a:gd name="connsiteY2" fmla="*/ 1708970 h 1708970"/>
              <a:gd name="connsiteX3" fmla="*/ 0 w 1719072"/>
              <a:gd name="connsiteY3" fmla="*/ 1708970 h 17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08970">
                <a:moveTo>
                  <a:pt x="0" y="0"/>
                </a:moveTo>
                <a:lnTo>
                  <a:pt x="1719072" y="0"/>
                </a:lnTo>
                <a:lnTo>
                  <a:pt x="1719072" y="1708970"/>
                </a:lnTo>
                <a:lnTo>
                  <a:pt x="0" y="17089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683976C8-BDBA-48C4-AC83-73D1D8F0F1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472928" y="5138928"/>
            <a:ext cx="1719072" cy="1719072"/>
          </a:xfrm>
          <a:custGeom>
            <a:avLst/>
            <a:gdLst>
              <a:gd name="connsiteX0" fmla="*/ 0 w 1719072"/>
              <a:gd name="connsiteY0" fmla="*/ 0 h 1719072"/>
              <a:gd name="connsiteX1" fmla="*/ 1719072 w 1719072"/>
              <a:gd name="connsiteY1" fmla="*/ 0 h 1719072"/>
              <a:gd name="connsiteX2" fmla="*/ 1719072 w 1719072"/>
              <a:gd name="connsiteY2" fmla="*/ 1719072 h 1719072"/>
              <a:gd name="connsiteX3" fmla="*/ 0 w 1719072"/>
              <a:gd name="connsiteY3" fmla="*/ 1719072 h 17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19072">
                <a:moveTo>
                  <a:pt x="0" y="0"/>
                </a:moveTo>
                <a:lnTo>
                  <a:pt x="1719072" y="0"/>
                </a:lnTo>
                <a:lnTo>
                  <a:pt x="1719072" y="1719072"/>
                </a:lnTo>
                <a:lnTo>
                  <a:pt x="0" y="17190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71082593-1DC5-43B5-947C-7963DD90EBD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44535" y="1713063"/>
            <a:ext cx="1711372" cy="1711984"/>
          </a:xfrm>
          <a:custGeom>
            <a:avLst/>
            <a:gdLst>
              <a:gd name="connsiteX0" fmla="*/ 0 w 1719072"/>
              <a:gd name="connsiteY0" fmla="*/ 0 h 1719072"/>
              <a:gd name="connsiteX1" fmla="*/ 1719072 w 1719072"/>
              <a:gd name="connsiteY1" fmla="*/ 0 h 1719072"/>
              <a:gd name="connsiteX2" fmla="*/ 1719072 w 1719072"/>
              <a:gd name="connsiteY2" fmla="*/ 1719072 h 1719072"/>
              <a:gd name="connsiteX3" fmla="*/ 0 w 1719072"/>
              <a:gd name="connsiteY3" fmla="*/ 1719072 h 17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19072">
                <a:moveTo>
                  <a:pt x="0" y="0"/>
                </a:moveTo>
                <a:lnTo>
                  <a:pt x="1719072" y="0"/>
                </a:lnTo>
                <a:lnTo>
                  <a:pt x="1719072" y="1719072"/>
                </a:lnTo>
                <a:lnTo>
                  <a:pt x="0" y="17190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B5DBA416-A900-41C7-B41E-F9D99DE451D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5025" y="6356350"/>
            <a:ext cx="806416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994B7D60-DBB5-47AC-87E6-7194D4E37C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771957" y="6356350"/>
            <a:ext cx="3660014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B1B87CF0-D8F7-4D29-BF5C-58C43C97C9B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5548268" y="6356350"/>
            <a:ext cx="809507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7D0707-6223-4E41-9E36-C3BF6C78CA4D}"/>
              </a:ext>
            </a:extLst>
          </p:cNvPr>
          <p:cNvSpPr/>
          <p:nvPr userDrawn="1"/>
        </p:nvSpPr>
        <p:spPr>
          <a:xfrm>
            <a:off x="8755907" y="5138928"/>
            <a:ext cx="1719072" cy="1719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447C29C-1D94-4217-A4D7-E0E0A8CACEBC}"/>
              </a:ext>
            </a:extLst>
          </p:cNvPr>
          <p:cNvSpPr/>
          <p:nvPr userDrawn="1"/>
        </p:nvSpPr>
        <p:spPr>
          <a:xfrm>
            <a:off x="7044535" y="5138928"/>
            <a:ext cx="1719072" cy="1719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362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pictur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2200" y="1599882"/>
            <a:ext cx="3911600" cy="928688"/>
          </a:xfrm>
        </p:spPr>
        <p:txBody>
          <a:bodyPr lIns="0" anchor="t">
            <a:normAutofit/>
          </a:bodyPr>
          <a:lstStyle>
            <a:lvl1pPr>
              <a:defRPr sz="3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200" y="2667000"/>
            <a:ext cx="3911600" cy="3438144"/>
          </a:xfrm>
        </p:spPr>
        <p:txBody>
          <a:bodyPr lIns="0" numCol="1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42200" y="6356350"/>
            <a:ext cx="1005116" cy="365125"/>
          </a:xfrm>
        </p:spPr>
        <p:txBody>
          <a:bodyPr lIns="0"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88829" y="6356350"/>
            <a:ext cx="1981200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1542" y="6356350"/>
            <a:ext cx="642257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7ADB92-0B1B-4197-89C6-501F1706428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3435096"/>
            <a:ext cx="3438144" cy="3438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6E6F19-D213-4BFC-8D80-D66C9D2BD837}"/>
              </a:ext>
            </a:extLst>
          </p:cNvPr>
          <p:cNvSpPr>
            <a:spLocks noChangeAspect="1"/>
          </p:cNvSpPr>
          <p:nvPr userDrawn="1"/>
        </p:nvSpPr>
        <p:spPr>
          <a:xfrm>
            <a:off x="3429000" y="0"/>
            <a:ext cx="3438144" cy="345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B2F89B6-A8D2-4031-8B1F-E4A466C202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4572" y="0"/>
            <a:ext cx="3438144" cy="3438144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3B27F20-1796-4DA8-9840-EFA1E9ABA0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33572" y="3443974"/>
            <a:ext cx="3429000" cy="3422904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2BCC36-E2CF-410A-AD2C-722D76849BDC}"/>
              </a:ext>
            </a:extLst>
          </p:cNvPr>
          <p:cNvSpPr/>
          <p:nvPr userDrawn="1"/>
        </p:nvSpPr>
        <p:spPr>
          <a:xfrm>
            <a:off x="7442200" y="1134423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0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arge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4E9CD21-8789-4906-BCC9-B0591D8285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2900" y="0"/>
            <a:ext cx="118491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99" y="1619250"/>
            <a:ext cx="4813301" cy="1325563"/>
          </a:xfrm>
        </p:spPr>
        <p:txBody>
          <a:bodyPr lIns="0"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99" y="3233057"/>
            <a:ext cx="4203701" cy="296454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801717-EC04-4D9F-BE50-E726ECAC1136}"/>
              </a:ext>
            </a:extLst>
          </p:cNvPr>
          <p:cNvSpPr/>
          <p:nvPr userDrawn="1"/>
        </p:nvSpPr>
        <p:spPr>
          <a:xfrm>
            <a:off x="0" y="13716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1841E8-8EE7-488E-B7DD-D1F23F79128D}"/>
              </a:ext>
            </a:extLst>
          </p:cNvPr>
          <p:cNvSpPr/>
          <p:nvPr userDrawn="1"/>
        </p:nvSpPr>
        <p:spPr>
          <a:xfrm>
            <a:off x="0" y="24003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AEF00F-18B6-43AC-BF54-3B4939890FE1}"/>
              </a:ext>
            </a:extLst>
          </p:cNvPr>
          <p:cNvSpPr/>
          <p:nvPr userDrawn="1"/>
        </p:nvSpPr>
        <p:spPr>
          <a:xfrm>
            <a:off x="0" y="27432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C54B6B-8A0E-422F-B2FF-A68441C16904}"/>
              </a:ext>
            </a:extLst>
          </p:cNvPr>
          <p:cNvSpPr/>
          <p:nvPr userDrawn="1"/>
        </p:nvSpPr>
        <p:spPr>
          <a:xfrm>
            <a:off x="0" y="30861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02B99D-D623-4FE2-BDFD-A23B43BEBBDD}"/>
              </a:ext>
            </a:extLst>
          </p:cNvPr>
          <p:cNvSpPr/>
          <p:nvPr userDrawn="1"/>
        </p:nvSpPr>
        <p:spPr>
          <a:xfrm>
            <a:off x="0" y="34290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892CE3-43B8-4AF7-8E2E-1E5C2045F89A}"/>
              </a:ext>
            </a:extLst>
          </p:cNvPr>
          <p:cNvSpPr/>
          <p:nvPr userDrawn="1"/>
        </p:nvSpPr>
        <p:spPr>
          <a:xfrm>
            <a:off x="0" y="37719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C5002F-39B4-49E5-B179-A5F9A322772D}"/>
              </a:ext>
            </a:extLst>
          </p:cNvPr>
          <p:cNvSpPr/>
          <p:nvPr userDrawn="1"/>
        </p:nvSpPr>
        <p:spPr>
          <a:xfrm>
            <a:off x="0" y="41148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47AC63-E8C8-47EF-BDEA-DF587155527B}"/>
              </a:ext>
            </a:extLst>
          </p:cNvPr>
          <p:cNvSpPr/>
          <p:nvPr userDrawn="1"/>
        </p:nvSpPr>
        <p:spPr>
          <a:xfrm>
            <a:off x="0" y="44577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AD15DF-3882-4D15-8A5D-B08B7A32A9B0}"/>
              </a:ext>
            </a:extLst>
          </p:cNvPr>
          <p:cNvSpPr/>
          <p:nvPr userDrawn="1"/>
        </p:nvSpPr>
        <p:spPr>
          <a:xfrm>
            <a:off x="0" y="48006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A3B466-F022-4299-8575-4347D62E5ADB}"/>
              </a:ext>
            </a:extLst>
          </p:cNvPr>
          <p:cNvSpPr/>
          <p:nvPr userDrawn="1"/>
        </p:nvSpPr>
        <p:spPr>
          <a:xfrm>
            <a:off x="0" y="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03BE58-6B70-49F5-8283-BF3B0B35E1D7}"/>
              </a:ext>
            </a:extLst>
          </p:cNvPr>
          <p:cNvSpPr/>
          <p:nvPr userDrawn="1"/>
        </p:nvSpPr>
        <p:spPr>
          <a:xfrm>
            <a:off x="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5F4154-50AA-4593-A86B-2A7A582D30AA}"/>
              </a:ext>
            </a:extLst>
          </p:cNvPr>
          <p:cNvSpPr/>
          <p:nvPr userDrawn="1"/>
        </p:nvSpPr>
        <p:spPr>
          <a:xfrm>
            <a:off x="0" y="3429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35667C-FE54-4C6C-81D2-C117F6848A7C}"/>
              </a:ext>
            </a:extLst>
          </p:cNvPr>
          <p:cNvSpPr/>
          <p:nvPr userDrawn="1"/>
        </p:nvSpPr>
        <p:spPr>
          <a:xfrm>
            <a:off x="0" y="51435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327EE7-DDE6-4725-9791-0909802594D4}"/>
              </a:ext>
            </a:extLst>
          </p:cNvPr>
          <p:cNvSpPr/>
          <p:nvPr userDrawn="1"/>
        </p:nvSpPr>
        <p:spPr>
          <a:xfrm>
            <a:off x="0" y="54864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880683C-A1F9-41B4-92B6-6690A542A9CA}"/>
              </a:ext>
            </a:extLst>
          </p:cNvPr>
          <p:cNvSpPr/>
          <p:nvPr userDrawn="1"/>
        </p:nvSpPr>
        <p:spPr>
          <a:xfrm>
            <a:off x="0" y="58293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F012F1-D588-4F57-88B5-6F5532BADA92}"/>
              </a:ext>
            </a:extLst>
          </p:cNvPr>
          <p:cNvSpPr/>
          <p:nvPr userDrawn="1"/>
        </p:nvSpPr>
        <p:spPr>
          <a:xfrm>
            <a:off x="0" y="61722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FFED0C-C9D9-439B-8A01-3C4181694F90}"/>
              </a:ext>
            </a:extLst>
          </p:cNvPr>
          <p:cNvSpPr/>
          <p:nvPr userDrawn="1"/>
        </p:nvSpPr>
        <p:spPr>
          <a:xfrm>
            <a:off x="0" y="6858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3FFB96-6B81-475C-995F-610FEC231FEE}"/>
              </a:ext>
            </a:extLst>
          </p:cNvPr>
          <p:cNvSpPr/>
          <p:nvPr userDrawn="1"/>
        </p:nvSpPr>
        <p:spPr>
          <a:xfrm>
            <a:off x="0" y="10287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12DC0D-3BAD-4A09-83DE-A880AF5D71CB}"/>
              </a:ext>
            </a:extLst>
          </p:cNvPr>
          <p:cNvSpPr/>
          <p:nvPr userDrawn="1"/>
        </p:nvSpPr>
        <p:spPr>
          <a:xfrm>
            <a:off x="0" y="17145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69B2B0-3E3B-4E71-8023-5CEF05BF4DF3}"/>
              </a:ext>
            </a:extLst>
          </p:cNvPr>
          <p:cNvSpPr/>
          <p:nvPr userDrawn="1"/>
        </p:nvSpPr>
        <p:spPr>
          <a:xfrm>
            <a:off x="0" y="20574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AB15B89-DA8C-4D7D-B70F-286B95F8C931}"/>
              </a:ext>
            </a:extLst>
          </p:cNvPr>
          <p:cNvSpPr/>
          <p:nvPr userDrawn="1"/>
        </p:nvSpPr>
        <p:spPr>
          <a:xfrm>
            <a:off x="1130300" y="1066800"/>
            <a:ext cx="628650" cy="1822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88E0B9BB-DE60-45D5-BB83-F9309D54A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C1814D13-F502-4AE1-80E4-7479F5797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D4AA35C5-6F41-4930-94A5-EE0C65115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9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framed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icture Placeholder 106">
            <a:extLst>
              <a:ext uri="{FF2B5EF4-FFF2-40B4-BE49-F238E27FC236}">
                <a16:creationId xmlns:a16="http://schemas.microsoft.com/office/drawing/2014/main" id="{C1039393-3B8E-4456-97AA-ADBC180100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944" y="553068"/>
            <a:ext cx="4608576" cy="574867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700" y="3219450"/>
            <a:ext cx="4603750" cy="1343025"/>
          </a:xfrm>
        </p:spPr>
        <p:txBody>
          <a:bodyPr lIns="0" anchor="t">
            <a:normAutofit/>
          </a:bodyPr>
          <a:lstStyle>
            <a:lvl1pPr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3700" y="4589463"/>
            <a:ext cx="4603750" cy="1500187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B87F0D-3BAB-446D-B8D9-08B2C2BB3BD7}"/>
              </a:ext>
            </a:extLst>
          </p:cNvPr>
          <p:cNvSpPr/>
          <p:nvPr userDrawn="1"/>
        </p:nvSpPr>
        <p:spPr>
          <a:xfrm>
            <a:off x="0" y="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04AEEB-DA23-4423-A0A2-D2E04125C4A7}"/>
              </a:ext>
            </a:extLst>
          </p:cNvPr>
          <p:cNvSpPr/>
          <p:nvPr userDrawn="1"/>
        </p:nvSpPr>
        <p:spPr>
          <a:xfrm>
            <a:off x="0" y="572886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058B74-EF5C-4574-9B30-072FA59B9B21}"/>
              </a:ext>
            </a:extLst>
          </p:cNvPr>
          <p:cNvSpPr/>
          <p:nvPr userDrawn="1"/>
        </p:nvSpPr>
        <p:spPr>
          <a:xfrm>
            <a:off x="0" y="1145772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E24787-0FCF-4199-AB93-6593FE032C55}"/>
              </a:ext>
            </a:extLst>
          </p:cNvPr>
          <p:cNvSpPr/>
          <p:nvPr userDrawn="1"/>
        </p:nvSpPr>
        <p:spPr>
          <a:xfrm>
            <a:off x="0" y="1718658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44E538-795F-4C68-9305-B6955DBC7F5D}"/>
              </a:ext>
            </a:extLst>
          </p:cNvPr>
          <p:cNvSpPr/>
          <p:nvPr userDrawn="1"/>
        </p:nvSpPr>
        <p:spPr>
          <a:xfrm>
            <a:off x="0" y="2291544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A0463E-1142-44E9-8CB3-9F22F5DF78A8}"/>
              </a:ext>
            </a:extLst>
          </p:cNvPr>
          <p:cNvSpPr/>
          <p:nvPr userDrawn="1"/>
        </p:nvSpPr>
        <p:spPr>
          <a:xfrm>
            <a:off x="0" y="286443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898DBE-884D-4A00-AF2F-4295EAF41E13}"/>
              </a:ext>
            </a:extLst>
          </p:cNvPr>
          <p:cNvSpPr/>
          <p:nvPr userDrawn="1"/>
        </p:nvSpPr>
        <p:spPr>
          <a:xfrm>
            <a:off x="0" y="3437316"/>
            <a:ext cx="576072" cy="576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AB5AC4-C502-4D78-A602-3027D20AB33A}"/>
              </a:ext>
            </a:extLst>
          </p:cNvPr>
          <p:cNvSpPr/>
          <p:nvPr userDrawn="1"/>
        </p:nvSpPr>
        <p:spPr>
          <a:xfrm>
            <a:off x="0" y="4010202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DF81845-E621-4070-9AD6-1F40FFDD82E2}"/>
              </a:ext>
            </a:extLst>
          </p:cNvPr>
          <p:cNvSpPr/>
          <p:nvPr userDrawn="1"/>
        </p:nvSpPr>
        <p:spPr>
          <a:xfrm>
            <a:off x="0" y="458308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190B9C-4A97-4EDC-9CBD-A68122AE2419}"/>
              </a:ext>
            </a:extLst>
          </p:cNvPr>
          <p:cNvSpPr/>
          <p:nvPr userDrawn="1"/>
        </p:nvSpPr>
        <p:spPr>
          <a:xfrm>
            <a:off x="0" y="5155974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90346E6-78BF-48E9-8EF6-B77BAA49AADA}"/>
              </a:ext>
            </a:extLst>
          </p:cNvPr>
          <p:cNvSpPr/>
          <p:nvPr userDrawn="1"/>
        </p:nvSpPr>
        <p:spPr>
          <a:xfrm>
            <a:off x="0" y="572886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A3902D-54BA-48ED-8547-8856B4F50D2D}"/>
              </a:ext>
            </a:extLst>
          </p:cNvPr>
          <p:cNvSpPr/>
          <p:nvPr userDrawn="1"/>
        </p:nvSpPr>
        <p:spPr>
          <a:xfrm>
            <a:off x="0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5555D5-968D-4715-BA22-C95642914BC2}"/>
              </a:ext>
            </a:extLst>
          </p:cNvPr>
          <p:cNvSpPr/>
          <p:nvPr userDrawn="1"/>
        </p:nvSpPr>
        <p:spPr>
          <a:xfrm>
            <a:off x="571944" y="0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F24F0F4-135E-4625-9A8E-38755078B5E7}"/>
              </a:ext>
            </a:extLst>
          </p:cNvPr>
          <p:cNvSpPr/>
          <p:nvPr userDrawn="1"/>
        </p:nvSpPr>
        <p:spPr>
          <a:xfrm>
            <a:off x="1148016" y="0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969E72-FA7B-4358-8C46-7F15CF01A747}"/>
              </a:ext>
            </a:extLst>
          </p:cNvPr>
          <p:cNvSpPr/>
          <p:nvPr userDrawn="1"/>
        </p:nvSpPr>
        <p:spPr>
          <a:xfrm>
            <a:off x="1724088" y="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F9FDD1-1288-44CD-9C55-6CE3B2FB39F9}"/>
              </a:ext>
            </a:extLst>
          </p:cNvPr>
          <p:cNvSpPr/>
          <p:nvPr userDrawn="1"/>
        </p:nvSpPr>
        <p:spPr>
          <a:xfrm>
            <a:off x="2300160" y="0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30AC56B-D539-45B3-AD66-457D7D874CD8}"/>
              </a:ext>
            </a:extLst>
          </p:cNvPr>
          <p:cNvSpPr/>
          <p:nvPr userDrawn="1"/>
        </p:nvSpPr>
        <p:spPr>
          <a:xfrm>
            <a:off x="2876232" y="0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434293-E220-465A-9EF3-FF90D0E0F19B}"/>
              </a:ext>
            </a:extLst>
          </p:cNvPr>
          <p:cNvSpPr/>
          <p:nvPr userDrawn="1"/>
        </p:nvSpPr>
        <p:spPr>
          <a:xfrm>
            <a:off x="3452304" y="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751B4BA-EAD6-4F27-B051-F799EBBAAE12}"/>
              </a:ext>
            </a:extLst>
          </p:cNvPr>
          <p:cNvSpPr/>
          <p:nvPr userDrawn="1"/>
        </p:nvSpPr>
        <p:spPr>
          <a:xfrm>
            <a:off x="4028376" y="0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F6A1809-5EEE-4801-A2B0-7350405CDEB5}"/>
              </a:ext>
            </a:extLst>
          </p:cNvPr>
          <p:cNvSpPr/>
          <p:nvPr userDrawn="1"/>
        </p:nvSpPr>
        <p:spPr>
          <a:xfrm>
            <a:off x="4604448" y="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3B41004-5241-4ED8-8DBD-6D7345DFC934}"/>
              </a:ext>
            </a:extLst>
          </p:cNvPr>
          <p:cNvSpPr/>
          <p:nvPr userDrawn="1"/>
        </p:nvSpPr>
        <p:spPr>
          <a:xfrm>
            <a:off x="5180520" y="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EC9AD5-87ED-4FC3-A142-A87EB8359263}"/>
              </a:ext>
            </a:extLst>
          </p:cNvPr>
          <p:cNvSpPr/>
          <p:nvPr userDrawn="1"/>
        </p:nvSpPr>
        <p:spPr>
          <a:xfrm>
            <a:off x="5180520" y="563966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BFD4027-F2BA-4F92-8229-FC2C25423B98}"/>
              </a:ext>
            </a:extLst>
          </p:cNvPr>
          <p:cNvSpPr/>
          <p:nvPr userDrawn="1"/>
        </p:nvSpPr>
        <p:spPr>
          <a:xfrm>
            <a:off x="5180520" y="1136852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5A0F8C7-1908-4500-B7D3-5BEDCCC233D8}"/>
              </a:ext>
            </a:extLst>
          </p:cNvPr>
          <p:cNvSpPr/>
          <p:nvPr userDrawn="1"/>
        </p:nvSpPr>
        <p:spPr>
          <a:xfrm>
            <a:off x="5180520" y="170973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4614BC4-1B39-4DE0-ACCE-6DDED4710BEF}"/>
              </a:ext>
            </a:extLst>
          </p:cNvPr>
          <p:cNvSpPr/>
          <p:nvPr userDrawn="1"/>
        </p:nvSpPr>
        <p:spPr>
          <a:xfrm>
            <a:off x="5180520" y="2282624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F20A7E0-34F3-480A-9BE6-79B88802E55B}"/>
              </a:ext>
            </a:extLst>
          </p:cNvPr>
          <p:cNvSpPr/>
          <p:nvPr userDrawn="1"/>
        </p:nvSpPr>
        <p:spPr>
          <a:xfrm>
            <a:off x="5180520" y="285551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A8074E-3117-4E9F-A0E2-53086DF7453D}"/>
              </a:ext>
            </a:extLst>
          </p:cNvPr>
          <p:cNvSpPr/>
          <p:nvPr userDrawn="1"/>
        </p:nvSpPr>
        <p:spPr>
          <a:xfrm>
            <a:off x="5180520" y="3428396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7D0C6A1-221D-421D-9992-0F6CB576A685}"/>
              </a:ext>
            </a:extLst>
          </p:cNvPr>
          <p:cNvSpPr/>
          <p:nvPr userDrawn="1"/>
        </p:nvSpPr>
        <p:spPr>
          <a:xfrm>
            <a:off x="5180520" y="4001282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39E7BB0-5CBA-4258-A058-DD0BD25C2F8E}"/>
              </a:ext>
            </a:extLst>
          </p:cNvPr>
          <p:cNvSpPr/>
          <p:nvPr userDrawn="1"/>
        </p:nvSpPr>
        <p:spPr>
          <a:xfrm>
            <a:off x="5180520" y="457416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3B2A275-45FA-4398-8B2D-80B189135727}"/>
              </a:ext>
            </a:extLst>
          </p:cNvPr>
          <p:cNvSpPr/>
          <p:nvPr userDrawn="1"/>
        </p:nvSpPr>
        <p:spPr>
          <a:xfrm>
            <a:off x="5180520" y="5147054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D63E382-D846-4749-9843-91E603EB5230}"/>
              </a:ext>
            </a:extLst>
          </p:cNvPr>
          <p:cNvSpPr/>
          <p:nvPr userDrawn="1"/>
        </p:nvSpPr>
        <p:spPr>
          <a:xfrm>
            <a:off x="5180520" y="571994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30F3E2-4C57-4A9F-BD15-4E34F155226A}"/>
              </a:ext>
            </a:extLst>
          </p:cNvPr>
          <p:cNvSpPr/>
          <p:nvPr userDrawn="1"/>
        </p:nvSpPr>
        <p:spPr>
          <a:xfrm>
            <a:off x="5180520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DD1FBBA-C4C1-423C-8D85-CC2FA3147C8D}"/>
              </a:ext>
            </a:extLst>
          </p:cNvPr>
          <p:cNvSpPr/>
          <p:nvPr userDrawn="1"/>
        </p:nvSpPr>
        <p:spPr>
          <a:xfrm>
            <a:off x="571944" y="628192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348BA8A-9E10-4BDA-92EB-6C1021EBD8BB}"/>
              </a:ext>
            </a:extLst>
          </p:cNvPr>
          <p:cNvSpPr/>
          <p:nvPr userDrawn="1"/>
        </p:nvSpPr>
        <p:spPr>
          <a:xfrm>
            <a:off x="1148016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CF99AB6-B5E9-4BF1-A002-3ED17781E3B2}"/>
              </a:ext>
            </a:extLst>
          </p:cNvPr>
          <p:cNvSpPr/>
          <p:nvPr userDrawn="1"/>
        </p:nvSpPr>
        <p:spPr>
          <a:xfrm>
            <a:off x="1724088" y="6281928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D504C16-D7B1-4B1A-BD29-5F63709EFBC0}"/>
              </a:ext>
            </a:extLst>
          </p:cNvPr>
          <p:cNvSpPr/>
          <p:nvPr userDrawn="1"/>
        </p:nvSpPr>
        <p:spPr>
          <a:xfrm>
            <a:off x="2300160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7BFC63B-0BE4-439A-A676-C1171E900B0F}"/>
              </a:ext>
            </a:extLst>
          </p:cNvPr>
          <p:cNvSpPr/>
          <p:nvPr userDrawn="1"/>
        </p:nvSpPr>
        <p:spPr>
          <a:xfrm>
            <a:off x="2876232" y="628192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BAB1FD7-5A5C-40DF-9C8E-6FCB53B52D50}"/>
              </a:ext>
            </a:extLst>
          </p:cNvPr>
          <p:cNvSpPr/>
          <p:nvPr userDrawn="1"/>
        </p:nvSpPr>
        <p:spPr>
          <a:xfrm>
            <a:off x="3452304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E54DCBE-7693-49E1-A5FF-9553046ADC6C}"/>
              </a:ext>
            </a:extLst>
          </p:cNvPr>
          <p:cNvSpPr/>
          <p:nvPr userDrawn="1"/>
        </p:nvSpPr>
        <p:spPr>
          <a:xfrm>
            <a:off x="4028376" y="6281928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CBA41F1-ED75-4F55-BA4B-F88B6BBAD51B}"/>
              </a:ext>
            </a:extLst>
          </p:cNvPr>
          <p:cNvSpPr/>
          <p:nvPr userDrawn="1"/>
        </p:nvSpPr>
        <p:spPr>
          <a:xfrm>
            <a:off x="4604448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292027F-AAE9-4110-9FB9-9485D82493DC}"/>
              </a:ext>
            </a:extLst>
          </p:cNvPr>
          <p:cNvSpPr/>
          <p:nvPr userDrawn="1"/>
        </p:nvSpPr>
        <p:spPr>
          <a:xfrm>
            <a:off x="6743700" y="2837549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2D66ED17-6A8B-4750-B089-A49B6B7F23C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743700" y="6356350"/>
            <a:ext cx="1005116" cy="365125"/>
          </a:xfrm>
        </p:spPr>
        <p:txBody>
          <a:bodyPr lIns="0"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E0A74137-35DA-43A9-A740-435B3099BE7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7903029" y="6356350"/>
            <a:ext cx="2667000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B68A6459-3B6F-442B-914B-5A5522D3279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711542" y="6356350"/>
            <a:ext cx="642257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2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961596BB-AB96-498E-9FC6-5A2AB545015E}"/>
              </a:ext>
            </a:extLst>
          </p:cNvPr>
          <p:cNvSpPr/>
          <p:nvPr userDrawn="1"/>
        </p:nvSpPr>
        <p:spPr>
          <a:xfrm>
            <a:off x="0" y="0"/>
            <a:ext cx="2133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8340" y="1870710"/>
            <a:ext cx="5664200" cy="67437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9118C8-2BD4-4A40-BC58-4FE44DEC7363}"/>
              </a:ext>
            </a:extLst>
          </p:cNvPr>
          <p:cNvSpPr/>
          <p:nvPr userDrawn="1"/>
        </p:nvSpPr>
        <p:spPr>
          <a:xfrm>
            <a:off x="2118360" y="13716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AD9616-1E71-41BB-8C88-7A8B2E678B19}"/>
              </a:ext>
            </a:extLst>
          </p:cNvPr>
          <p:cNvSpPr/>
          <p:nvPr userDrawn="1"/>
        </p:nvSpPr>
        <p:spPr>
          <a:xfrm>
            <a:off x="2118360" y="24003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C0C635-E6DB-4926-AB50-27C9523BA6D9}"/>
              </a:ext>
            </a:extLst>
          </p:cNvPr>
          <p:cNvSpPr/>
          <p:nvPr userDrawn="1"/>
        </p:nvSpPr>
        <p:spPr>
          <a:xfrm>
            <a:off x="2118360" y="27432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C2E78C-B45B-4FC7-8BA2-B26C3B4C1B7B}"/>
              </a:ext>
            </a:extLst>
          </p:cNvPr>
          <p:cNvSpPr/>
          <p:nvPr userDrawn="1"/>
        </p:nvSpPr>
        <p:spPr>
          <a:xfrm>
            <a:off x="2118360" y="30861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27586E-6CC4-43CF-85A4-5F1DEBF538EE}"/>
              </a:ext>
            </a:extLst>
          </p:cNvPr>
          <p:cNvSpPr/>
          <p:nvPr userDrawn="1"/>
        </p:nvSpPr>
        <p:spPr>
          <a:xfrm>
            <a:off x="2118360" y="34290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A87086-44EB-4B15-9068-C89D4316CCC4}"/>
              </a:ext>
            </a:extLst>
          </p:cNvPr>
          <p:cNvSpPr/>
          <p:nvPr userDrawn="1"/>
        </p:nvSpPr>
        <p:spPr>
          <a:xfrm>
            <a:off x="2118360" y="37719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DBA141-4D66-475C-A7A4-24D56F66EA01}"/>
              </a:ext>
            </a:extLst>
          </p:cNvPr>
          <p:cNvSpPr/>
          <p:nvPr userDrawn="1"/>
        </p:nvSpPr>
        <p:spPr>
          <a:xfrm>
            <a:off x="2118360" y="41148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36208B-40F2-466D-94DD-475C48CC33F1}"/>
              </a:ext>
            </a:extLst>
          </p:cNvPr>
          <p:cNvSpPr/>
          <p:nvPr userDrawn="1"/>
        </p:nvSpPr>
        <p:spPr>
          <a:xfrm>
            <a:off x="2118360" y="44577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A7F399-568C-49DE-BEA4-F1693AC34329}"/>
              </a:ext>
            </a:extLst>
          </p:cNvPr>
          <p:cNvSpPr/>
          <p:nvPr userDrawn="1"/>
        </p:nvSpPr>
        <p:spPr>
          <a:xfrm>
            <a:off x="2118360" y="48006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04A9B4-FE61-456D-821E-17BBAF611724}"/>
              </a:ext>
            </a:extLst>
          </p:cNvPr>
          <p:cNvSpPr/>
          <p:nvPr userDrawn="1"/>
        </p:nvSpPr>
        <p:spPr>
          <a:xfrm>
            <a:off x="2118360" y="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9149E0-1DA5-4D13-B672-D5D022B66892}"/>
              </a:ext>
            </a:extLst>
          </p:cNvPr>
          <p:cNvSpPr/>
          <p:nvPr userDrawn="1"/>
        </p:nvSpPr>
        <p:spPr>
          <a:xfrm>
            <a:off x="2118360" y="65151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4998EA-58DB-4394-B448-32D5476A0416}"/>
              </a:ext>
            </a:extLst>
          </p:cNvPr>
          <p:cNvSpPr/>
          <p:nvPr userDrawn="1"/>
        </p:nvSpPr>
        <p:spPr>
          <a:xfrm>
            <a:off x="2118360" y="3429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0B7785-DD94-4481-9BE0-30321A1E5D4F}"/>
              </a:ext>
            </a:extLst>
          </p:cNvPr>
          <p:cNvSpPr/>
          <p:nvPr userDrawn="1"/>
        </p:nvSpPr>
        <p:spPr>
          <a:xfrm>
            <a:off x="2118360" y="51435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CA73DF-3F6B-4A8B-BC96-5F0E8816759D}"/>
              </a:ext>
            </a:extLst>
          </p:cNvPr>
          <p:cNvSpPr/>
          <p:nvPr userDrawn="1"/>
        </p:nvSpPr>
        <p:spPr>
          <a:xfrm>
            <a:off x="2118360" y="54864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56AF0A-DC14-4B8A-B41C-950B659F5248}"/>
              </a:ext>
            </a:extLst>
          </p:cNvPr>
          <p:cNvSpPr/>
          <p:nvPr userDrawn="1"/>
        </p:nvSpPr>
        <p:spPr>
          <a:xfrm>
            <a:off x="2118360" y="58293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5D68D2-7542-4F1E-923A-0C6C255A8566}"/>
              </a:ext>
            </a:extLst>
          </p:cNvPr>
          <p:cNvSpPr/>
          <p:nvPr userDrawn="1"/>
        </p:nvSpPr>
        <p:spPr>
          <a:xfrm>
            <a:off x="2118360" y="61722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DD9ED3-7DCD-4E23-94F2-51C26D610A2B}"/>
              </a:ext>
            </a:extLst>
          </p:cNvPr>
          <p:cNvSpPr/>
          <p:nvPr userDrawn="1"/>
        </p:nvSpPr>
        <p:spPr>
          <a:xfrm>
            <a:off x="2118360" y="6858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7ED83BD-EB0D-46BD-A015-91554B991642}"/>
              </a:ext>
            </a:extLst>
          </p:cNvPr>
          <p:cNvSpPr/>
          <p:nvPr userDrawn="1"/>
        </p:nvSpPr>
        <p:spPr>
          <a:xfrm>
            <a:off x="2118360" y="10287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9C2404-050F-4EF9-B5FD-333059A9D6FA}"/>
              </a:ext>
            </a:extLst>
          </p:cNvPr>
          <p:cNvSpPr/>
          <p:nvPr userDrawn="1"/>
        </p:nvSpPr>
        <p:spPr>
          <a:xfrm>
            <a:off x="2118360" y="17145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4710FF2-3868-4BB0-AA0F-85DAD4623984}"/>
              </a:ext>
            </a:extLst>
          </p:cNvPr>
          <p:cNvSpPr/>
          <p:nvPr userDrawn="1"/>
        </p:nvSpPr>
        <p:spPr>
          <a:xfrm>
            <a:off x="2118360" y="20574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74585" y="2766221"/>
            <a:ext cx="6858002" cy="1325563"/>
          </a:xfrm>
        </p:spPr>
        <p:txBody>
          <a:bodyPr>
            <a:norm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A36FAFC0-63E1-4A5C-8C07-50890392F1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58940" y="1178560"/>
            <a:ext cx="1143000" cy="674370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3D1D7F95-338B-478D-B221-D4C9EC5472B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498340" y="3506470"/>
            <a:ext cx="5664200" cy="67437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48">
            <a:extLst>
              <a:ext uri="{FF2B5EF4-FFF2-40B4-BE49-F238E27FC236}">
                <a16:creationId xmlns:a16="http://schemas.microsoft.com/office/drawing/2014/main" id="{D5AAA54C-0885-4221-AAAF-831C36B8C0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8940" y="2816860"/>
            <a:ext cx="1143000" cy="674370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07D1309E-F6F7-4FFB-BFBE-F2B34D49D2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98340" y="5157470"/>
            <a:ext cx="5664200" cy="67437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48">
            <a:extLst>
              <a:ext uri="{FF2B5EF4-FFF2-40B4-BE49-F238E27FC236}">
                <a16:creationId xmlns:a16="http://schemas.microsoft.com/office/drawing/2014/main" id="{020F4427-24B5-439F-BAD8-849395F5BD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58940" y="4467860"/>
            <a:ext cx="1143000" cy="674370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7" name="Date Placeholder 3">
            <a:extLst>
              <a:ext uri="{FF2B5EF4-FFF2-40B4-BE49-F238E27FC236}">
                <a16:creationId xmlns:a16="http://schemas.microsoft.com/office/drawing/2014/main" id="{4B58E98B-B927-46C1-8ED3-11D1917EF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99460" y="6356350"/>
            <a:ext cx="27094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8" name="Footer Placeholder 4">
            <a:extLst>
              <a:ext uri="{FF2B5EF4-FFF2-40B4-BE49-F238E27FC236}">
                <a16:creationId xmlns:a16="http://schemas.microsoft.com/office/drawing/2014/main" id="{6CCE00AF-3769-40CD-9667-5C865AF00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83089" y="6356350"/>
            <a:ext cx="2253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D8C19DE6-07C2-43A2-A5EE-D0967E1F9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961596BB-AB96-498E-9FC6-5A2AB545015E}"/>
              </a:ext>
            </a:extLst>
          </p:cNvPr>
          <p:cNvSpPr/>
          <p:nvPr userDrawn="1"/>
        </p:nvSpPr>
        <p:spPr>
          <a:xfrm>
            <a:off x="0" y="0"/>
            <a:ext cx="2133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9118C8-2BD4-4A40-BC58-4FE44DEC7363}"/>
              </a:ext>
            </a:extLst>
          </p:cNvPr>
          <p:cNvSpPr/>
          <p:nvPr userDrawn="1"/>
        </p:nvSpPr>
        <p:spPr>
          <a:xfrm>
            <a:off x="2118360" y="13716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AD9616-1E71-41BB-8C88-7A8B2E678B19}"/>
              </a:ext>
            </a:extLst>
          </p:cNvPr>
          <p:cNvSpPr/>
          <p:nvPr userDrawn="1"/>
        </p:nvSpPr>
        <p:spPr>
          <a:xfrm>
            <a:off x="2118360" y="24003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C0C635-E6DB-4926-AB50-27C9523BA6D9}"/>
              </a:ext>
            </a:extLst>
          </p:cNvPr>
          <p:cNvSpPr/>
          <p:nvPr userDrawn="1"/>
        </p:nvSpPr>
        <p:spPr>
          <a:xfrm>
            <a:off x="2118360" y="27432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C2E78C-B45B-4FC7-8BA2-B26C3B4C1B7B}"/>
              </a:ext>
            </a:extLst>
          </p:cNvPr>
          <p:cNvSpPr/>
          <p:nvPr userDrawn="1"/>
        </p:nvSpPr>
        <p:spPr>
          <a:xfrm>
            <a:off x="2118360" y="30861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27586E-6CC4-43CF-85A4-5F1DEBF538EE}"/>
              </a:ext>
            </a:extLst>
          </p:cNvPr>
          <p:cNvSpPr/>
          <p:nvPr userDrawn="1"/>
        </p:nvSpPr>
        <p:spPr>
          <a:xfrm>
            <a:off x="2118360" y="34290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A87086-44EB-4B15-9068-C89D4316CCC4}"/>
              </a:ext>
            </a:extLst>
          </p:cNvPr>
          <p:cNvSpPr/>
          <p:nvPr userDrawn="1"/>
        </p:nvSpPr>
        <p:spPr>
          <a:xfrm>
            <a:off x="2118360" y="37719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DBA141-4D66-475C-A7A4-24D56F66EA01}"/>
              </a:ext>
            </a:extLst>
          </p:cNvPr>
          <p:cNvSpPr/>
          <p:nvPr userDrawn="1"/>
        </p:nvSpPr>
        <p:spPr>
          <a:xfrm>
            <a:off x="2118360" y="41148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36208B-40F2-466D-94DD-475C48CC33F1}"/>
              </a:ext>
            </a:extLst>
          </p:cNvPr>
          <p:cNvSpPr/>
          <p:nvPr userDrawn="1"/>
        </p:nvSpPr>
        <p:spPr>
          <a:xfrm>
            <a:off x="2118360" y="44577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A7F399-568C-49DE-BEA4-F1693AC34329}"/>
              </a:ext>
            </a:extLst>
          </p:cNvPr>
          <p:cNvSpPr/>
          <p:nvPr userDrawn="1"/>
        </p:nvSpPr>
        <p:spPr>
          <a:xfrm>
            <a:off x="2118360" y="48006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04A9B4-FE61-456D-821E-17BBAF611724}"/>
              </a:ext>
            </a:extLst>
          </p:cNvPr>
          <p:cNvSpPr/>
          <p:nvPr userDrawn="1"/>
        </p:nvSpPr>
        <p:spPr>
          <a:xfrm>
            <a:off x="2118360" y="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9149E0-1DA5-4D13-B672-D5D022B66892}"/>
              </a:ext>
            </a:extLst>
          </p:cNvPr>
          <p:cNvSpPr/>
          <p:nvPr userDrawn="1"/>
        </p:nvSpPr>
        <p:spPr>
          <a:xfrm>
            <a:off x="2118360" y="65151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4998EA-58DB-4394-B448-32D5476A0416}"/>
              </a:ext>
            </a:extLst>
          </p:cNvPr>
          <p:cNvSpPr/>
          <p:nvPr userDrawn="1"/>
        </p:nvSpPr>
        <p:spPr>
          <a:xfrm>
            <a:off x="2118360" y="3429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0B7785-DD94-4481-9BE0-30321A1E5D4F}"/>
              </a:ext>
            </a:extLst>
          </p:cNvPr>
          <p:cNvSpPr/>
          <p:nvPr userDrawn="1"/>
        </p:nvSpPr>
        <p:spPr>
          <a:xfrm>
            <a:off x="2118360" y="51435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CA73DF-3F6B-4A8B-BC96-5F0E8816759D}"/>
              </a:ext>
            </a:extLst>
          </p:cNvPr>
          <p:cNvSpPr/>
          <p:nvPr userDrawn="1"/>
        </p:nvSpPr>
        <p:spPr>
          <a:xfrm>
            <a:off x="2118360" y="54864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56AF0A-DC14-4B8A-B41C-950B659F5248}"/>
              </a:ext>
            </a:extLst>
          </p:cNvPr>
          <p:cNvSpPr/>
          <p:nvPr userDrawn="1"/>
        </p:nvSpPr>
        <p:spPr>
          <a:xfrm>
            <a:off x="2118360" y="58293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5D68D2-7542-4F1E-923A-0C6C255A8566}"/>
              </a:ext>
            </a:extLst>
          </p:cNvPr>
          <p:cNvSpPr/>
          <p:nvPr userDrawn="1"/>
        </p:nvSpPr>
        <p:spPr>
          <a:xfrm>
            <a:off x="2118360" y="61722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DD9ED3-7DCD-4E23-94F2-51C26D610A2B}"/>
              </a:ext>
            </a:extLst>
          </p:cNvPr>
          <p:cNvSpPr/>
          <p:nvPr userDrawn="1"/>
        </p:nvSpPr>
        <p:spPr>
          <a:xfrm>
            <a:off x="2118360" y="6858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7ED83BD-EB0D-46BD-A015-91554B991642}"/>
              </a:ext>
            </a:extLst>
          </p:cNvPr>
          <p:cNvSpPr/>
          <p:nvPr userDrawn="1"/>
        </p:nvSpPr>
        <p:spPr>
          <a:xfrm>
            <a:off x="2118360" y="10287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9C2404-050F-4EF9-B5FD-333059A9D6FA}"/>
              </a:ext>
            </a:extLst>
          </p:cNvPr>
          <p:cNvSpPr/>
          <p:nvPr userDrawn="1"/>
        </p:nvSpPr>
        <p:spPr>
          <a:xfrm>
            <a:off x="2118360" y="17145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4710FF2-3868-4BB0-AA0F-85DAD4623984}"/>
              </a:ext>
            </a:extLst>
          </p:cNvPr>
          <p:cNvSpPr/>
          <p:nvPr userDrawn="1"/>
        </p:nvSpPr>
        <p:spPr>
          <a:xfrm>
            <a:off x="2118360" y="20574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74585" y="2766221"/>
            <a:ext cx="6858002" cy="1325563"/>
          </a:xfrm>
        </p:spPr>
        <p:txBody>
          <a:bodyPr>
            <a:norm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Date Placeholder 3">
            <a:extLst>
              <a:ext uri="{FF2B5EF4-FFF2-40B4-BE49-F238E27FC236}">
                <a16:creationId xmlns:a16="http://schemas.microsoft.com/office/drawing/2014/main" id="{4B58E98B-B927-46C1-8ED3-11D1917EF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99460" y="6356350"/>
            <a:ext cx="27094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8" name="Footer Placeholder 4">
            <a:extLst>
              <a:ext uri="{FF2B5EF4-FFF2-40B4-BE49-F238E27FC236}">
                <a16:creationId xmlns:a16="http://schemas.microsoft.com/office/drawing/2014/main" id="{6CCE00AF-3769-40CD-9667-5C865AF00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83089" y="6356350"/>
            <a:ext cx="2253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D8C19DE6-07C2-43A2-A5EE-D0967E1F9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6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1A29850-9B3D-49F0-9198-80F35FD55140}"/>
              </a:ext>
            </a:extLst>
          </p:cNvPr>
          <p:cNvSpPr/>
          <p:nvPr userDrawn="1"/>
        </p:nvSpPr>
        <p:spPr>
          <a:xfrm>
            <a:off x="5222748" y="0"/>
            <a:ext cx="1746503" cy="17556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0672AB-65F9-4533-9452-7872A8E7C3BC}"/>
              </a:ext>
            </a:extLst>
          </p:cNvPr>
          <p:cNvSpPr/>
          <p:nvPr userDrawn="1"/>
        </p:nvSpPr>
        <p:spPr>
          <a:xfrm>
            <a:off x="1740916" y="0"/>
            <a:ext cx="1746504" cy="17556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20BF50-7B12-496A-986A-AF0B9880118F}"/>
              </a:ext>
            </a:extLst>
          </p:cNvPr>
          <p:cNvSpPr/>
          <p:nvPr userDrawn="1"/>
        </p:nvSpPr>
        <p:spPr>
          <a:xfrm>
            <a:off x="0" y="0"/>
            <a:ext cx="1746504" cy="17556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556028-47A8-47AD-A7ED-1CB2252FBE3D}"/>
              </a:ext>
            </a:extLst>
          </p:cNvPr>
          <p:cNvSpPr/>
          <p:nvPr userDrawn="1"/>
        </p:nvSpPr>
        <p:spPr>
          <a:xfrm>
            <a:off x="10445496" y="0"/>
            <a:ext cx="1746504" cy="17556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7570CE-A79F-452C-A098-5DE30EBBC6FB}"/>
              </a:ext>
            </a:extLst>
          </p:cNvPr>
          <p:cNvSpPr/>
          <p:nvPr userDrawn="1"/>
        </p:nvSpPr>
        <p:spPr>
          <a:xfrm>
            <a:off x="1740916" y="1733044"/>
            <a:ext cx="1746504" cy="17556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D3866FD-426E-414F-B17B-F648AF71EA9B}"/>
              </a:ext>
            </a:extLst>
          </p:cNvPr>
          <p:cNvSpPr/>
          <p:nvPr userDrawn="1"/>
        </p:nvSpPr>
        <p:spPr>
          <a:xfrm>
            <a:off x="0" y="1733044"/>
            <a:ext cx="1746504" cy="17556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B0C63F-EAB3-44FC-B94D-C69BCBD26EBB}"/>
              </a:ext>
            </a:extLst>
          </p:cNvPr>
          <p:cNvSpPr/>
          <p:nvPr userDrawn="1"/>
        </p:nvSpPr>
        <p:spPr>
          <a:xfrm>
            <a:off x="8704580" y="1733044"/>
            <a:ext cx="1746504" cy="17556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9B1BFC-C4E4-428C-A63D-1780C528C70E}"/>
              </a:ext>
            </a:extLst>
          </p:cNvPr>
          <p:cNvSpPr/>
          <p:nvPr userDrawn="1"/>
        </p:nvSpPr>
        <p:spPr>
          <a:xfrm>
            <a:off x="5222748" y="1733044"/>
            <a:ext cx="1746504" cy="17556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506793-EC4D-4DB9-A0A1-CC46BD8565D8}"/>
              </a:ext>
            </a:extLst>
          </p:cNvPr>
          <p:cNvSpPr/>
          <p:nvPr userDrawn="1"/>
        </p:nvSpPr>
        <p:spPr>
          <a:xfrm>
            <a:off x="10451084" y="1733044"/>
            <a:ext cx="1740916" cy="17556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BD3197-9B69-4E3D-9A01-662F1F8E514B}"/>
              </a:ext>
            </a:extLst>
          </p:cNvPr>
          <p:cNvSpPr/>
          <p:nvPr userDrawn="1"/>
        </p:nvSpPr>
        <p:spPr>
          <a:xfrm>
            <a:off x="3481832" y="1733044"/>
            <a:ext cx="1746504" cy="17556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720" y="3870960"/>
            <a:ext cx="9052560" cy="13636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9720" y="5405755"/>
            <a:ext cx="9052560" cy="47688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52">
            <a:extLst>
              <a:ext uri="{FF2B5EF4-FFF2-40B4-BE49-F238E27FC236}">
                <a16:creationId xmlns:a16="http://schemas.microsoft.com/office/drawing/2014/main" id="{AEBBD699-238F-487D-A094-5E479CCCCD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81832" y="0"/>
            <a:ext cx="1740916" cy="1733044"/>
          </a:xfrm>
          <a:custGeom>
            <a:avLst/>
            <a:gdLst>
              <a:gd name="connsiteX0" fmla="*/ 0 w 1719072"/>
              <a:gd name="connsiteY0" fmla="*/ 0 h 1708970"/>
              <a:gd name="connsiteX1" fmla="*/ 1719072 w 1719072"/>
              <a:gd name="connsiteY1" fmla="*/ 0 h 1708970"/>
              <a:gd name="connsiteX2" fmla="*/ 1719072 w 1719072"/>
              <a:gd name="connsiteY2" fmla="*/ 1708970 h 1708970"/>
              <a:gd name="connsiteX3" fmla="*/ 0 w 1719072"/>
              <a:gd name="connsiteY3" fmla="*/ 1708970 h 17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08970">
                <a:moveTo>
                  <a:pt x="0" y="0"/>
                </a:moveTo>
                <a:lnTo>
                  <a:pt x="1719072" y="0"/>
                </a:lnTo>
                <a:lnTo>
                  <a:pt x="1719072" y="1708970"/>
                </a:lnTo>
                <a:lnTo>
                  <a:pt x="0" y="17089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52">
            <a:extLst>
              <a:ext uri="{FF2B5EF4-FFF2-40B4-BE49-F238E27FC236}">
                <a16:creationId xmlns:a16="http://schemas.microsoft.com/office/drawing/2014/main" id="{6A29DD5B-55DC-47F4-8032-1E78B3A990B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04580" y="0"/>
            <a:ext cx="1746504" cy="1733044"/>
          </a:xfrm>
          <a:custGeom>
            <a:avLst/>
            <a:gdLst>
              <a:gd name="connsiteX0" fmla="*/ 0 w 1719072"/>
              <a:gd name="connsiteY0" fmla="*/ 0 h 1708970"/>
              <a:gd name="connsiteX1" fmla="*/ 1719072 w 1719072"/>
              <a:gd name="connsiteY1" fmla="*/ 0 h 1708970"/>
              <a:gd name="connsiteX2" fmla="*/ 1719072 w 1719072"/>
              <a:gd name="connsiteY2" fmla="*/ 1708970 h 1708970"/>
              <a:gd name="connsiteX3" fmla="*/ 0 w 1719072"/>
              <a:gd name="connsiteY3" fmla="*/ 1708970 h 17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08970">
                <a:moveTo>
                  <a:pt x="0" y="0"/>
                </a:moveTo>
                <a:lnTo>
                  <a:pt x="1719072" y="0"/>
                </a:lnTo>
                <a:lnTo>
                  <a:pt x="1719072" y="1708970"/>
                </a:lnTo>
                <a:lnTo>
                  <a:pt x="0" y="17089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52">
            <a:extLst>
              <a:ext uri="{FF2B5EF4-FFF2-40B4-BE49-F238E27FC236}">
                <a16:creationId xmlns:a16="http://schemas.microsoft.com/office/drawing/2014/main" id="{DF373D3C-15A7-41D7-A80E-63E14EA87B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969252" y="1733044"/>
            <a:ext cx="1735328" cy="1755648"/>
          </a:xfrm>
          <a:custGeom>
            <a:avLst/>
            <a:gdLst>
              <a:gd name="connsiteX0" fmla="*/ 0 w 1719072"/>
              <a:gd name="connsiteY0" fmla="*/ 0 h 1708970"/>
              <a:gd name="connsiteX1" fmla="*/ 1719072 w 1719072"/>
              <a:gd name="connsiteY1" fmla="*/ 0 h 1708970"/>
              <a:gd name="connsiteX2" fmla="*/ 1719072 w 1719072"/>
              <a:gd name="connsiteY2" fmla="*/ 1708970 h 1708970"/>
              <a:gd name="connsiteX3" fmla="*/ 0 w 1719072"/>
              <a:gd name="connsiteY3" fmla="*/ 1708970 h 17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08970">
                <a:moveTo>
                  <a:pt x="0" y="0"/>
                </a:moveTo>
                <a:lnTo>
                  <a:pt x="1719072" y="0"/>
                </a:lnTo>
                <a:lnTo>
                  <a:pt x="1719072" y="1708970"/>
                </a:lnTo>
                <a:lnTo>
                  <a:pt x="0" y="17089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FEFBC2-5C67-4F2E-8B5F-6AAF8656FBA4}"/>
              </a:ext>
            </a:extLst>
          </p:cNvPr>
          <p:cNvSpPr/>
          <p:nvPr userDrawn="1"/>
        </p:nvSpPr>
        <p:spPr>
          <a:xfrm>
            <a:off x="6969250" y="0"/>
            <a:ext cx="1740917" cy="1733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9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9138" y="6356350"/>
            <a:ext cx="783776" cy="365125"/>
          </a:xfrm>
        </p:spPr>
        <p:txBody>
          <a:bodyPr lIns="0"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28">
            <a:extLst>
              <a:ext uri="{FF2B5EF4-FFF2-40B4-BE49-F238E27FC236}">
                <a16:creationId xmlns:a16="http://schemas.microsoft.com/office/drawing/2014/main" id="{F5B0F680-047E-4915-A8F5-EFB05A62D5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3175" y="607060"/>
            <a:ext cx="6082549" cy="625474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C3D54C-F4F9-4FBF-80F6-F45EFD6A2CFF}"/>
              </a:ext>
            </a:extLst>
          </p:cNvPr>
          <p:cNvSpPr/>
          <p:nvPr userDrawn="1"/>
        </p:nvSpPr>
        <p:spPr>
          <a:xfrm>
            <a:off x="0" y="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70E28C-9E20-435C-99D0-48CF2909019B}"/>
              </a:ext>
            </a:extLst>
          </p:cNvPr>
          <p:cNvSpPr/>
          <p:nvPr userDrawn="1"/>
        </p:nvSpPr>
        <p:spPr>
          <a:xfrm>
            <a:off x="1213390" y="0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06EA5A-9289-4E46-9AB8-457FE7AD1491}"/>
              </a:ext>
            </a:extLst>
          </p:cNvPr>
          <p:cNvSpPr/>
          <p:nvPr userDrawn="1"/>
        </p:nvSpPr>
        <p:spPr>
          <a:xfrm>
            <a:off x="1820085" y="0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425AF3-AF4E-4334-8EF6-9C9C36BFF6E9}"/>
              </a:ext>
            </a:extLst>
          </p:cNvPr>
          <p:cNvSpPr/>
          <p:nvPr userDrawn="1"/>
        </p:nvSpPr>
        <p:spPr>
          <a:xfrm>
            <a:off x="2426780" y="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44959B-5FB7-4710-8EB4-C6F2E27C47D4}"/>
              </a:ext>
            </a:extLst>
          </p:cNvPr>
          <p:cNvSpPr/>
          <p:nvPr userDrawn="1"/>
        </p:nvSpPr>
        <p:spPr>
          <a:xfrm>
            <a:off x="3033475" y="0"/>
            <a:ext cx="607060" cy="60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72CBB0-055F-4C86-A198-4CCA83E0D07C}"/>
              </a:ext>
            </a:extLst>
          </p:cNvPr>
          <p:cNvSpPr/>
          <p:nvPr userDrawn="1"/>
        </p:nvSpPr>
        <p:spPr>
          <a:xfrm>
            <a:off x="3640170" y="0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507067-9434-4548-88C1-96187DB5A02A}"/>
              </a:ext>
            </a:extLst>
          </p:cNvPr>
          <p:cNvSpPr/>
          <p:nvPr userDrawn="1"/>
        </p:nvSpPr>
        <p:spPr>
          <a:xfrm>
            <a:off x="4246865" y="0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ACD849-640F-48CE-8342-1AE774134F52}"/>
              </a:ext>
            </a:extLst>
          </p:cNvPr>
          <p:cNvSpPr/>
          <p:nvPr userDrawn="1"/>
        </p:nvSpPr>
        <p:spPr>
          <a:xfrm>
            <a:off x="4853560" y="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195952-CF8E-4D15-9CC8-CA4743A73453}"/>
              </a:ext>
            </a:extLst>
          </p:cNvPr>
          <p:cNvSpPr/>
          <p:nvPr userDrawn="1"/>
        </p:nvSpPr>
        <p:spPr>
          <a:xfrm>
            <a:off x="5460256" y="0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1A4A50-99ED-4ED2-8288-09A681E55857}"/>
              </a:ext>
            </a:extLst>
          </p:cNvPr>
          <p:cNvSpPr/>
          <p:nvPr userDrawn="1"/>
        </p:nvSpPr>
        <p:spPr>
          <a:xfrm>
            <a:off x="606695" y="0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5E24E4D-15D7-4BF5-9092-BD4E86DB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700" y="3219450"/>
            <a:ext cx="4603750" cy="1343025"/>
          </a:xfrm>
        </p:spPr>
        <p:txBody>
          <a:bodyPr lIns="0" anchor="t">
            <a:normAutofit/>
          </a:bodyPr>
          <a:lstStyle>
            <a:lvl1pPr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7093093-F077-4A1D-A6ED-946369A58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3700" y="4589463"/>
            <a:ext cx="4603750" cy="1500187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93E355-5671-4FE4-8958-99FC40EF5B1D}"/>
              </a:ext>
            </a:extLst>
          </p:cNvPr>
          <p:cNvSpPr/>
          <p:nvPr userDrawn="1"/>
        </p:nvSpPr>
        <p:spPr>
          <a:xfrm>
            <a:off x="6743700" y="2850249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F3D699E8-339D-4753-8032-13F328CF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47214" y="6356350"/>
            <a:ext cx="2808515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C24FE381-D866-4C7F-95D5-4CF34B3A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0030" y="6356350"/>
            <a:ext cx="78377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2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cellaneous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4A94B9-9E00-4DD6-BCD4-604645044CAD}"/>
              </a:ext>
            </a:extLst>
          </p:cNvPr>
          <p:cNvSpPr/>
          <p:nvPr userDrawn="1"/>
        </p:nvSpPr>
        <p:spPr>
          <a:xfrm>
            <a:off x="5017194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39AA0F-90FD-444F-B618-EE6F4C1F122A}"/>
              </a:ext>
            </a:extLst>
          </p:cNvPr>
          <p:cNvSpPr/>
          <p:nvPr userDrawn="1"/>
        </p:nvSpPr>
        <p:spPr>
          <a:xfrm>
            <a:off x="4300452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35D740-BF58-4DAE-A85B-5EF9B6EE3615}"/>
              </a:ext>
            </a:extLst>
          </p:cNvPr>
          <p:cNvSpPr/>
          <p:nvPr userDrawn="1"/>
        </p:nvSpPr>
        <p:spPr>
          <a:xfrm>
            <a:off x="5375565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B3B2E1-FF09-40A7-993A-BFF59632C25C}"/>
              </a:ext>
            </a:extLst>
          </p:cNvPr>
          <p:cNvSpPr/>
          <p:nvPr userDrawn="1"/>
        </p:nvSpPr>
        <p:spPr>
          <a:xfrm>
            <a:off x="358371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9981C2-BC8B-44CC-9A8B-A5B381264380}"/>
              </a:ext>
            </a:extLst>
          </p:cNvPr>
          <p:cNvSpPr/>
          <p:nvPr userDrawn="1"/>
        </p:nvSpPr>
        <p:spPr>
          <a:xfrm>
            <a:off x="2866968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FAAD0A-E8F9-47F8-874E-433E4C9A92AC}"/>
              </a:ext>
            </a:extLst>
          </p:cNvPr>
          <p:cNvSpPr/>
          <p:nvPr userDrawn="1"/>
        </p:nvSpPr>
        <p:spPr>
          <a:xfrm>
            <a:off x="2150226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71ABB2-3607-4850-A2E7-141BF30EA1E4}"/>
              </a:ext>
            </a:extLst>
          </p:cNvPr>
          <p:cNvSpPr/>
          <p:nvPr userDrawn="1"/>
        </p:nvSpPr>
        <p:spPr>
          <a:xfrm>
            <a:off x="3225339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FBB6AA-DB66-48A4-BBD2-9B36C02E5371}"/>
              </a:ext>
            </a:extLst>
          </p:cNvPr>
          <p:cNvSpPr/>
          <p:nvPr userDrawn="1"/>
        </p:nvSpPr>
        <p:spPr>
          <a:xfrm>
            <a:off x="1791855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9AC868-5C63-419B-8791-593862E707C6}"/>
              </a:ext>
            </a:extLst>
          </p:cNvPr>
          <p:cNvSpPr/>
          <p:nvPr userDrawn="1"/>
        </p:nvSpPr>
        <p:spPr>
          <a:xfrm>
            <a:off x="1433484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36AF71-D03B-4190-8590-1688288FB9F2}"/>
              </a:ext>
            </a:extLst>
          </p:cNvPr>
          <p:cNvSpPr/>
          <p:nvPr userDrawn="1"/>
        </p:nvSpPr>
        <p:spPr>
          <a:xfrm>
            <a:off x="6092307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A6CEDE-A238-4C3A-B315-B3D3081EC7CC}"/>
              </a:ext>
            </a:extLst>
          </p:cNvPr>
          <p:cNvSpPr/>
          <p:nvPr userDrawn="1"/>
        </p:nvSpPr>
        <p:spPr>
          <a:xfrm>
            <a:off x="358371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ACE100-6140-4208-8CE9-DFE45B35007E}"/>
              </a:ext>
            </a:extLst>
          </p:cNvPr>
          <p:cNvSpPr/>
          <p:nvPr userDrawn="1"/>
        </p:nvSpPr>
        <p:spPr>
          <a:xfrm>
            <a:off x="4658823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75F84B-6DC9-4492-A492-95E4ABEF1B78}"/>
              </a:ext>
            </a:extLst>
          </p:cNvPr>
          <p:cNvSpPr/>
          <p:nvPr userDrawn="1"/>
        </p:nvSpPr>
        <p:spPr>
          <a:xfrm>
            <a:off x="1075113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788D4C-E960-45E8-ABC4-72FC2128647B}"/>
              </a:ext>
            </a:extLst>
          </p:cNvPr>
          <p:cNvSpPr/>
          <p:nvPr userDrawn="1"/>
        </p:nvSpPr>
        <p:spPr>
          <a:xfrm>
            <a:off x="2508597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28D71AB-A26E-43A9-B413-A59CFBCDD9B1}"/>
              </a:ext>
            </a:extLst>
          </p:cNvPr>
          <p:cNvSpPr/>
          <p:nvPr userDrawn="1"/>
        </p:nvSpPr>
        <p:spPr>
          <a:xfrm>
            <a:off x="716742" y="0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1E9C91-A1C1-432A-9523-A511B304162F}"/>
              </a:ext>
            </a:extLst>
          </p:cNvPr>
          <p:cNvSpPr/>
          <p:nvPr userDrawn="1"/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D3C8E1-8F58-4916-9097-718454DAC9FC}"/>
              </a:ext>
            </a:extLst>
          </p:cNvPr>
          <p:cNvSpPr/>
          <p:nvPr userDrawn="1"/>
        </p:nvSpPr>
        <p:spPr>
          <a:xfrm>
            <a:off x="5733936" y="0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1465436-7CD8-4713-84B2-BE392283D713}"/>
              </a:ext>
            </a:extLst>
          </p:cNvPr>
          <p:cNvSpPr/>
          <p:nvPr userDrawn="1"/>
        </p:nvSpPr>
        <p:spPr>
          <a:xfrm>
            <a:off x="3942081" y="0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4BFDB3-CC2F-4666-9557-90812A8E5147}"/>
              </a:ext>
            </a:extLst>
          </p:cNvPr>
          <p:cNvSpPr/>
          <p:nvPr userDrawn="1"/>
        </p:nvSpPr>
        <p:spPr>
          <a:xfrm>
            <a:off x="11467872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D356C3-53D1-4AF1-B3FD-AEEFF75FDB5C}"/>
              </a:ext>
            </a:extLst>
          </p:cNvPr>
          <p:cNvSpPr/>
          <p:nvPr userDrawn="1"/>
        </p:nvSpPr>
        <p:spPr>
          <a:xfrm>
            <a:off x="10751130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C89E7C-AF7A-4E82-B01B-1A945C7BBF79}"/>
              </a:ext>
            </a:extLst>
          </p:cNvPr>
          <p:cNvSpPr/>
          <p:nvPr userDrawn="1"/>
        </p:nvSpPr>
        <p:spPr>
          <a:xfrm>
            <a:off x="1182624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605B19F-DE4A-4705-A964-0579015AED0E}"/>
              </a:ext>
            </a:extLst>
          </p:cNvPr>
          <p:cNvSpPr/>
          <p:nvPr userDrawn="1"/>
        </p:nvSpPr>
        <p:spPr>
          <a:xfrm>
            <a:off x="10034388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D299157-3482-4535-BECD-566EFFF308AD}"/>
              </a:ext>
            </a:extLst>
          </p:cNvPr>
          <p:cNvSpPr/>
          <p:nvPr userDrawn="1"/>
        </p:nvSpPr>
        <p:spPr>
          <a:xfrm>
            <a:off x="9317646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8CCBF5-CCDC-43C9-B57D-B9DAE23B58BE}"/>
              </a:ext>
            </a:extLst>
          </p:cNvPr>
          <p:cNvSpPr/>
          <p:nvPr userDrawn="1"/>
        </p:nvSpPr>
        <p:spPr>
          <a:xfrm>
            <a:off x="8600904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412D896-790A-420A-BBFB-AFDB7BD9B603}"/>
              </a:ext>
            </a:extLst>
          </p:cNvPr>
          <p:cNvSpPr/>
          <p:nvPr userDrawn="1"/>
        </p:nvSpPr>
        <p:spPr>
          <a:xfrm>
            <a:off x="9676017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5941E70-EE67-4F80-B753-2F6426D0A9DA}"/>
              </a:ext>
            </a:extLst>
          </p:cNvPr>
          <p:cNvSpPr/>
          <p:nvPr userDrawn="1"/>
        </p:nvSpPr>
        <p:spPr>
          <a:xfrm>
            <a:off x="8242533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751E552-2222-4200-8E39-4DF2BEB677FD}"/>
              </a:ext>
            </a:extLst>
          </p:cNvPr>
          <p:cNvSpPr/>
          <p:nvPr userDrawn="1"/>
        </p:nvSpPr>
        <p:spPr>
          <a:xfrm>
            <a:off x="7884162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43002CA-9883-43A9-B000-00F9F7A14D27}"/>
              </a:ext>
            </a:extLst>
          </p:cNvPr>
          <p:cNvSpPr/>
          <p:nvPr userDrawn="1"/>
        </p:nvSpPr>
        <p:spPr>
          <a:xfrm>
            <a:off x="6809049" y="0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61A1E0B-5D8C-42BB-8493-4A6E267A7C73}"/>
              </a:ext>
            </a:extLst>
          </p:cNvPr>
          <p:cNvSpPr/>
          <p:nvPr userDrawn="1"/>
        </p:nvSpPr>
        <p:spPr>
          <a:xfrm>
            <a:off x="11109501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1E86EA3-C77E-4F5B-B2D8-06ACD07DECA4}"/>
              </a:ext>
            </a:extLst>
          </p:cNvPr>
          <p:cNvSpPr/>
          <p:nvPr userDrawn="1"/>
        </p:nvSpPr>
        <p:spPr>
          <a:xfrm>
            <a:off x="7525791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DD0E5EA-DA68-48FA-984B-26F2185EF431}"/>
              </a:ext>
            </a:extLst>
          </p:cNvPr>
          <p:cNvSpPr/>
          <p:nvPr userDrawn="1"/>
        </p:nvSpPr>
        <p:spPr>
          <a:xfrm>
            <a:off x="8959275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1E5F851-80EC-44A1-B97A-D40F00A63A11}"/>
              </a:ext>
            </a:extLst>
          </p:cNvPr>
          <p:cNvSpPr/>
          <p:nvPr userDrawn="1"/>
        </p:nvSpPr>
        <p:spPr>
          <a:xfrm>
            <a:off x="716742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06D6FCB-D2DE-4100-B034-4F158AA21763}"/>
              </a:ext>
            </a:extLst>
          </p:cNvPr>
          <p:cNvSpPr/>
          <p:nvPr userDrawn="1"/>
        </p:nvSpPr>
        <p:spPr>
          <a:xfrm>
            <a:off x="6450678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3C2CDE-BD78-4521-A433-7332BF3D57FA}"/>
              </a:ext>
            </a:extLst>
          </p:cNvPr>
          <p:cNvSpPr/>
          <p:nvPr userDrawn="1"/>
        </p:nvSpPr>
        <p:spPr>
          <a:xfrm>
            <a:off x="10392759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4BBE4B76-BA2D-4EA4-A178-30F57AC1DFD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43984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28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78" name="Text Placeholder 4">
            <a:extLst>
              <a:ext uri="{FF2B5EF4-FFF2-40B4-BE49-F238E27FC236}">
                <a16:creationId xmlns:a16="http://schemas.microsoft.com/office/drawing/2014/main" id="{045FF175-F59F-4A69-B296-E046C778424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43984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28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0" name="Text Placeholder 2">
            <a:extLst>
              <a:ext uri="{FF2B5EF4-FFF2-40B4-BE49-F238E27FC236}">
                <a16:creationId xmlns:a16="http://schemas.microsoft.com/office/drawing/2014/main" id="{FBAA7D2D-B5F0-416A-A89F-1DC3E6A877E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43984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28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2" name="Text Placeholder 2">
            <a:extLst>
              <a:ext uri="{FF2B5EF4-FFF2-40B4-BE49-F238E27FC236}">
                <a16:creationId xmlns:a16="http://schemas.microsoft.com/office/drawing/2014/main" id="{01187116-E25F-47A2-9BC5-532F3F42D31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43980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28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B69B6CD5-B022-423C-A017-AD2D8FFA0665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5226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0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" name="Text Placeholder 2">
            <a:extLst>
              <a:ext uri="{FF2B5EF4-FFF2-40B4-BE49-F238E27FC236}">
                <a16:creationId xmlns:a16="http://schemas.microsoft.com/office/drawing/2014/main" id="{06A7180A-5FBF-4DE7-A668-E24E022DFA9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98609" y="5226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0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7" name="Text Placeholder 2">
            <a:extLst>
              <a:ext uri="{FF2B5EF4-FFF2-40B4-BE49-F238E27FC236}">
                <a16:creationId xmlns:a16="http://schemas.microsoft.com/office/drawing/2014/main" id="{2EFABF40-7E40-4F8A-80D3-DB5903EEBDF1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23074" y="5226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0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FFD10C91-B253-496D-889A-D48B1A0AA55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3562665" y="5226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0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9FDBCD91-EE94-4107-8814-059FE0E8F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476" y="629616"/>
            <a:ext cx="9371048" cy="1325563"/>
          </a:xfrm>
        </p:spPr>
        <p:txBody>
          <a:bodyPr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3" name="Date Placeholder 3">
            <a:extLst>
              <a:ext uri="{FF2B5EF4-FFF2-40B4-BE49-F238E27FC236}">
                <a16:creationId xmlns:a16="http://schemas.microsoft.com/office/drawing/2014/main" id="{3EDC5EF0-E937-47AD-8F93-11A7E0319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4" name="Footer Placeholder 4">
            <a:extLst>
              <a:ext uri="{FF2B5EF4-FFF2-40B4-BE49-F238E27FC236}">
                <a16:creationId xmlns:a16="http://schemas.microsoft.com/office/drawing/2014/main" id="{4CB9AE8E-EB22-4097-951C-4A6E38B2D47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5" name="Slide Number Placeholder 5">
            <a:extLst>
              <a:ext uri="{FF2B5EF4-FFF2-40B4-BE49-F238E27FC236}">
                <a16:creationId xmlns:a16="http://schemas.microsoft.com/office/drawing/2014/main" id="{D89D10F4-442B-4B78-B541-92469482E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75" r:id="rId3"/>
    <p:sldLayoutId id="2147483676" r:id="rId4"/>
    <p:sldLayoutId id="2147483650" r:id="rId5"/>
    <p:sldLayoutId id="2147483682" r:id="rId6"/>
    <p:sldLayoutId id="2147483667" r:id="rId7"/>
    <p:sldLayoutId id="2147483668" r:id="rId8"/>
    <p:sldLayoutId id="2147483656" r:id="rId9"/>
    <p:sldLayoutId id="2147483677" r:id="rId10"/>
    <p:sldLayoutId id="2147483664" r:id="rId11"/>
    <p:sldLayoutId id="2147483678" r:id="rId12"/>
    <p:sldLayoutId id="2147483679" r:id="rId13"/>
    <p:sldLayoutId id="2147483680" r:id="rId14"/>
    <p:sldLayoutId id="2147483673" r:id="rId15"/>
    <p:sldLayoutId id="2147483681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Customer Behavior Analysis</a:t>
            </a:r>
          </a:p>
        </p:txBody>
      </p:sp>
      <p:pic>
        <p:nvPicPr>
          <p:cNvPr id="7" name="Picture 6" descr="A group of people standing and standing&#10;&#10;Description automatically generated">
            <a:extLst>
              <a:ext uri="{FF2B5EF4-FFF2-40B4-BE49-F238E27FC236}">
                <a16:creationId xmlns:a16="http://schemas.microsoft.com/office/drawing/2014/main" id="{F1246D5A-F00E-C501-75C9-AEA7E7720E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73" r="80486" b="58961"/>
          <a:stretch/>
        </p:blipFill>
        <p:spPr>
          <a:xfrm>
            <a:off x="3418918" y="11453"/>
            <a:ext cx="1715724" cy="1719072"/>
          </a:xfrm>
          <a:prstGeom prst="rect">
            <a:avLst/>
          </a:prstGeom>
        </p:spPr>
      </p:pic>
      <p:pic>
        <p:nvPicPr>
          <p:cNvPr id="29" name="Picture 28" descr="A group of people standing and standing&#10;&#10;Description automatically generated">
            <a:extLst>
              <a:ext uri="{FF2B5EF4-FFF2-40B4-BE49-F238E27FC236}">
                <a16:creationId xmlns:a16="http://schemas.microsoft.com/office/drawing/2014/main" id="{17488D48-A2D3-25D8-DC3B-6DD78E91F7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50" t="53056" r="52462" b="21877"/>
          <a:stretch/>
        </p:blipFill>
        <p:spPr>
          <a:xfrm>
            <a:off x="-6265" y="1705864"/>
            <a:ext cx="1715724" cy="1719072"/>
          </a:xfrm>
          <a:prstGeom prst="rect">
            <a:avLst/>
          </a:prstGeom>
        </p:spPr>
      </p:pic>
      <p:pic>
        <p:nvPicPr>
          <p:cNvPr id="33" name="Picture 32" descr="A group of people standing and standing&#10;&#10;Description automatically generated">
            <a:extLst>
              <a:ext uri="{FF2B5EF4-FFF2-40B4-BE49-F238E27FC236}">
                <a16:creationId xmlns:a16="http://schemas.microsoft.com/office/drawing/2014/main" id="{B89A1E60-F569-0C10-D513-602F34E8BE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43" t="11502" r="21942" b="63432"/>
          <a:stretch/>
        </p:blipFill>
        <p:spPr>
          <a:xfrm>
            <a:off x="3418918" y="5138928"/>
            <a:ext cx="1715724" cy="1719072"/>
          </a:xfrm>
          <a:prstGeom prst="rect">
            <a:avLst/>
          </a:prstGeom>
        </p:spPr>
      </p:pic>
      <p:pic>
        <p:nvPicPr>
          <p:cNvPr id="35" name="Picture 34" descr="A group of people standing and standing&#10;&#10;Description automatically generated">
            <a:extLst>
              <a:ext uri="{FF2B5EF4-FFF2-40B4-BE49-F238E27FC236}">
                <a16:creationId xmlns:a16="http://schemas.microsoft.com/office/drawing/2014/main" id="{EA1F12CD-47CC-ABFE-DF4D-2964C6DAB6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486" t="11740" b="63193"/>
          <a:stretch/>
        </p:blipFill>
        <p:spPr>
          <a:xfrm>
            <a:off x="1715724" y="3424936"/>
            <a:ext cx="1715724" cy="1719072"/>
          </a:xfrm>
          <a:prstGeom prst="rect">
            <a:avLst/>
          </a:prstGeom>
        </p:spPr>
      </p:pic>
      <p:pic>
        <p:nvPicPr>
          <p:cNvPr id="37" name="Picture 36" descr="A group of people standing and standing&#10;&#10;Description automatically generated">
            <a:extLst>
              <a:ext uri="{FF2B5EF4-FFF2-40B4-BE49-F238E27FC236}">
                <a16:creationId xmlns:a16="http://schemas.microsoft.com/office/drawing/2014/main" id="{6419578D-8AEA-8333-5D06-2DD445C0B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94" t="47222" r="32992" b="27712"/>
          <a:stretch/>
        </p:blipFill>
        <p:spPr>
          <a:xfrm>
            <a:off x="-17527" y="5138929"/>
            <a:ext cx="1715724" cy="17190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793491-F359-9A92-23DD-77962F0F472D}"/>
              </a:ext>
            </a:extLst>
          </p:cNvPr>
          <p:cNvSpPr txBox="1"/>
          <p:nvPr/>
        </p:nvSpPr>
        <p:spPr>
          <a:xfrm>
            <a:off x="5699578" y="6190488"/>
            <a:ext cx="348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 Group 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E0225E-B058-BFC6-97FC-DF26D23870C0}"/>
              </a:ext>
            </a:extLst>
          </p:cNvPr>
          <p:cNvSpPr txBox="1"/>
          <p:nvPr/>
        </p:nvSpPr>
        <p:spPr>
          <a:xfrm>
            <a:off x="8118491" y="2827505"/>
            <a:ext cx="4073509" cy="39105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99668A-3A7D-B336-03DE-61ABD0657116}"/>
              </a:ext>
            </a:extLst>
          </p:cNvPr>
          <p:cNvSpPr txBox="1"/>
          <p:nvPr/>
        </p:nvSpPr>
        <p:spPr>
          <a:xfrm>
            <a:off x="4037028" y="2827506"/>
            <a:ext cx="4117995" cy="391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5C3DB3-B67C-5BDD-8C5F-4FBEBCB450C9}"/>
              </a:ext>
            </a:extLst>
          </p:cNvPr>
          <p:cNvSpPr txBox="1"/>
          <p:nvPr/>
        </p:nvSpPr>
        <p:spPr>
          <a:xfrm>
            <a:off x="0" y="2830745"/>
            <a:ext cx="4036979" cy="39105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CC0C2-918D-493B-88AC-1556A77D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842" y="610049"/>
            <a:ext cx="892747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Future Analytics Recommendations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8D8B0-45A5-4F7D-9510-139B00A37B5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Focusing on location id 415 to retain more customer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" name="Online Image Placeholder 14" descr="Marker outline">
            <a:extLst>
              <a:ext uri="{FF2B5EF4-FFF2-40B4-BE49-F238E27FC236}">
                <a16:creationId xmlns:a16="http://schemas.microsoft.com/office/drawing/2014/main" id="{F1718E48-B4A3-444B-9DA9-7DCC8C1FA31E}"/>
              </a:ext>
            </a:extLst>
          </p:cNvPr>
          <p:cNvPicPr>
            <a:picLocks noGrp="1" noChangeAspect="1"/>
          </p:cNvPicPr>
          <p:nvPr>
            <p:ph type="clipArt" sz="quarter" idx="1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69256" y="3911600"/>
            <a:ext cx="746125" cy="74612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ABD66B-108F-4078-B750-915D7E688F6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969746" y="4922388"/>
            <a:ext cx="2176974" cy="85584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Analyze product pages which churned customers are visiting 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Online Image Placeholder 12" descr="Pie chart outline">
            <a:extLst>
              <a:ext uri="{FF2B5EF4-FFF2-40B4-BE49-F238E27FC236}">
                <a16:creationId xmlns:a16="http://schemas.microsoft.com/office/drawing/2014/main" id="{AF4EBF4E-5DA7-4D6A-BF3F-B5152F57E622}"/>
              </a:ext>
            </a:extLst>
          </p:cNvPr>
          <p:cNvPicPr>
            <a:picLocks noGrp="1" noChangeAspect="1"/>
          </p:cNvPicPr>
          <p:nvPr>
            <p:ph type="clipArt" sz="quarter" idx="13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722937" y="3911600"/>
            <a:ext cx="746125" cy="746125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4B12C8-7D13-4A97-984A-D62F49E41281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Random Forest model to predict who may leave next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Online Image Placeholder 16" descr="Hierarchy outline">
            <a:extLst>
              <a:ext uri="{FF2B5EF4-FFF2-40B4-BE49-F238E27FC236}">
                <a16:creationId xmlns:a16="http://schemas.microsoft.com/office/drawing/2014/main" id="{E4CCECD0-D712-4583-B11C-8AE4E4404227}"/>
              </a:ext>
            </a:extLst>
          </p:cNvPr>
          <p:cNvPicPr>
            <a:picLocks noGrp="1" noChangeAspect="1"/>
          </p:cNvPicPr>
          <p:nvPr>
            <p:ph type="clipArt" sz="quarter" idx="15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763919" y="3911600"/>
            <a:ext cx="746125" cy="746125"/>
          </a:xfrm>
        </p:spPr>
      </p:pic>
    </p:spTree>
    <p:extLst>
      <p:ext uri="{BB962C8B-B14F-4D97-AF65-F5344CB8AC3E}">
        <p14:creationId xmlns:p14="http://schemas.microsoft.com/office/powerpoint/2010/main" val="3630632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F56E5A1-B252-D242-F161-28F8E30DD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476" y="2766218"/>
            <a:ext cx="9371048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32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group of people standing on a ladder&#10;&#10;Description automatically generated">
            <a:extLst>
              <a:ext uri="{FF2B5EF4-FFF2-40B4-BE49-F238E27FC236}">
                <a16:creationId xmlns:a16="http://schemas.microsoft.com/office/drawing/2014/main" id="{D3972652-7B80-8F99-69FE-7E42F3488DA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6719" r="6719" b="7959"/>
          <a:stretch/>
        </p:blipFill>
        <p:spPr>
          <a:xfrm>
            <a:off x="571944" y="553068"/>
            <a:ext cx="4608576" cy="572846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700" y="2268537"/>
            <a:ext cx="4603750" cy="1343025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AC73C-E6A4-453D-B11A-1A391CDBF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3700" y="3322638"/>
            <a:ext cx="4603750" cy="2640012"/>
          </a:xfrm>
        </p:spPr>
        <p:txBody>
          <a:bodyPr vert="horz" lIns="0" tIns="45720" rIns="91440" bIns="45720" rtlCol="0" anchor="t">
            <a:normAutofit fontScale="40000" lnSpcReduction="20000"/>
          </a:bodyPr>
          <a:lstStyle/>
          <a:p>
            <a:pPr marL="285750" indent="-285750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4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Adaobi</a:t>
            </a:r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 Nwachukwu : 0808547</a:t>
            </a:r>
          </a:p>
          <a:p>
            <a:pPr marL="285750" indent="-285750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Asif Ahmed : 0823547</a:t>
            </a:r>
          </a:p>
          <a:p>
            <a:pPr marL="285750" indent="-285750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Ayushi​ Patel: 0804322</a:t>
            </a:r>
          </a:p>
          <a:p>
            <a:pPr marL="285750" indent="-285750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4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Jaykumar</a:t>
            </a:r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Prakashkumar</a:t>
            </a:r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 Prajapati: 0802302</a:t>
            </a:r>
          </a:p>
          <a:p>
            <a:pPr marL="285750" indent="-285750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Pavni Bhatt: 0822290</a:t>
            </a:r>
          </a:p>
          <a:p>
            <a:pPr>
              <a:lnSpc>
                <a:spcPct val="120000"/>
              </a:lnSpc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C48D-8FE7-491A-A6C7-72647C2A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3D4FE-F554-41E3-B768-8EE98FC1E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200" y="2918206"/>
            <a:ext cx="3911600" cy="3438144"/>
          </a:xfrm>
        </p:spPr>
        <p:txBody>
          <a:bodyPr vert="horz" lIns="0" tIns="45720" rIns="91440" bIns="45720" numCol="1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 description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Data analysis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Visualization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Predictive Modelling Techniques</a:t>
            </a:r>
          </a:p>
        </p:txBody>
      </p:sp>
      <p:pic>
        <p:nvPicPr>
          <p:cNvPr id="14" name="Picture Placeholder 13" descr="A person standing next to a magnifying glass&#10;&#10;Description automatically generated">
            <a:extLst>
              <a:ext uri="{FF2B5EF4-FFF2-40B4-BE49-F238E27FC236}">
                <a16:creationId xmlns:a16="http://schemas.microsoft.com/office/drawing/2014/main" id="{6C3F1234-4454-0898-7950-F9A4B9825E4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1000" r="11000" b="10310"/>
          <a:stretch/>
        </p:blipFill>
        <p:spPr>
          <a:xfrm>
            <a:off x="-4572" y="0"/>
            <a:ext cx="3438144" cy="3414026"/>
          </a:xfrm>
        </p:spPr>
      </p:pic>
      <p:pic>
        <p:nvPicPr>
          <p:cNvPr id="20" name="Picture Placeholder 19" descr="A person holding a magnifying glass looking at a person's profile&#10;&#10;Description automatically generated">
            <a:extLst>
              <a:ext uri="{FF2B5EF4-FFF2-40B4-BE49-F238E27FC236}">
                <a16:creationId xmlns:a16="http://schemas.microsoft.com/office/drawing/2014/main" id="{37B830AD-E421-7846-F2BF-1511A553D6B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3886" r="3886" b="11138"/>
          <a:stretch/>
        </p:blipFill>
        <p:spPr>
          <a:xfrm>
            <a:off x="3433572" y="3443974"/>
            <a:ext cx="3429000" cy="3414026"/>
          </a:xfrm>
        </p:spPr>
      </p:pic>
    </p:spTree>
    <p:extLst>
      <p:ext uri="{BB962C8B-B14F-4D97-AF65-F5344CB8AC3E}">
        <p14:creationId xmlns:p14="http://schemas.microsoft.com/office/powerpoint/2010/main" val="33848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e chart with a red triangle&#10;&#10;Description automatically generated">
            <a:extLst>
              <a:ext uri="{FF2B5EF4-FFF2-40B4-BE49-F238E27FC236}">
                <a16:creationId xmlns:a16="http://schemas.microsoft.com/office/drawing/2014/main" id="{E76830EF-4980-0DFC-91C5-482CD0CAA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5" y="1202571"/>
            <a:ext cx="6082549" cy="5063722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2DCC9C-7429-45B0-8103-C0D20634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700" y="1683258"/>
            <a:ext cx="4603750" cy="1343025"/>
          </a:xfrm>
        </p:spPr>
        <p:txBody>
          <a:bodyPr lIns="0" anchor="t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Churn Analysis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116E142-7477-1B51-FA5D-4D7CFE89B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8272" y="3174796"/>
            <a:ext cx="4887468" cy="3091497"/>
          </a:xfrm>
        </p:spPr>
        <p:txBody>
          <a:bodyPr>
            <a:normAutofit/>
          </a:bodyPr>
          <a:lstStyle/>
          <a:p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Insight: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the chart shows that 14.5% of the customers have churned and 85.5% of the customers are still using the online store for purchases.</a:t>
            </a:r>
          </a:p>
          <a:p>
            <a:r>
              <a:rPr lang="en-IN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retain clients, we have performed Customer segmentation and provided few recommendations for customers who stayed in the upcoming slides.</a:t>
            </a:r>
            <a:endParaRPr lang="en-IN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39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C339FE-1485-996C-FF92-F9586E62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825" y="1181676"/>
            <a:ext cx="6099175" cy="3888223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2DCC9C-7429-45B0-8103-C0D20634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3" y="978408"/>
            <a:ext cx="5397881" cy="1268095"/>
          </a:xfrm>
        </p:spPr>
        <p:txBody>
          <a:bodyPr lIns="0" anchor="b"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Relationship between Customer Service Call And Customers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0B910-991A-011A-D0CF-B8AF03117742}"/>
              </a:ext>
            </a:extLst>
          </p:cNvPr>
          <p:cNvSpPr txBox="1"/>
          <p:nvPr/>
        </p:nvSpPr>
        <p:spPr>
          <a:xfrm>
            <a:off x="694942" y="2246503"/>
            <a:ext cx="46085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Insights: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More than 100 customers who are engaged with the online stores have made at least one service call.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Whereas the number of people who are not associated with the online store anymore have not made as many service calls.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Recommendations: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One interesting insight is that people who have churned made 5 service calls. These people made more calls than those who have not yet churned. </a:t>
            </a:r>
            <a:r>
              <a:rPr lang="en-US"/>
              <a:t>They </a:t>
            </a:r>
            <a:r>
              <a:rPr lang="en-US" dirty="0"/>
              <a:t>tend to leave if not retained.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46D0AD-0DF4-2A9E-771F-5E4FEE28E1DD}"/>
              </a:ext>
            </a:extLst>
          </p:cNvPr>
          <p:cNvSpPr/>
          <p:nvPr/>
        </p:nvSpPr>
        <p:spPr>
          <a:xfrm>
            <a:off x="9513651" y="4309353"/>
            <a:ext cx="466928" cy="496111"/>
          </a:xfrm>
          <a:prstGeom prst="ellipse">
            <a:avLst/>
          </a:prstGeom>
          <a:solidFill>
            <a:schemeClr val="accent5">
              <a:lumMod val="75000"/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84EC006-97DD-171A-F956-13AA4441EB3E}"/>
                  </a:ext>
                </a:extLst>
              </p14:cNvPr>
              <p14:cNvContentPartPr/>
              <p14:nvPr/>
            </p14:nvContentPartPr>
            <p14:xfrm>
              <a:off x="-953510" y="5593205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84EC006-97DD-171A-F956-13AA4441EB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62150" y="558420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9126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CC9C-7429-45B0-8103-C0D20634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3" y="978408"/>
            <a:ext cx="5397881" cy="1268095"/>
          </a:xfrm>
        </p:spPr>
        <p:txBody>
          <a:bodyPr lIns="0" anchor="b"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Credit Card Info Save 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0B910-991A-011A-D0CF-B8AF03117742}"/>
              </a:ext>
            </a:extLst>
          </p:cNvPr>
          <p:cNvSpPr txBox="1"/>
          <p:nvPr/>
        </p:nvSpPr>
        <p:spPr>
          <a:xfrm>
            <a:off x="694942" y="2246503"/>
            <a:ext cx="46085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Insights: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Most customers do not want to or did not save their credit card info those who have not churned.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Customers who have churned most have saved their credit card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Recommendations: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Analyze reason behind customer leaving after saving their credit card information.</a:t>
            </a:r>
          </a:p>
          <a:p>
            <a:r>
              <a:rPr lang="en-US" dirty="0"/>
              <a:t> 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84EC006-97DD-171A-F956-13AA4441EB3E}"/>
                  </a:ext>
                </a:extLst>
              </p14:cNvPr>
              <p14:cNvContentPartPr/>
              <p14:nvPr/>
            </p14:nvContentPartPr>
            <p14:xfrm>
              <a:off x="-953510" y="5593205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84EC006-97DD-171A-F956-13AA4441EB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62510" y="558420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FEE5AA5-AD92-35CF-9BD4-EDA6E9946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808" y="999623"/>
            <a:ext cx="6491490" cy="459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63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CC9C-7429-45B0-8103-C0D20634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700" y="1727191"/>
            <a:ext cx="4603750" cy="1343025"/>
          </a:xfrm>
        </p:spPr>
        <p:txBody>
          <a:bodyPr lIns="0" anchor="t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Location Analysis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116E142-7477-1B51-FA5D-4D7CFE89B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3700" y="3281871"/>
            <a:ext cx="4603750" cy="2890329"/>
          </a:xfrm>
        </p:spPr>
        <p:txBody>
          <a:bodyPr vert="horz" lIns="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Insights:</a:t>
            </a:r>
          </a:p>
          <a:p>
            <a:pPr marL="285750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graph shows location id distributions with respect to customers.</a:t>
            </a:r>
          </a:p>
          <a:p>
            <a:pPr marL="285750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can see that “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415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location id consists of most customers on the online store. </a:t>
            </a:r>
          </a:p>
          <a:p>
            <a:pPr>
              <a:lnSpc>
                <a:spcPct val="90000"/>
              </a:lnSpc>
            </a:pPr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Recommendations:</a:t>
            </a:r>
          </a:p>
          <a:p>
            <a:pPr marL="285750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Focusing on this location to retain more people is beneficial to the online store whereas strategize marketing campaigns towards other locations. </a:t>
            </a:r>
          </a:p>
          <a:p>
            <a:pPr marL="285750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E8B79-C467-F7FF-F3C6-EA6452B25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2" y="1727191"/>
            <a:ext cx="6134909" cy="399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98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CC9C-7429-45B0-8103-C0D20634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585" y="1323975"/>
            <a:ext cx="5257800" cy="1158367"/>
          </a:xfrm>
        </p:spPr>
        <p:txBody>
          <a:bodyPr lIns="0" anchor="b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Discount Rate Per Visited Page Analysis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116E142-7477-1B51-FA5D-4D7CFE89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9301"/>
            <a:ext cx="4493260" cy="2963718"/>
          </a:xfrm>
        </p:spPr>
        <p:txBody>
          <a:bodyPr vert="horz" lIns="91440" tIns="45720" rIns="91440" bIns="45720" numCol="2" rtlCol="0" anchor="t">
            <a:norm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Insights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histogram represents how many customers have visited discounted products. 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can see that most people have visited products which has around 10% discount.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retain more customers who tend to visit such products needs to analyze what kind of products they are visiting and provide more products or better deals.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CAD888-2002-5AA0-0F26-84E83738F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381" y="1323975"/>
            <a:ext cx="627084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9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1963F-CB11-450F-B672-E11F4A6B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91440" bIns="45720" rtlCol="0" anchor="t">
            <a:normAutofit/>
          </a:bodyPr>
          <a:lstStyle/>
          <a:p>
            <a:r>
              <a:rPr lang="en-US" sz="29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Predictive Modelling Techniques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07C7640-BE28-307D-AF01-7A4FB71FC6AF}"/>
              </a:ext>
            </a:extLst>
          </p:cNvPr>
          <p:cNvSpPr txBox="1">
            <a:spLocks/>
          </p:cNvSpPr>
          <p:nvPr/>
        </p:nvSpPr>
        <p:spPr>
          <a:xfrm>
            <a:off x="7442200" y="2667000"/>
            <a:ext cx="3911600" cy="463826"/>
          </a:xfrm>
          <a:prstGeom prst="rect">
            <a:avLst/>
          </a:prstGeom>
        </p:spPr>
        <p:txBody>
          <a:bodyPr vert="horz" lIns="0" tIns="45720" rIns="91440" bIns="45720" numCol="1" rtlCol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1000"/>
              </a:spcBef>
            </a:pPr>
            <a:r>
              <a: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Machine Learning Models Analysis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C97EBD3F-B905-EF5D-DF19-E295C0E2D3AE}"/>
              </a:ext>
            </a:extLst>
          </p:cNvPr>
          <p:cNvSpPr txBox="1">
            <a:spLocks/>
          </p:cNvSpPr>
          <p:nvPr/>
        </p:nvSpPr>
        <p:spPr>
          <a:xfrm>
            <a:off x="3689350" y="2593854"/>
            <a:ext cx="4813300" cy="377923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3CBECF-FE40-C99D-1454-8F50BEFDC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5"/>
            <a:ext cx="3458817" cy="34381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7FCB3D-CB91-6099-0F05-5C0B07EFD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028" y="0"/>
            <a:ext cx="3458817" cy="3441536"/>
          </a:xfrm>
          <a:prstGeom prst="rect">
            <a:avLst/>
          </a:prstGeom>
        </p:spPr>
      </p:pic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4A371436-BB06-D6DA-88B6-6E8F3137BC1A}"/>
              </a:ext>
            </a:extLst>
          </p:cNvPr>
          <p:cNvSpPr txBox="1">
            <a:spLocks/>
          </p:cNvSpPr>
          <p:nvPr/>
        </p:nvSpPr>
        <p:spPr>
          <a:xfrm>
            <a:off x="0" y="3438145"/>
            <a:ext cx="6917845" cy="34381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0" tIns="45720" rIns="91440" bIns="45720" numCol="1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21147290-B971-067C-8945-0E8E32DC93C0}"/>
              </a:ext>
            </a:extLst>
          </p:cNvPr>
          <p:cNvSpPr txBox="1">
            <a:spLocks/>
          </p:cNvSpPr>
          <p:nvPr/>
        </p:nvSpPr>
        <p:spPr>
          <a:xfrm>
            <a:off x="7442200" y="3269256"/>
            <a:ext cx="4406089" cy="3438145"/>
          </a:xfrm>
          <a:prstGeom prst="rect">
            <a:avLst/>
          </a:prstGeom>
          <a:noFill/>
        </p:spPr>
        <p:txBody>
          <a:bodyPr vert="horz" lIns="0" tIns="45720" rIns="91440" bIns="45720" numCol="1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are considering </a:t>
            </a: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Precision Score 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comparing factor between two models because data contains more “</a:t>
            </a: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churned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records than “</a:t>
            </a: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churned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as in any churn data will consists of.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observed precision score for logistic regression is 62 % which is way lesser than </a:t>
            </a: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random forest classifier 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which is 96%.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Which means random forest is better for predicting “</a:t>
            </a: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churn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datapoints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8750373-D348-6C82-FAFC-E2897BFE1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311770"/>
              </p:ext>
            </p:extLst>
          </p:nvPr>
        </p:nvGraphicFramePr>
        <p:xfrm>
          <a:off x="343711" y="4323729"/>
          <a:ext cx="6494836" cy="13817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623709">
                  <a:extLst>
                    <a:ext uri="{9D8B030D-6E8A-4147-A177-3AD203B41FA5}">
                      <a16:colId xmlns:a16="http://schemas.microsoft.com/office/drawing/2014/main" val="1124986710"/>
                    </a:ext>
                  </a:extLst>
                </a:gridCol>
                <a:gridCol w="1623709">
                  <a:extLst>
                    <a:ext uri="{9D8B030D-6E8A-4147-A177-3AD203B41FA5}">
                      <a16:colId xmlns:a16="http://schemas.microsoft.com/office/drawing/2014/main" val="1346731275"/>
                    </a:ext>
                  </a:extLst>
                </a:gridCol>
                <a:gridCol w="1749356">
                  <a:extLst>
                    <a:ext uri="{9D8B030D-6E8A-4147-A177-3AD203B41FA5}">
                      <a16:colId xmlns:a16="http://schemas.microsoft.com/office/drawing/2014/main" val="2215055323"/>
                    </a:ext>
                  </a:extLst>
                </a:gridCol>
                <a:gridCol w="1498062">
                  <a:extLst>
                    <a:ext uri="{9D8B030D-6E8A-4147-A177-3AD203B41FA5}">
                      <a16:colId xmlns:a16="http://schemas.microsoft.com/office/drawing/2014/main" val="3695583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Model</a:t>
                      </a:r>
                      <a:endParaRPr lang="en-IN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Accuracy</a:t>
                      </a:r>
                      <a:endParaRPr lang="en-IN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Churn Precision</a:t>
                      </a:r>
                      <a:endParaRPr lang="en-IN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Churn Recall</a:t>
                      </a:r>
                      <a:endParaRPr lang="en-IN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123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86%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62% 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8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95%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94% 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74%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868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637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1353C"/>
      </a:accent1>
      <a:accent2>
        <a:srgbClr val="DB8802"/>
      </a:accent2>
      <a:accent3>
        <a:srgbClr val="D91D62"/>
      </a:accent3>
      <a:accent4>
        <a:srgbClr val="42529B"/>
      </a:accent4>
      <a:accent5>
        <a:srgbClr val="CBDA00"/>
      </a:accent5>
      <a:accent6>
        <a:srgbClr val="76DCFD"/>
      </a:accent6>
      <a:hlink>
        <a:srgbClr val="0563C1"/>
      </a:hlink>
      <a:folHlink>
        <a:srgbClr val="954F72"/>
      </a:folHlink>
    </a:clrScheme>
    <a:fontScheme name="Custom 61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Conference_tm78298634_Win32_LW_v2.potx" id="{0F3F6A9A-0696-4F7F-9D02-7A660C5098B9}" vid="{73EB71B4-2D8A-48D2-AA1A-AE8FAA16FC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D31630-1B84-4A08-99C6-CB51F30BB3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C87C8F-F87B-4D7A-AA05-EBC7DA9C67ED}">
  <ds:schemaRefs>
    <ds:schemaRef ds:uri="http://schemas.microsoft.com/office/2006/documentManagement/types"/>
    <ds:schemaRef ds:uri="http://schemas.microsoft.com/sharepoint/v3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  <ds:schemaRef ds:uri="230e9df3-be65-4c73-a93b-d1236ebd677e"/>
    <ds:schemaRef ds:uri="http://schemas.openxmlformats.org/package/2006/metadata/core-properties"/>
    <ds:schemaRef ds:uri="16c05727-aa75-4e4a-9b5f-8a80a1165891"/>
    <ds:schemaRef ds:uri="71af3243-3dd4-4a8d-8c0d-dd76da1f02a5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F3269CC-2AC8-48AE-8176-E481F45EB1B8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488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Gill Sans Nova</vt:lpstr>
      <vt:lpstr>Office Theme</vt:lpstr>
      <vt:lpstr>Customer Behavior Analysis</vt:lpstr>
      <vt:lpstr>Team</vt:lpstr>
      <vt:lpstr>TABLE OF CONTENT</vt:lpstr>
      <vt:lpstr>Churn Analysis</vt:lpstr>
      <vt:lpstr>Relationship between Customer Service Call And Customers</vt:lpstr>
      <vt:lpstr>Credit Card Info Save  Analysis</vt:lpstr>
      <vt:lpstr>Customer Location Analysis</vt:lpstr>
      <vt:lpstr>Discount Rate Per Visited Page Analysis</vt:lpstr>
      <vt:lpstr>Predictive Modelling Techniques</vt:lpstr>
      <vt:lpstr>Future Analytics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Behavior Analysis</dc:title>
  <dc:creator>Pavni Bhatt</dc:creator>
  <cp:lastModifiedBy>Adaobi Nwachukwu</cp:lastModifiedBy>
  <cp:revision>13</cp:revision>
  <dcterms:created xsi:type="dcterms:W3CDTF">2023-11-01T19:12:41Z</dcterms:created>
  <dcterms:modified xsi:type="dcterms:W3CDTF">2024-01-27T06:26:14Z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