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8" r:id="rId12"/>
    <p:sldId id="269" r:id="rId13"/>
  </p:sldIdLst>
  <p:sldSz cx="9144000" cy="5143500" type="screen16x9"/>
  <p:notesSz cx="6858000" cy="9144000"/>
  <p:embeddedFontLst>
    <p:embeddedFont>
      <p:font typeface="Average" panose="020B0604020202020204" charset="0"/>
      <p:regular r:id="rId15"/>
    </p:embeddedFont>
    <p:embeddedFont>
      <p:font typeface="Calibri" panose="020F0502020204030204" pitchFamily="34" charset="0"/>
      <p:regular r:id="rId16"/>
      <p:bold r:id="rId17"/>
      <p:italic r:id="rId18"/>
      <p:boldItalic r:id="rId19"/>
    </p:embeddedFont>
    <p:embeddedFont>
      <p:font typeface="Hanken Grotesk" panose="020B0604020202020204" charset="0"/>
      <p:regular r:id="rId20"/>
      <p:bold r:id="rId21"/>
      <p:italic r:id="rId22"/>
      <p:boldItalic r:id="rId23"/>
    </p:embeddedFont>
    <p:embeddedFont>
      <p:font typeface="Hanken Grotesk SemiBold" panose="020B0604020202020204" charset="0"/>
      <p:regular r:id="rId24"/>
      <p:bold r:id="rId25"/>
      <p:italic r:id="rId26"/>
      <p:boldItalic r:id="rId27"/>
    </p:embeddedFont>
    <p:embeddedFont>
      <p:font typeface="Inconsolata" pitchFamily="1" charset="0"/>
      <p:regular r:id="rId28"/>
      <p:bold r:id="rId29"/>
    </p:embeddedFont>
    <p:embeddedFont>
      <p:font typeface="Inconsolata SemiBold" pitchFamily="1" charset="0"/>
      <p:bold r:id="rId30"/>
    </p:embeddedFont>
    <p:embeddedFont>
      <p:font typeface="Inter" panose="020B0604020202020204" charset="0"/>
      <p:regular r:id="rId31"/>
      <p:bold r:id="rId32"/>
    </p:embeddedFont>
    <p:embeddedFont>
      <p:font typeface="Inter Black" panose="020B0604020202020204" charset="0"/>
      <p:bold r:id="rId33"/>
    </p:embeddedFont>
    <p:embeddedFont>
      <p:font typeface="Lora" pitchFamily="2" charset="0"/>
      <p:regular r:id="rId34"/>
      <p:bold r:id="rId35"/>
      <p:italic r:id="rId36"/>
      <p:boldItalic r:id="rId37"/>
    </p:embeddedFont>
    <p:embeddedFont>
      <p:font typeface="Lora SemiBold"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666" y="5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font" Target="fonts/font25.fntdata"/><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2.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font" Target="fonts/font2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 Id="rId20" Type="http://schemas.openxmlformats.org/officeDocument/2006/relationships/font" Target="fonts/font6.fntdata"/><Relationship Id="rId41" Type="http://schemas.openxmlformats.org/officeDocument/2006/relationships/font" Target="fonts/font2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SLIDES_API122105604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SLIDES_API122105604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SLIDES_API1221056043_1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SLIDES_API1221056043_1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6289f8a9af_0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6289f8a9af_0_4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SLIDES_API1221056043_18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SLIDES_API1221056043_18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SLIDES_API1221056043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SLIDES_API1221056043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SLIDES_API1221056043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SLIDES_API1221056043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6289f8a9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6289f8a9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SLIDES_API1221056043_9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SLIDES_API1221056043_9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SLIDES_API1221056043_1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SLIDES_API1221056043_1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6289f8a9a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6289f8a9a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6289f8a9a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6289f8a9a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6289f8a9af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6289f8a9af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50"/>
        <p:cNvGrpSpPr/>
        <p:nvPr/>
      </p:nvGrpSpPr>
      <p:grpSpPr>
        <a:xfrm>
          <a:off x="0" y="0"/>
          <a:ext cx="0" cy="0"/>
          <a:chOff x="0" y="0"/>
          <a:chExt cx="0" cy="0"/>
        </a:xfrm>
      </p:grpSpPr>
      <p:sp>
        <p:nvSpPr>
          <p:cNvPr id="51" name="Google Shape;51;p13"/>
          <p:cNvSpPr txBox="1">
            <a:spLocks noGrp="1"/>
          </p:cNvSpPr>
          <p:nvPr>
            <p:ph type="ctrTitle"/>
          </p:nvPr>
        </p:nvSpPr>
        <p:spPr>
          <a:xfrm>
            <a:off x="1029150" y="1563750"/>
            <a:ext cx="5715000" cy="2016000"/>
          </a:xfrm>
          <a:prstGeom prst="rect">
            <a:avLst/>
          </a:prstGeom>
        </p:spPr>
        <p:txBody>
          <a:bodyPr spcFirstLastPara="1" wrap="square" lIns="91425" tIns="91425" rIns="91425" bIns="91425" anchor="ctr" anchorCtr="0">
            <a:normAutofit/>
          </a:bodyPr>
          <a:lstStyle>
            <a:lvl1pPr lvl="0" rtl="0">
              <a:spcBef>
                <a:spcPts val="0"/>
              </a:spcBef>
              <a:spcAft>
                <a:spcPts val="0"/>
              </a:spcAft>
              <a:buSzPts val="4000"/>
              <a:buFont typeface="Hanken Grotesk"/>
              <a:buNone/>
              <a:defRPr sz="4000" b="1">
                <a:latin typeface="Hanken Grotesk"/>
                <a:ea typeface="Hanken Grotesk"/>
                <a:cs typeface="Hanken Grotesk"/>
                <a:sym typeface="Hanken Grotesk"/>
              </a:defRPr>
            </a:lvl1pPr>
            <a:lvl2pPr lvl="1" algn="ctr" rtl="0">
              <a:spcBef>
                <a:spcPts val="0"/>
              </a:spcBef>
              <a:spcAft>
                <a:spcPts val="0"/>
              </a:spcAft>
              <a:buSzPts val="4000"/>
              <a:buFont typeface="Hanken Grotesk"/>
              <a:buNone/>
              <a:defRPr sz="4000" b="1">
                <a:latin typeface="Hanken Grotesk"/>
                <a:ea typeface="Hanken Grotesk"/>
                <a:cs typeface="Hanken Grotesk"/>
                <a:sym typeface="Hanken Grotesk"/>
              </a:defRPr>
            </a:lvl2pPr>
            <a:lvl3pPr lvl="2" algn="ctr" rtl="0">
              <a:spcBef>
                <a:spcPts val="0"/>
              </a:spcBef>
              <a:spcAft>
                <a:spcPts val="0"/>
              </a:spcAft>
              <a:buSzPts val="4000"/>
              <a:buFont typeface="Hanken Grotesk"/>
              <a:buNone/>
              <a:defRPr sz="4000" b="1">
                <a:latin typeface="Hanken Grotesk"/>
                <a:ea typeface="Hanken Grotesk"/>
                <a:cs typeface="Hanken Grotesk"/>
                <a:sym typeface="Hanken Grotesk"/>
              </a:defRPr>
            </a:lvl3pPr>
            <a:lvl4pPr lvl="3" algn="ctr" rtl="0">
              <a:spcBef>
                <a:spcPts val="0"/>
              </a:spcBef>
              <a:spcAft>
                <a:spcPts val="0"/>
              </a:spcAft>
              <a:buSzPts val="4000"/>
              <a:buFont typeface="Hanken Grotesk"/>
              <a:buNone/>
              <a:defRPr sz="4000" b="1">
                <a:latin typeface="Hanken Grotesk"/>
                <a:ea typeface="Hanken Grotesk"/>
                <a:cs typeface="Hanken Grotesk"/>
                <a:sym typeface="Hanken Grotesk"/>
              </a:defRPr>
            </a:lvl4pPr>
            <a:lvl5pPr lvl="4" algn="ctr" rtl="0">
              <a:spcBef>
                <a:spcPts val="0"/>
              </a:spcBef>
              <a:spcAft>
                <a:spcPts val="0"/>
              </a:spcAft>
              <a:buSzPts val="4000"/>
              <a:buFont typeface="Hanken Grotesk"/>
              <a:buNone/>
              <a:defRPr sz="4000" b="1">
                <a:latin typeface="Hanken Grotesk"/>
                <a:ea typeface="Hanken Grotesk"/>
                <a:cs typeface="Hanken Grotesk"/>
                <a:sym typeface="Hanken Grotesk"/>
              </a:defRPr>
            </a:lvl5pPr>
            <a:lvl6pPr lvl="5" algn="ctr" rtl="0">
              <a:spcBef>
                <a:spcPts val="0"/>
              </a:spcBef>
              <a:spcAft>
                <a:spcPts val="0"/>
              </a:spcAft>
              <a:buSzPts val="4000"/>
              <a:buFont typeface="Hanken Grotesk"/>
              <a:buNone/>
              <a:defRPr sz="4000" b="1">
                <a:latin typeface="Hanken Grotesk"/>
                <a:ea typeface="Hanken Grotesk"/>
                <a:cs typeface="Hanken Grotesk"/>
                <a:sym typeface="Hanken Grotesk"/>
              </a:defRPr>
            </a:lvl6pPr>
            <a:lvl7pPr lvl="6" algn="ctr" rtl="0">
              <a:spcBef>
                <a:spcPts val="0"/>
              </a:spcBef>
              <a:spcAft>
                <a:spcPts val="0"/>
              </a:spcAft>
              <a:buSzPts val="4000"/>
              <a:buFont typeface="Hanken Grotesk"/>
              <a:buNone/>
              <a:defRPr sz="4000" b="1">
                <a:latin typeface="Hanken Grotesk"/>
                <a:ea typeface="Hanken Grotesk"/>
                <a:cs typeface="Hanken Grotesk"/>
                <a:sym typeface="Hanken Grotesk"/>
              </a:defRPr>
            </a:lvl7pPr>
            <a:lvl8pPr lvl="7" algn="ctr" rtl="0">
              <a:spcBef>
                <a:spcPts val="0"/>
              </a:spcBef>
              <a:spcAft>
                <a:spcPts val="0"/>
              </a:spcAft>
              <a:buSzPts val="4000"/>
              <a:buFont typeface="Hanken Grotesk"/>
              <a:buNone/>
              <a:defRPr sz="4000" b="1">
                <a:latin typeface="Hanken Grotesk"/>
                <a:ea typeface="Hanken Grotesk"/>
                <a:cs typeface="Hanken Grotesk"/>
                <a:sym typeface="Hanken Grotesk"/>
              </a:defRPr>
            </a:lvl8pPr>
            <a:lvl9pPr lvl="8" algn="ctr" rtl="0">
              <a:spcBef>
                <a:spcPts val="0"/>
              </a:spcBef>
              <a:spcAft>
                <a:spcPts val="0"/>
              </a:spcAft>
              <a:buSzPts val="4000"/>
              <a:buFont typeface="Hanken Grotesk"/>
              <a:buNone/>
              <a:defRPr sz="4000" b="1">
                <a:latin typeface="Hanken Grotesk"/>
                <a:ea typeface="Hanken Grotesk"/>
                <a:cs typeface="Hanken Grotesk"/>
                <a:sym typeface="Hanken Grotesk"/>
              </a:defRPr>
            </a:lvl9pPr>
          </a:lstStyle>
          <a:p>
            <a:endParaRPr/>
          </a:p>
        </p:txBody>
      </p:sp>
      <p:sp>
        <p:nvSpPr>
          <p:cNvPr id="52" name="Google Shape;5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432">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1">
  <p:cSld name="CUSTOM_2">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Font typeface="Hanken Grotesk"/>
              <a:buNone/>
              <a:defRPr b="1">
                <a:latin typeface="Hanken Grotesk"/>
                <a:ea typeface="Hanken Grotesk"/>
                <a:cs typeface="Hanken Grotesk"/>
                <a:sym typeface="Hanken Grotesk"/>
              </a:defRPr>
            </a:lvl1pPr>
            <a:lvl2pPr lvl="1" rtl="0">
              <a:spcBef>
                <a:spcPts val="0"/>
              </a:spcBef>
              <a:spcAft>
                <a:spcPts val="0"/>
              </a:spcAft>
              <a:buSzPts val="2800"/>
              <a:buFont typeface="Hanken Grotesk"/>
              <a:buNone/>
              <a:defRPr b="1">
                <a:latin typeface="Hanken Grotesk"/>
                <a:ea typeface="Hanken Grotesk"/>
                <a:cs typeface="Hanken Grotesk"/>
                <a:sym typeface="Hanken Grotesk"/>
              </a:defRPr>
            </a:lvl2pPr>
            <a:lvl3pPr lvl="2" rtl="0">
              <a:spcBef>
                <a:spcPts val="0"/>
              </a:spcBef>
              <a:spcAft>
                <a:spcPts val="0"/>
              </a:spcAft>
              <a:buSzPts val="2800"/>
              <a:buFont typeface="Hanken Grotesk"/>
              <a:buNone/>
              <a:defRPr b="1">
                <a:latin typeface="Hanken Grotesk"/>
                <a:ea typeface="Hanken Grotesk"/>
                <a:cs typeface="Hanken Grotesk"/>
                <a:sym typeface="Hanken Grotesk"/>
              </a:defRPr>
            </a:lvl3pPr>
            <a:lvl4pPr lvl="3" rtl="0">
              <a:spcBef>
                <a:spcPts val="0"/>
              </a:spcBef>
              <a:spcAft>
                <a:spcPts val="0"/>
              </a:spcAft>
              <a:buSzPts val="2800"/>
              <a:buFont typeface="Hanken Grotesk"/>
              <a:buNone/>
              <a:defRPr b="1">
                <a:latin typeface="Hanken Grotesk"/>
                <a:ea typeface="Hanken Grotesk"/>
                <a:cs typeface="Hanken Grotesk"/>
                <a:sym typeface="Hanken Grotesk"/>
              </a:defRPr>
            </a:lvl4pPr>
            <a:lvl5pPr lvl="4" rtl="0">
              <a:spcBef>
                <a:spcPts val="0"/>
              </a:spcBef>
              <a:spcAft>
                <a:spcPts val="0"/>
              </a:spcAft>
              <a:buSzPts val="2800"/>
              <a:buFont typeface="Hanken Grotesk"/>
              <a:buNone/>
              <a:defRPr b="1">
                <a:latin typeface="Hanken Grotesk"/>
                <a:ea typeface="Hanken Grotesk"/>
                <a:cs typeface="Hanken Grotesk"/>
                <a:sym typeface="Hanken Grotesk"/>
              </a:defRPr>
            </a:lvl5pPr>
            <a:lvl6pPr lvl="5" rtl="0">
              <a:spcBef>
                <a:spcPts val="0"/>
              </a:spcBef>
              <a:spcAft>
                <a:spcPts val="0"/>
              </a:spcAft>
              <a:buSzPts val="2800"/>
              <a:buFont typeface="Hanken Grotesk"/>
              <a:buNone/>
              <a:defRPr b="1">
                <a:latin typeface="Hanken Grotesk"/>
                <a:ea typeface="Hanken Grotesk"/>
                <a:cs typeface="Hanken Grotesk"/>
                <a:sym typeface="Hanken Grotesk"/>
              </a:defRPr>
            </a:lvl6pPr>
            <a:lvl7pPr lvl="6" rtl="0">
              <a:spcBef>
                <a:spcPts val="0"/>
              </a:spcBef>
              <a:spcAft>
                <a:spcPts val="0"/>
              </a:spcAft>
              <a:buSzPts val="2800"/>
              <a:buFont typeface="Hanken Grotesk"/>
              <a:buNone/>
              <a:defRPr b="1">
                <a:latin typeface="Hanken Grotesk"/>
                <a:ea typeface="Hanken Grotesk"/>
                <a:cs typeface="Hanken Grotesk"/>
                <a:sym typeface="Hanken Grotesk"/>
              </a:defRPr>
            </a:lvl7pPr>
            <a:lvl8pPr lvl="7" rtl="0">
              <a:spcBef>
                <a:spcPts val="0"/>
              </a:spcBef>
              <a:spcAft>
                <a:spcPts val="0"/>
              </a:spcAft>
              <a:buSzPts val="2800"/>
              <a:buFont typeface="Hanken Grotesk"/>
              <a:buNone/>
              <a:defRPr b="1">
                <a:latin typeface="Hanken Grotesk"/>
                <a:ea typeface="Hanken Grotesk"/>
                <a:cs typeface="Hanken Grotesk"/>
                <a:sym typeface="Hanken Grotesk"/>
              </a:defRPr>
            </a:lvl8pPr>
            <a:lvl9pPr lvl="8" rtl="0">
              <a:spcBef>
                <a:spcPts val="0"/>
              </a:spcBef>
              <a:spcAft>
                <a:spcPts val="0"/>
              </a:spcAft>
              <a:buSzPts val="2800"/>
              <a:buFont typeface="Hanken Grotesk"/>
              <a:buNone/>
              <a:defRPr b="1">
                <a:latin typeface="Hanken Grotesk"/>
                <a:ea typeface="Hanken Grotesk"/>
                <a:cs typeface="Hanken Grotesk"/>
                <a:sym typeface="Hanken Grotesk"/>
              </a:defRPr>
            </a:lvl9pPr>
          </a:lstStyle>
          <a:p>
            <a:endParaRPr/>
          </a:p>
        </p:txBody>
      </p:sp>
      <p:sp>
        <p:nvSpPr>
          <p:cNvPr id="55" name="Google Shape;55;p14"/>
          <p:cNvSpPr txBox="1">
            <a:spLocks noGrp="1"/>
          </p:cNvSpPr>
          <p:nvPr>
            <p:ph type="body" idx="1"/>
          </p:nvPr>
        </p:nvSpPr>
        <p:spPr>
          <a:xfrm>
            <a:off x="457200" y="1140000"/>
            <a:ext cx="4114800" cy="34290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dk1"/>
              </a:buClr>
              <a:buSzPts val="1800"/>
              <a:buChar char="•"/>
              <a:defRPr>
                <a:solidFill>
                  <a:schemeClr val="dk1"/>
                </a:solidFill>
              </a:defRPr>
            </a:lvl1pPr>
            <a:lvl2pPr marL="914400" lvl="1" indent="-330200" rtl="0">
              <a:spcBef>
                <a:spcPts val="1000"/>
              </a:spcBef>
              <a:spcAft>
                <a:spcPts val="0"/>
              </a:spcAft>
              <a:buClr>
                <a:schemeClr val="dk1"/>
              </a:buClr>
              <a:buSzPts val="1600"/>
              <a:buChar char="○"/>
              <a:defRPr sz="1600">
                <a:solidFill>
                  <a:schemeClr val="dk1"/>
                </a:solidFill>
              </a:defRPr>
            </a:lvl2pPr>
            <a:lvl3pPr marL="1371600" lvl="2" indent="-330200" rtl="0">
              <a:spcBef>
                <a:spcPts val="1000"/>
              </a:spcBef>
              <a:spcAft>
                <a:spcPts val="0"/>
              </a:spcAft>
              <a:buClr>
                <a:schemeClr val="dk1"/>
              </a:buClr>
              <a:buSzPts val="1600"/>
              <a:buChar char="■"/>
              <a:defRPr sz="1600">
                <a:solidFill>
                  <a:schemeClr val="dk1"/>
                </a:solidFill>
              </a:defRPr>
            </a:lvl3pPr>
            <a:lvl4pPr marL="1828800" lvl="3" indent="-330200" rtl="0">
              <a:spcBef>
                <a:spcPts val="1000"/>
              </a:spcBef>
              <a:spcAft>
                <a:spcPts val="0"/>
              </a:spcAft>
              <a:buClr>
                <a:schemeClr val="dk1"/>
              </a:buClr>
              <a:buSzPts val="1600"/>
              <a:buChar char="●"/>
              <a:defRPr sz="1600">
                <a:solidFill>
                  <a:schemeClr val="dk1"/>
                </a:solidFill>
              </a:defRPr>
            </a:lvl4pPr>
            <a:lvl5pPr marL="2286000" lvl="4" indent="-330200" rtl="0">
              <a:spcBef>
                <a:spcPts val="1000"/>
              </a:spcBef>
              <a:spcAft>
                <a:spcPts val="0"/>
              </a:spcAft>
              <a:buClr>
                <a:schemeClr val="dk1"/>
              </a:buClr>
              <a:buSzPts val="1600"/>
              <a:buChar char="○"/>
              <a:defRPr sz="1600">
                <a:solidFill>
                  <a:schemeClr val="dk1"/>
                </a:solidFill>
              </a:defRPr>
            </a:lvl5pPr>
            <a:lvl6pPr marL="2743200" lvl="5" indent="-330200" rtl="0">
              <a:spcBef>
                <a:spcPts val="1000"/>
              </a:spcBef>
              <a:spcAft>
                <a:spcPts val="0"/>
              </a:spcAft>
              <a:buClr>
                <a:schemeClr val="dk1"/>
              </a:buClr>
              <a:buSzPts val="1600"/>
              <a:buChar char="■"/>
              <a:defRPr sz="1600">
                <a:solidFill>
                  <a:schemeClr val="dk1"/>
                </a:solidFill>
              </a:defRPr>
            </a:lvl6pPr>
            <a:lvl7pPr marL="3200400" lvl="6" indent="-330200" rtl="0">
              <a:spcBef>
                <a:spcPts val="1000"/>
              </a:spcBef>
              <a:spcAft>
                <a:spcPts val="0"/>
              </a:spcAft>
              <a:buClr>
                <a:schemeClr val="dk1"/>
              </a:buClr>
              <a:buSzPts val="1600"/>
              <a:buChar char="●"/>
              <a:defRPr sz="1600">
                <a:solidFill>
                  <a:schemeClr val="dk1"/>
                </a:solidFill>
              </a:defRPr>
            </a:lvl7pPr>
            <a:lvl8pPr marL="3657600" lvl="7" indent="-330200" rtl="0">
              <a:spcBef>
                <a:spcPts val="1000"/>
              </a:spcBef>
              <a:spcAft>
                <a:spcPts val="0"/>
              </a:spcAft>
              <a:buClr>
                <a:schemeClr val="dk1"/>
              </a:buClr>
              <a:buSzPts val="1600"/>
              <a:buChar char="○"/>
              <a:defRPr sz="1600">
                <a:solidFill>
                  <a:schemeClr val="dk1"/>
                </a:solidFill>
              </a:defRPr>
            </a:lvl8pPr>
            <a:lvl9pPr marL="4114800" lvl="8" indent="-330200" rtl="0">
              <a:spcBef>
                <a:spcPts val="1000"/>
              </a:spcBef>
              <a:spcAft>
                <a:spcPts val="1000"/>
              </a:spcAft>
              <a:buClr>
                <a:schemeClr val="dk1"/>
              </a:buClr>
              <a:buSzPts val="1600"/>
              <a:buChar char="■"/>
              <a:defRPr sz="1600">
                <a:solidFill>
                  <a:schemeClr val="dk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section-2">
  <p:cSld name="CUSTOM_3_2_1_1_1_1_1">
    <p:bg>
      <p:bgPr>
        <a:solidFill>
          <a:schemeClr val="lt1"/>
        </a:solidFill>
        <a:effectLst/>
      </p:bgPr>
    </p:bg>
    <p:spTree>
      <p:nvGrpSpPr>
        <p:cNvPr id="1" name="Shape 56"/>
        <p:cNvGrpSpPr/>
        <p:nvPr/>
      </p:nvGrpSpPr>
      <p:grpSpPr>
        <a:xfrm>
          <a:off x="0" y="0"/>
          <a:ext cx="0" cy="0"/>
          <a:chOff x="0" y="0"/>
          <a:chExt cx="0" cy="0"/>
        </a:xfrm>
      </p:grpSpPr>
      <p:sp>
        <p:nvSpPr>
          <p:cNvPr id="57" name="Google Shape;57;p15"/>
          <p:cNvSpPr txBox="1">
            <a:spLocks noGrp="1"/>
          </p:cNvSpPr>
          <p:nvPr>
            <p:ph type="body" idx="1"/>
          </p:nvPr>
        </p:nvSpPr>
        <p:spPr>
          <a:xfrm>
            <a:off x="457200" y="2132925"/>
            <a:ext cx="2606100" cy="2439000"/>
          </a:xfrm>
          <a:prstGeom prst="rect">
            <a:avLst/>
          </a:prstGeom>
          <a:noFill/>
          <a:ln>
            <a:noFill/>
          </a:ln>
        </p:spPr>
        <p:txBody>
          <a:bodyPr spcFirstLastPara="1" wrap="square" lIns="137150" tIns="182875" rIns="137150" bIns="91425" anchor="t" anchorCtr="0">
            <a:normAutofit/>
          </a:bodyPr>
          <a:lstStyle>
            <a:lvl1pPr marL="457200" lvl="0" indent="-304800" rtl="0">
              <a:spcBef>
                <a:spcPts val="0"/>
              </a:spcBef>
              <a:spcAft>
                <a:spcPts val="0"/>
              </a:spcAft>
              <a:buClr>
                <a:schemeClr val="dk1"/>
              </a:buClr>
              <a:buSzPts val="1200"/>
              <a:buChar char="•"/>
              <a:defRPr sz="1200">
                <a:solidFill>
                  <a:schemeClr val="dk1"/>
                </a:solidFill>
              </a:defRPr>
            </a:lvl1pPr>
            <a:lvl2pPr marL="914400" lvl="1" indent="-304800" rtl="0">
              <a:spcBef>
                <a:spcPts val="1000"/>
              </a:spcBef>
              <a:spcAft>
                <a:spcPts val="0"/>
              </a:spcAft>
              <a:buClr>
                <a:schemeClr val="dk1"/>
              </a:buClr>
              <a:buSzPts val="1200"/>
              <a:buChar char="○"/>
              <a:defRPr sz="1200">
                <a:solidFill>
                  <a:schemeClr val="dk1"/>
                </a:solidFill>
              </a:defRPr>
            </a:lvl2pPr>
            <a:lvl3pPr marL="1371600" lvl="2" indent="-304800" rtl="0">
              <a:spcBef>
                <a:spcPts val="1000"/>
              </a:spcBef>
              <a:spcAft>
                <a:spcPts val="0"/>
              </a:spcAft>
              <a:buClr>
                <a:schemeClr val="dk1"/>
              </a:buClr>
              <a:buSzPts val="1200"/>
              <a:buChar char="■"/>
              <a:defRPr sz="1200">
                <a:solidFill>
                  <a:schemeClr val="dk1"/>
                </a:solidFill>
              </a:defRPr>
            </a:lvl3pPr>
            <a:lvl4pPr marL="1828800" lvl="3" indent="-304800" rtl="0">
              <a:spcBef>
                <a:spcPts val="1000"/>
              </a:spcBef>
              <a:spcAft>
                <a:spcPts val="0"/>
              </a:spcAft>
              <a:buClr>
                <a:schemeClr val="dk1"/>
              </a:buClr>
              <a:buSzPts val="1200"/>
              <a:buChar char="●"/>
              <a:defRPr sz="1200">
                <a:solidFill>
                  <a:schemeClr val="dk1"/>
                </a:solidFill>
              </a:defRPr>
            </a:lvl4pPr>
            <a:lvl5pPr marL="2286000" lvl="4" indent="-304800" rtl="0">
              <a:spcBef>
                <a:spcPts val="1000"/>
              </a:spcBef>
              <a:spcAft>
                <a:spcPts val="0"/>
              </a:spcAft>
              <a:buClr>
                <a:schemeClr val="dk1"/>
              </a:buClr>
              <a:buSzPts val="1200"/>
              <a:buChar char="○"/>
              <a:defRPr sz="1200">
                <a:solidFill>
                  <a:schemeClr val="dk1"/>
                </a:solidFill>
              </a:defRPr>
            </a:lvl5pPr>
            <a:lvl6pPr marL="2743200" lvl="5" indent="-304800" rtl="0">
              <a:spcBef>
                <a:spcPts val="1000"/>
              </a:spcBef>
              <a:spcAft>
                <a:spcPts val="0"/>
              </a:spcAft>
              <a:buClr>
                <a:schemeClr val="dk1"/>
              </a:buClr>
              <a:buSzPts val="1200"/>
              <a:buChar char="■"/>
              <a:defRPr sz="1200">
                <a:solidFill>
                  <a:schemeClr val="dk1"/>
                </a:solidFill>
              </a:defRPr>
            </a:lvl6pPr>
            <a:lvl7pPr marL="3200400" lvl="6" indent="-304800" rtl="0">
              <a:spcBef>
                <a:spcPts val="1000"/>
              </a:spcBef>
              <a:spcAft>
                <a:spcPts val="0"/>
              </a:spcAft>
              <a:buClr>
                <a:schemeClr val="dk1"/>
              </a:buClr>
              <a:buSzPts val="1200"/>
              <a:buChar char="●"/>
              <a:defRPr sz="1200">
                <a:solidFill>
                  <a:schemeClr val="dk1"/>
                </a:solidFill>
              </a:defRPr>
            </a:lvl7pPr>
            <a:lvl8pPr marL="3657600" lvl="7" indent="-304800" rtl="0">
              <a:spcBef>
                <a:spcPts val="1000"/>
              </a:spcBef>
              <a:spcAft>
                <a:spcPts val="0"/>
              </a:spcAft>
              <a:buClr>
                <a:schemeClr val="dk1"/>
              </a:buClr>
              <a:buSzPts val="1200"/>
              <a:buChar char="○"/>
              <a:defRPr sz="1200">
                <a:solidFill>
                  <a:schemeClr val="dk1"/>
                </a:solidFill>
              </a:defRPr>
            </a:lvl8pPr>
            <a:lvl9pPr marL="4114800" lvl="8" indent="-304800" rtl="0">
              <a:spcBef>
                <a:spcPts val="1000"/>
              </a:spcBef>
              <a:spcAft>
                <a:spcPts val="1000"/>
              </a:spcAft>
              <a:buClr>
                <a:schemeClr val="dk1"/>
              </a:buClr>
              <a:buSzPts val="1200"/>
              <a:buChar char="■"/>
              <a:defRPr sz="1200">
                <a:solidFill>
                  <a:schemeClr val="dk1"/>
                </a:solidFill>
              </a:defRPr>
            </a:lvl9pPr>
          </a:lstStyle>
          <a:p>
            <a:endParaRPr/>
          </a:p>
        </p:txBody>
      </p:sp>
      <p:sp>
        <p:nvSpPr>
          <p:cNvPr id="58" name="Google Shape;58;p15"/>
          <p:cNvSpPr txBox="1">
            <a:spLocks noGrp="1"/>
          </p:cNvSpPr>
          <p:nvPr>
            <p:ph type="subTitle" idx="2"/>
          </p:nvPr>
        </p:nvSpPr>
        <p:spPr>
          <a:xfrm>
            <a:off x="457200" y="1477250"/>
            <a:ext cx="2606100" cy="531300"/>
          </a:xfrm>
          <a:prstGeom prst="rect">
            <a:avLst/>
          </a:prstGeom>
        </p:spPr>
        <p:txBody>
          <a:bodyPr spcFirstLastPara="1" wrap="square" lIns="137150" tIns="182875" rIns="137150" bIns="91425" anchor="t" anchorCtr="0">
            <a:normAutofit/>
          </a:bodyPr>
          <a:lstStyle>
            <a:lvl1pPr marL="0" marR="0" lvl="0" indent="0" algn="l" rtl="0">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rtl="0">
              <a:spcBef>
                <a:spcPts val="10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15"/>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Font typeface="Hanken Grotesk"/>
              <a:buNone/>
              <a:defRPr b="1">
                <a:latin typeface="Hanken Grotesk"/>
                <a:ea typeface="Hanken Grotesk"/>
                <a:cs typeface="Hanken Grotesk"/>
                <a:sym typeface="Hanken Grotesk"/>
              </a:defRPr>
            </a:lvl1pPr>
            <a:lvl2pPr lvl="1" rtl="0">
              <a:spcBef>
                <a:spcPts val="0"/>
              </a:spcBef>
              <a:spcAft>
                <a:spcPts val="0"/>
              </a:spcAft>
              <a:buSzPts val="2800"/>
              <a:buFont typeface="Hanken Grotesk"/>
              <a:buNone/>
              <a:defRPr b="1">
                <a:latin typeface="Hanken Grotesk"/>
                <a:ea typeface="Hanken Grotesk"/>
                <a:cs typeface="Hanken Grotesk"/>
                <a:sym typeface="Hanken Grotesk"/>
              </a:defRPr>
            </a:lvl2pPr>
            <a:lvl3pPr lvl="2" rtl="0">
              <a:spcBef>
                <a:spcPts val="0"/>
              </a:spcBef>
              <a:spcAft>
                <a:spcPts val="0"/>
              </a:spcAft>
              <a:buSzPts val="2800"/>
              <a:buFont typeface="Hanken Grotesk"/>
              <a:buNone/>
              <a:defRPr b="1">
                <a:latin typeface="Hanken Grotesk"/>
                <a:ea typeface="Hanken Grotesk"/>
                <a:cs typeface="Hanken Grotesk"/>
                <a:sym typeface="Hanken Grotesk"/>
              </a:defRPr>
            </a:lvl3pPr>
            <a:lvl4pPr lvl="3" rtl="0">
              <a:spcBef>
                <a:spcPts val="0"/>
              </a:spcBef>
              <a:spcAft>
                <a:spcPts val="0"/>
              </a:spcAft>
              <a:buSzPts val="2800"/>
              <a:buFont typeface="Hanken Grotesk"/>
              <a:buNone/>
              <a:defRPr b="1">
                <a:latin typeface="Hanken Grotesk"/>
                <a:ea typeface="Hanken Grotesk"/>
                <a:cs typeface="Hanken Grotesk"/>
                <a:sym typeface="Hanken Grotesk"/>
              </a:defRPr>
            </a:lvl4pPr>
            <a:lvl5pPr lvl="4" rtl="0">
              <a:spcBef>
                <a:spcPts val="0"/>
              </a:spcBef>
              <a:spcAft>
                <a:spcPts val="0"/>
              </a:spcAft>
              <a:buSzPts val="2800"/>
              <a:buFont typeface="Hanken Grotesk"/>
              <a:buNone/>
              <a:defRPr b="1">
                <a:latin typeface="Hanken Grotesk"/>
                <a:ea typeface="Hanken Grotesk"/>
                <a:cs typeface="Hanken Grotesk"/>
                <a:sym typeface="Hanken Grotesk"/>
              </a:defRPr>
            </a:lvl5pPr>
            <a:lvl6pPr lvl="5" rtl="0">
              <a:spcBef>
                <a:spcPts val="0"/>
              </a:spcBef>
              <a:spcAft>
                <a:spcPts val="0"/>
              </a:spcAft>
              <a:buSzPts val="2800"/>
              <a:buFont typeface="Hanken Grotesk"/>
              <a:buNone/>
              <a:defRPr b="1">
                <a:latin typeface="Hanken Grotesk"/>
                <a:ea typeface="Hanken Grotesk"/>
                <a:cs typeface="Hanken Grotesk"/>
                <a:sym typeface="Hanken Grotesk"/>
              </a:defRPr>
            </a:lvl6pPr>
            <a:lvl7pPr lvl="6" rtl="0">
              <a:spcBef>
                <a:spcPts val="0"/>
              </a:spcBef>
              <a:spcAft>
                <a:spcPts val="0"/>
              </a:spcAft>
              <a:buSzPts val="2800"/>
              <a:buFont typeface="Hanken Grotesk"/>
              <a:buNone/>
              <a:defRPr b="1">
                <a:latin typeface="Hanken Grotesk"/>
                <a:ea typeface="Hanken Grotesk"/>
                <a:cs typeface="Hanken Grotesk"/>
                <a:sym typeface="Hanken Grotesk"/>
              </a:defRPr>
            </a:lvl7pPr>
            <a:lvl8pPr lvl="7" rtl="0">
              <a:spcBef>
                <a:spcPts val="0"/>
              </a:spcBef>
              <a:spcAft>
                <a:spcPts val="0"/>
              </a:spcAft>
              <a:buSzPts val="2800"/>
              <a:buFont typeface="Hanken Grotesk"/>
              <a:buNone/>
              <a:defRPr b="1">
                <a:latin typeface="Hanken Grotesk"/>
                <a:ea typeface="Hanken Grotesk"/>
                <a:cs typeface="Hanken Grotesk"/>
                <a:sym typeface="Hanken Grotesk"/>
              </a:defRPr>
            </a:lvl8pPr>
            <a:lvl9pPr lvl="8" rtl="0">
              <a:spcBef>
                <a:spcPts val="0"/>
              </a:spcBef>
              <a:spcAft>
                <a:spcPts val="0"/>
              </a:spcAft>
              <a:buSzPts val="2800"/>
              <a:buFont typeface="Hanken Grotesk"/>
              <a:buNone/>
              <a:defRPr b="1">
                <a:latin typeface="Hanken Grotesk"/>
                <a:ea typeface="Hanken Grotesk"/>
                <a:cs typeface="Hanken Grotesk"/>
                <a:sym typeface="Hanken Grotesk"/>
              </a:defRPr>
            </a:lvl9pPr>
          </a:lstStyle>
          <a:p>
            <a:endParaRPr/>
          </a:p>
        </p:txBody>
      </p:sp>
      <p:sp>
        <p:nvSpPr>
          <p:cNvPr id="60" name="Google Shape;60;p15"/>
          <p:cNvSpPr txBox="1">
            <a:spLocks noGrp="1"/>
          </p:cNvSpPr>
          <p:nvPr>
            <p:ph type="body" idx="3"/>
          </p:nvPr>
        </p:nvSpPr>
        <p:spPr>
          <a:xfrm>
            <a:off x="3268950" y="2132925"/>
            <a:ext cx="2606100" cy="2439000"/>
          </a:xfrm>
          <a:prstGeom prst="rect">
            <a:avLst/>
          </a:prstGeom>
          <a:noFill/>
          <a:ln>
            <a:noFill/>
          </a:ln>
        </p:spPr>
        <p:txBody>
          <a:bodyPr spcFirstLastPara="1" wrap="square" lIns="137150" tIns="182875" rIns="137150" bIns="91425" anchor="t" anchorCtr="0">
            <a:normAutofit/>
          </a:bodyPr>
          <a:lstStyle>
            <a:lvl1pPr marL="457200" lvl="0" indent="-304800" rtl="0">
              <a:spcBef>
                <a:spcPts val="0"/>
              </a:spcBef>
              <a:spcAft>
                <a:spcPts val="0"/>
              </a:spcAft>
              <a:buClr>
                <a:schemeClr val="dk1"/>
              </a:buClr>
              <a:buSzPts val="1200"/>
              <a:buChar char="•"/>
              <a:defRPr sz="1200">
                <a:solidFill>
                  <a:schemeClr val="dk1"/>
                </a:solidFill>
              </a:defRPr>
            </a:lvl1pPr>
            <a:lvl2pPr marL="914400" lvl="1" indent="-304800" rtl="0">
              <a:spcBef>
                <a:spcPts val="1000"/>
              </a:spcBef>
              <a:spcAft>
                <a:spcPts val="0"/>
              </a:spcAft>
              <a:buClr>
                <a:schemeClr val="dk1"/>
              </a:buClr>
              <a:buSzPts val="1200"/>
              <a:buChar char="○"/>
              <a:defRPr sz="1200">
                <a:solidFill>
                  <a:schemeClr val="dk1"/>
                </a:solidFill>
              </a:defRPr>
            </a:lvl2pPr>
            <a:lvl3pPr marL="1371600" lvl="2" indent="-304800" rtl="0">
              <a:spcBef>
                <a:spcPts val="1000"/>
              </a:spcBef>
              <a:spcAft>
                <a:spcPts val="0"/>
              </a:spcAft>
              <a:buClr>
                <a:schemeClr val="dk1"/>
              </a:buClr>
              <a:buSzPts val="1200"/>
              <a:buChar char="■"/>
              <a:defRPr sz="1200">
                <a:solidFill>
                  <a:schemeClr val="dk1"/>
                </a:solidFill>
              </a:defRPr>
            </a:lvl3pPr>
            <a:lvl4pPr marL="1828800" lvl="3" indent="-304800" rtl="0">
              <a:spcBef>
                <a:spcPts val="1000"/>
              </a:spcBef>
              <a:spcAft>
                <a:spcPts val="0"/>
              </a:spcAft>
              <a:buClr>
                <a:schemeClr val="dk1"/>
              </a:buClr>
              <a:buSzPts val="1200"/>
              <a:buChar char="●"/>
              <a:defRPr sz="1200">
                <a:solidFill>
                  <a:schemeClr val="dk1"/>
                </a:solidFill>
              </a:defRPr>
            </a:lvl4pPr>
            <a:lvl5pPr marL="2286000" lvl="4" indent="-304800" rtl="0">
              <a:spcBef>
                <a:spcPts val="1000"/>
              </a:spcBef>
              <a:spcAft>
                <a:spcPts val="0"/>
              </a:spcAft>
              <a:buClr>
                <a:schemeClr val="dk1"/>
              </a:buClr>
              <a:buSzPts val="1200"/>
              <a:buChar char="○"/>
              <a:defRPr sz="1200">
                <a:solidFill>
                  <a:schemeClr val="dk1"/>
                </a:solidFill>
              </a:defRPr>
            </a:lvl5pPr>
            <a:lvl6pPr marL="2743200" lvl="5" indent="-304800" rtl="0">
              <a:spcBef>
                <a:spcPts val="1000"/>
              </a:spcBef>
              <a:spcAft>
                <a:spcPts val="0"/>
              </a:spcAft>
              <a:buClr>
                <a:schemeClr val="dk1"/>
              </a:buClr>
              <a:buSzPts val="1200"/>
              <a:buChar char="■"/>
              <a:defRPr sz="1200">
                <a:solidFill>
                  <a:schemeClr val="dk1"/>
                </a:solidFill>
              </a:defRPr>
            </a:lvl6pPr>
            <a:lvl7pPr marL="3200400" lvl="6" indent="-304800" rtl="0">
              <a:spcBef>
                <a:spcPts val="1000"/>
              </a:spcBef>
              <a:spcAft>
                <a:spcPts val="0"/>
              </a:spcAft>
              <a:buClr>
                <a:schemeClr val="dk1"/>
              </a:buClr>
              <a:buSzPts val="1200"/>
              <a:buChar char="●"/>
              <a:defRPr sz="1200">
                <a:solidFill>
                  <a:schemeClr val="dk1"/>
                </a:solidFill>
              </a:defRPr>
            </a:lvl7pPr>
            <a:lvl8pPr marL="3657600" lvl="7" indent="-304800" rtl="0">
              <a:spcBef>
                <a:spcPts val="1000"/>
              </a:spcBef>
              <a:spcAft>
                <a:spcPts val="0"/>
              </a:spcAft>
              <a:buClr>
                <a:schemeClr val="dk1"/>
              </a:buClr>
              <a:buSzPts val="1200"/>
              <a:buChar char="○"/>
              <a:defRPr sz="1200">
                <a:solidFill>
                  <a:schemeClr val="dk1"/>
                </a:solidFill>
              </a:defRPr>
            </a:lvl8pPr>
            <a:lvl9pPr marL="4114800" lvl="8" indent="-304800" rtl="0">
              <a:spcBef>
                <a:spcPts val="1000"/>
              </a:spcBef>
              <a:spcAft>
                <a:spcPts val="1000"/>
              </a:spcAft>
              <a:buClr>
                <a:schemeClr val="dk1"/>
              </a:buClr>
              <a:buSzPts val="1200"/>
              <a:buChar char="■"/>
              <a:defRPr sz="1200">
                <a:solidFill>
                  <a:schemeClr val="dk1"/>
                </a:solidFill>
              </a:defRPr>
            </a:lvl9pPr>
          </a:lstStyle>
          <a:p>
            <a:endParaRPr/>
          </a:p>
        </p:txBody>
      </p:sp>
      <p:sp>
        <p:nvSpPr>
          <p:cNvPr id="61" name="Google Shape;61;p15"/>
          <p:cNvSpPr txBox="1">
            <a:spLocks noGrp="1"/>
          </p:cNvSpPr>
          <p:nvPr>
            <p:ph type="subTitle" idx="4"/>
          </p:nvPr>
        </p:nvSpPr>
        <p:spPr>
          <a:xfrm>
            <a:off x="3268950" y="1477250"/>
            <a:ext cx="2606100" cy="531300"/>
          </a:xfrm>
          <a:prstGeom prst="rect">
            <a:avLst/>
          </a:prstGeom>
        </p:spPr>
        <p:txBody>
          <a:bodyPr spcFirstLastPara="1" wrap="square" lIns="137150" tIns="182875" rIns="137150" bIns="91425" anchor="t" anchorCtr="0">
            <a:normAutofit/>
          </a:bodyPr>
          <a:lstStyle>
            <a:lvl1pPr marL="0" marR="0" lvl="0" indent="0" algn="l" rtl="0">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rtl="0">
              <a:spcBef>
                <a:spcPts val="10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2" name="Google Shape;62;p15"/>
          <p:cNvSpPr txBox="1">
            <a:spLocks noGrp="1"/>
          </p:cNvSpPr>
          <p:nvPr>
            <p:ph type="body" idx="5"/>
          </p:nvPr>
        </p:nvSpPr>
        <p:spPr>
          <a:xfrm>
            <a:off x="6080700" y="2132925"/>
            <a:ext cx="2606100" cy="2439000"/>
          </a:xfrm>
          <a:prstGeom prst="rect">
            <a:avLst/>
          </a:prstGeom>
          <a:noFill/>
          <a:ln>
            <a:noFill/>
          </a:ln>
        </p:spPr>
        <p:txBody>
          <a:bodyPr spcFirstLastPara="1" wrap="square" lIns="137150" tIns="182875" rIns="137150" bIns="91425" anchor="t" anchorCtr="0">
            <a:normAutofit/>
          </a:bodyPr>
          <a:lstStyle>
            <a:lvl1pPr marL="457200" lvl="0" indent="-304800" rtl="0">
              <a:spcBef>
                <a:spcPts val="0"/>
              </a:spcBef>
              <a:spcAft>
                <a:spcPts val="0"/>
              </a:spcAft>
              <a:buClr>
                <a:schemeClr val="dk1"/>
              </a:buClr>
              <a:buSzPts val="1200"/>
              <a:buChar char="•"/>
              <a:defRPr sz="1200">
                <a:solidFill>
                  <a:schemeClr val="dk1"/>
                </a:solidFill>
              </a:defRPr>
            </a:lvl1pPr>
            <a:lvl2pPr marL="914400" lvl="1" indent="-304800" rtl="0">
              <a:spcBef>
                <a:spcPts val="1000"/>
              </a:spcBef>
              <a:spcAft>
                <a:spcPts val="0"/>
              </a:spcAft>
              <a:buClr>
                <a:schemeClr val="dk1"/>
              </a:buClr>
              <a:buSzPts val="1200"/>
              <a:buChar char="○"/>
              <a:defRPr sz="1200">
                <a:solidFill>
                  <a:schemeClr val="dk1"/>
                </a:solidFill>
              </a:defRPr>
            </a:lvl2pPr>
            <a:lvl3pPr marL="1371600" lvl="2" indent="-304800" rtl="0">
              <a:spcBef>
                <a:spcPts val="1000"/>
              </a:spcBef>
              <a:spcAft>
                <a:spcPts val="0"/>
              </a:spcAft>
              <a:buClr>
                <a:schemeClr val="dk1"/>
              </a:buClr>
              <a:buSzPts val="1200"/>
              <a:buChar char="■"/>
              <a:defRPr sz="1200">
                <a:solidFill>
                  <a:schemeClr val="dk1"/>
                </a:solidFill>
              </a:defRPr>
            </a:lvl3pPr>
            <a:lvl4pPr marL="1828800" lvl="3" indent="-304800" rtl="0">
              <a:spcBef>
                <a:spcPts val="1000"/>
              </a:spcBef>
              <a:spcAft>
                <a:spcPts val="0"/>
              </a:spcAft>
              <a:buClr>
                <a:schemeClr val="dk1"/>
              </a:buClr>
              <a:buSzPts val="1200"/>
              <a:buChar char="●"/>
              <a:defRPr sz="1200">
                <a:solidFill>
                  <a:schemeClr val="dk1"/>
                </a:solidFill>
              </a:defRPr>
            </a:lvl4pPr>
            <a:lvl5pPr marL="2286000" lvl="4" indent="-304800" rtl="0">
              <a:spcBef>
                <a:spcPts val="1000"/>
              </a:spcBef>
              <a:spcAft>
                <a:spcPts val="0"/>
              </a:spcAft>
              <a:buClr>
                <a:schemeClr val="dk1"/>
              </a:buClr>
              <a:buSzPts val="1200"/>
              <a:buChar char="○"/>
              <a:defRPr sz="1200">
                <a:solidFill>
                  <a:schemeClr val="dk1"/>
                </a:solidFill>
              </a:defRPr>
            </a:lvl5pPr>
            <a:lvl6pPr marL="2743200" lvl="5" indent="-304800" rtl="0">
              <a:spcBef>
                <a:spcPts val="1000"/>
              </a:spcBef>
              <a:spcAft>
                <a:spcPts val="0"/>
              </a:spcAft>
              <a:buClr>
                <a:schemeClr val="dk1"/>
              </a:buClr>
              <a:buSzPts val="1200"/>
              <a:buChar char="■"/>
              <a:defRPr sz="1200">
                <a:solidFill>
                  <a:schemeClr val="dk1"/>
                </a:solidFill>
              </a:defRPr>
            </a:lvl6pPr>
            <a:lvl7pPr marL="3200400" lvl="6" indent="-304800" rtl="0">
              <a:spcBef>
                <a:spcPts val="1000"/>
              </a:spcBef>
              <a:spcAft>
                <a:spcPts val="0"/>
              </a:spcAft>
              <a:buClr>
                <a:schemeClr val="dk1"/>
              </a:buClr>
              <a:buSzPts val="1200"/>
              <a:buChar char="●"/>
              <a:defRPr sz="1200">
                <a:solidFill>
                  <a:schemeClr val="dk1"/>
                </a:solidFill>
              </a:defRPr>
            </a:lvl7pPr>
            <a:lvl8pPr marL="3657600" lvl="7" indent="-304800" rtl="0">
              <a:spcBef>
                <a:spcPts val="1000"/>
              </a:spcBef>
              <a:spcAft>
                <a:spcPts val="0"/>
              </a:spcAft>
              <a:buClr>
                <a:schemeClr val="dk1"/>
              </a:buClr>
              <a:buSzPts val="1200"/>
              <a:buChar char="○"/>
              <a:defRPr sz="1200">
                <a:solidFill>
                  <a:schemeClr val="dk1"/>
                </a:solidFill>
              </a:defRPr>
            </a:lvl8pPr>
            <a:lvl9pPr marL="4114800" lvl="8" indent="-304800" rtl="0">
              <a:spcBef>
                <a:spcPts val="1000"/>
              </a:spcBef>
              <a:spcAft>
                <a:spcPts val="1000"/>
              </a:spcAft>
              <a:buClr>
                <a:schemeClr val="dk1"/>
              </a:buClr>
              <a:buSzPts val="1200"/>
              <a:buChar char="■"/>
              <a:defRPr sz="1200">
                <a:solidFill>
                  <a:schemeClr val="dk1"/>
                </a:solidFill>
              </a:defRPr>
            </a:lvl9pPr>
          </a:lstStyle>
          <a:p>
            <a:endParaRPr/>
          </a:p>
        </p:txBody>
      </p:sp>
      <p:sp>
        <p:nvSpPr>
          <p:cNvPr id="63" name="Google Shape;63;p15"/>
          <p:cNvSpPr txBox="1">
            <a:spLocks noGrp="1"/>
          </p:cNvSpPr>
          <p:nvPr>
            <p:ph type="subTitle" idx="6"/>
          </p:nvPr>
        </p:nvSpPr>
        <p:spPr>
          <a:xfrm>
            <a:off x="6080700" y="1477250"/>
            <a:ext cx="2606100" cy="531300"/>
          </a:xfrm>
          <a:prstGeom prst="rect">
            <a:avLst/>
          </a:prstGeom>
        </p:spPr>
        <p:txBody>
          <a:bodyPr spcFirstLastPara="1" wrap="square" lIns="137150" tIns="182875" rIns="137150" bIns="91425" anchor="t" anchorCtr="0">
            <a:normAutofit/>
          </a:bodyPr>
          <a:lstStyle>
            <a:lvl1pPr marL="0" marR="0" lvl="0" indent="0" algn="l" rtl="0">
              <a:lnSpc>
                <a:spcPct val="105000"/>
              </a:lnSpc>
              <a:spcBef>
                <a:spcPts val="0"/>
              </a:spcBef>
              <a:spcAft>
                <a:spcPts val="0"/>
              </a:spcAft>
              <a:buNone/>
              <a:defRPr sz="1600">
                <a:solidFill>
                  <a:schemeClr val="accent1"/>
                </a:solidFill>
                <a:latin typeface="Hanken Grotesk SemiBold"/>
                <a:ea typeface="Hanken Grotesk SemiBold"/>
                <a:cs typeface="Hanken Grotesk SemiBold"/>
                <a:sym typeface="Hanken Grotesk SemiBold"/>
              </a:defRPr>
            </a:lvl1pPr>
            <a:lvl2pPr lvl="1" rtl="0">
              <a:spcBef>
                <a:spcPts val="10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bullet-5">
  <p:cSld name="CUSTOM_3_2_1_1_1">
    <p:bg>
      <p:bgPr>
        <a:solidFill>
          <a:schemeClr val="lt2"/>
        </a:solidFill>
        <a:effectLst/>
      </p:bgPr>
    </p:bg>
    <p:spTree>
      <p:nvGrpSpPr>
        <p:cNvPr id="1" name="Shape 64"/>
        <p:cNvGrpSpPr/>
        <p:nvPr/>
      </p:nvGrpSpPr>
      <p:grpSpPr>
        <a:xfrm>
          <a:off x="0" y="0"/>
          <a:ext cx="0" cy="0"/>
          <a:chOff x="0" y="0"/>
          <a:chExt cx="0" cy="0"/>
        </a:xfrm>
      </p:grpSpPr>
      <p:sp>
        <p:nvSpPr>
          <p:cNvPr id="65" name="Google Shape;65;p16"/>
          <p:cNvSpPr txBox="1">
            <a:spLocks noGrp="1"/>
          </p:cNvSpPr>
          <p:nvPr>
            <p:ph type="body" idx="1"/>
          </p:nvPr>
        </p:nvSpPr>
        <p:spPr>
          <a:xfrm>
            <a:off x="457200" y="1834125"/>
            <a:ext cx="2606100" cy="2273100"/>
          </a:xfrm>
          <a:prstGeom prst="rect">
            <a:avLst/>
          </a:prstGeom>
          <a:solidFill>
            <a:srgbClr val="FFFFFF">
              <a:alpha val="20000"/>
            </a:srgbClr>
          </a:solidFill>
          <a:ln w="9525" cap="flat" cmpd="sng">
            <a:solidFill>
              <a:schemeClr val="accent1"/>
            </a:solidFill>
            <a:prstDash val="solid"/>
            <a:round/>
            <a:headEnd type="none" w="sm" len="sm"/>
            <a:tailEnd type="none" w="sm" len="sm"/>
          </a:ln>
        </p:spPr>
        <p:txBody>
          <a:bodyPr spcFirstLastPara="1" wrap="square" lIns="182875" tIns="182875" rIns="137150" bIns="91425" anchor="t" anchorCtr="0">
            <a:normAutofit/>
          </a:bodyPr>
          <a:lstStyle>
            <a:lvl1pPr marL="457200" lvl="0" indent="-317500" rtl="0">
              <a:spcBef>
                <a:spcPts val="0"/>
              </a:spcBef>
              <a:spcAft>
                <a:spcPts val="0"/>
              </a:spcAft>
              <a:buClr>
                <a:schemeClr val="dk1"/>
              </a:buClr>
              <a:buSzPts val="1400"/>
              <a:buChar char="•"/>
              <a:defRPr sz="1400">
                <a:solidFill>
                  <a:schemeClr val="dk1"/>
                </a:solidFill>
              </a:defRPr>
            </a:lvl1pPr>
            <a:lvl2pPr marL="914400" lvl="1" indent="-317500" rtl="0">
              <a:spcBef>
                <a:spcPts val="1000"/>
              </a:spcBef>
              <a:spcAft>
                <a:spcPts val="0"/>
              </a:spcAft>
              <a:buClr>
                <a:schemeClr val="dk1"/>
              </a:buClr>
              <a:buSzPts val="1400"/>
              <a:buChar char="○"/>
              <a:defRPr>
                <a:solidFill>
                  <a:schemeClr val="dk1"/>
                </a:solidFill>
              </a:defRPr>
            </a:lvl2pPr>
            <a:lvl3pPr marL="1371600" lvl="2" indent="-317500" rtl="0">
              <a:spcBef>
                <a:spcPts val="1000"/>
              </a:spcBef>
              <a:spcAft>
                <a:spcPts val="0"/>
              </a:spcAft>
              <a:buClr>
                <a:schemeClr val="dk1"/>
              </a:buClr>
              <a:buSzPts val="1400"/>
              <a:buChar char="■"/>
              <a:defRPr>
                <a:solidFill>
                  <a:schemeClr val="dk1"/>
                </a:solidFill>
              </a:defRPr>
            </a:lvl3pPr>
            <a:lvl4pPr marL="1828800" lvl="3" indent="-317500" rtl="0">
              <a:spcBef>
                <a:spcPts val="1000"/>
              </a:spcBef>
              <a:spcAft>
                <a:spcPts val="0"/>
              </a:spcAft>
              <a:buClr>
                <a:schemeClr val="dk1"/>
              </a:buClr>
              <a:buSzPts val="1400"/>
              <a:buChar char="●"/>
              <a:defRPr>
                <a:solidFill>
                  <a:schemeClr val="dk1"/>
                </a:solidFill>
              </a:defRPr>
            </a:lvl4pPr>
            <a:lvl5pPr marL="2286000" lvl="4" indent="-317500" rtl="0">
              <a:spcBef>
                <a:spcPts val="1000"/>
              </a:spcBef>
              <a:spcAft>
                <a:spcPts val="0"/>
              </a:spcAft>
              <a:buClr>
                <a:schemeClr val="dk1"/>
              </a:buClr>
              <a:buSzPts val="1400"/>
              <a:buChar char="○"/>
              <a:defRPr>
                <a:solidFill>
                  <a:schemeClr val="dk1"/>
                </a:solidFill>
              </a:defRPr>
            </a:lvl5pPr>
            <a:lvl6pPr marL="2743200" lvl="5" indent="-317500" rtl="0">
              <a:spcBef>
                <a:spcPts val="1000"/>
              </a:spcBef>
              <a:spcAft>
                <a:spcPts val="0"/>
              </a:spcAft>
              <a:buClr>
                <a:schemeClr val="dk1"/>
              </a:buClr>
              <a:buSzPts val="1400"/>
              <a:buChar char="■"/>
              <a:defRPr>
                <a:solidFill>
                  <a:schemeClr val="dk1"/>
                </a:solidFill>
              </a:defRPr>
            </a:lvl6pPr>
            <a:lvl7pPr marL="3200400" lvl="6" indent="-317500" rtl="0">
              <a:spcBef>
                <a:spcPts val="1000"/>
              </a:spcBef>
              <a:spcAft>
                <a:spcPts val="0"/>
              </a:spcAft>
              <a:buClr>
                <a:schemeClr val="dk1"/>
              </a:buClr>
              <a:buSzPts val="1400"/>
              <a:buChar char="●"/>
              <a:defRPr>
                <a:solidFill>
                  <a:schemeClr val="dk1"/>
                </a:solidFill>
              </a:defRPr>
            </a:lvl7pPr>
            <a:lvl8pPr marL="3657600" lvl="7" indent="-317500" rtl="0">
              <a:spcBef>
                <a:spcPts val="1000"/>
              </a:spcBef>
              <a:spcAft>
                <a:spcPts val="0"/>
              </a:spcAft>
              <a:buClr>
                <a:schemeClr val="dk1"/>
              </a:buClr>
              <a:buSzPts val="1400"/>
              <a:buChar char="○"/>
              <a:defRPr>
                <a:solidFill>
                  <a:schemeClr val="dk1"/>
                </a:solidFill>
              </a:defRPr>
            </a:lvl8pPr>
            <a:lvl9pPr marL="4114800" lvl="8" indent="-317500" rtl="0">
              <a:spcBef>
                <a:spcPts val="1000"/>
              </a:spcBef>
              <a:spcAft>
                <a:spcPts val="1000"/>
              </a:spcAft>
              <a:buClr>
                <a:schemeClr val="dk1"/>
              </a:buClr>
              <a:buSzPts val="1400"/>
              <a:buChar char="■"/>
              <a:defRPr>
                <a:solidFill>
                  <a:schemeClr val="dk1"/>
                </a:solidFill>
              </a:defRPr>
            </a:lvl9pPr>
          </a:lstStyle>
          <a:p>
            <a:endParaRPr/>
          </a:p>
        </p:txBody>
      </p:sp>
      <p:sp>
        <p:nvSpPr>
          <p:cNvPr id="66" name="Google Shape;66;p16"/>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Font typeface="Hanken Grotesk"/>
              <a:buNone/>
              <a:defRPr b="1">
                <a:latin typeface="Hanken Grotesk"/>
                <a:ea typeface="Hanken Grotesk"/>
                <a:cs typeface="Hanken Grotesk"/>
                <a:sym typeface="Hanken Grotesk"/>
              </a:defRPr>
            </a:lvl1pPr>
            <a:lvl2pPr lvl="1" rtl="0">
              <a:spcBef>
                <a:spcPts val="0"/>
              </a:spcBef>
              <a:spcAft>
                <a:spcPts val="0"/>
              </a:spcAft>
              <a:buSzPts val="2800"/>
              <a:buFont typeface="Hanken Grotesk"/>
              <a:buNone/>
              <a:defRPr b="1">
                <a:latin typeface="Hanken Grotesk"/>
                <a:ea typeface="Hanken Grotesk"/>
                <a:cs typeface="Hanken Grotesk"/>
                <a:sym typeface="Hanken Grotesk"/>
              </a:defRPr>
            </a:lvl2pPr>
            <a:lvl3pPr lvl="2" rtl="0">
              <a:spcBef>
                <a:spcPts val="0"/>
              </a:spcBef>
              <a:spcAft>
                <a:spcPts val="0"/>
              </a:spcAft>
              <a:buSzPts val="2800"/>
              <a:buFont typeface="Hanken Grotesk"/>
              <a:buNone/>
              <a:defRPr b="1">
                <a:latin typeface="Hanken Grotesk"/>
                <a:ea typeface="Hanken Grotesk"/>
                <a:cs typeface="Hanken Grotesk"/>
                <a:sym typeface="Hanken Grotesk"/>
              </a:defRPr>
            </a:lvl3pPr>
            <a:lvl4pPr lvl="3" rtl="0">
              <a:spcBef>
                <a:spcPts val="0"/>
              </a:spcBef>
              <a:spcAft>
                <a:spcPts val="0"/>
              </a:spcAft>
              <a:buSzPts val="2800"/>
              <a:buFont typeface="Hanken Grotesk"/>
              <a:buNone/>
              <a:defRPr b="1">
                <a:latin typeface="Hanken Grotesk"/>
                <a:ea typeface="Hanken Grotesk"/>
                <a:cs typeface="Hanken Grotesk"/>
                <a:sym typeface="Hanken Grotesk"/>
              </a:defRPr>
            </a:lvl4pPr>
            <a:lvl5pPr lvl="4" rtl="0">
              <a:spcBef>
                <a:spcPts val="0"/>
              </a:spcBef>
              <a:spcAft>
                <a:spcPts val="0"/>
              </a:spcAft>
              <a:buSzPts val="2800"/>
              <a:buFont typeface="Hanken Grotesk"/>
              <a:buNone/>
              <a:defRPr b="1">
                <a:latin typeface="Hanken Grotesk"/>
                <a:ea typeface="Hanken Grotesk"/>
                <a:cs typeface="Hanken Grotesk"/>
                <a:sym typeface="Hanken Grotesk"/>
              </a:defRPr>
            </a:lvl5pPr>
            <a:lvl6pPr lvl="5" rtl="0">
              <a:spcBef>
                <a:spcPts val="0"/>
              </a:spcBef>
              <a:spcAft>
                <a:spcPts val="0"/>
              </a:spcAft>
              <a:buSzPts val="2800"/>
              <a:buFont typeface="Hanken Grotesk"/>
              <a:buNone/>
              <a:defRPr b="1">
                <a:latin typeface="Hanken Grotesk"/>
                <a:ea typeface="Hanken Grotesk"/>
                <a:cs typeface="Hanken Grotesk"/>
                <a:sym typeface="Hanken Grotesk"/>
              </a:defRPr>
            </a:lvl6pPr>
            <a:lvl7pPr lvl="6" rtl="0">
              <a:spcBef>
                <a:spcPts val="0"/>
              </a:spcBef>
              <a:spcAft>
                <a:spcPts val="0"/>
              </a:spcAft>
              <a:buSzPts val="2800"/>
              <a:buFont typeface="Hanken Grotesk"/>
              <a:buNone/>
              <a:defRPr b="1">
                <a:latin typeface="Hanken Grotesk"/>
                <a:ea typeface="Hanken Grotesk"/>
                <a:cs typeface="Hanken Grotesk"/>
                <a:sym typeface="Hanken Grotesk"/>
              </a:defRPr>
            </a:lvl7pPr>
            <a:lvl8pPr lvl="7" rtl="0">
              <a:spcBef>
                <a:spcPts val="0"/>
              </a:spcBef>
              <a:spcAft>
                <a:spcPts val="0"/>
              </a:spcAft>
              <a:buSzPts val="2800"/>
              <a:buFont typeface="Hanken Grotesk"/>
              <a:buNone/>
              <a:defRPr b="1">
                <a:latin typeface="Hanken Grotesk"/>
                <a:ea typeface="Hanken Grotesk"/>
                <a:cs typeface="Hanken Grotesk"/>
                <a:sym typeface="Hanken Grotesk"/>
              </a:defRPr>
            </a:lvl8pPr>
            <a:lvl9pPr lvl="8" rtl="0">
              <a:spcBef>
                <a:spcPts val="0"/>
              </a:spcBef>
              <a:spcAft>
                <a:spcPts val="0"/>
              </a:spcAft>
              <a:buSzPts val="2800"/>
              <a:buFont typeface="Hanken Grotesk"/>
              <a:buNone/>
              <a:defRPr b="1">
                <a:latin typeface="Hanken Grotesk"/>
                <a:ea typeface="Hanken Grotesk"/>
                <a:cs typeface="Hanken Grotesk"/>
                <a:sym typeface="Hanken Grotesk"/>
              </a:defRPr>
            </a:lvl9pPr>
          </a:lstStyle>
          <a:p>
            <a:endParaRPr/>
          </a:p>
        </p:txBody>
      </p:sp>
      <p:sp>
        <p:nvSpPr>
          <p:cNvPr id="67" name="Google Shape;67;p16"/>
          <p:cNvSpPr/>
          <p:nvPr/>
        </p:nvSpPr>
        <p:spPr>
          <a:xfrm>
            <a:off x="457204" y="1472400"/>
            <a:ext cx="476700" cy="361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GB" sz="1800" b="1">
                <a:solidFill>
                  <a:schemeClr val="lt1"/>
                </a:solidFill>
                <a:latin typeface="Hanken Grotesk"/>
                <a:ea typeface="Hanken Grotesk"/>
                <a:cs typeface="Hanken Grotesk"/>
                <a:sym typeface="Hanken Grotesk"/>
              </a:rPr>
              <a:t>1</a:t>
            </a:r>
            <a:endParaRPr sz="1800" b="1">
              <a:solidFill>
                <a:schemeClr val="lt1"/>
              </a:solidFill>
              <a:latin typeface="Hanken Grotesk"/>
              <a:ea typeface="Hanken Grotesk"/>
              <a:cs typeface="Hanken Grotesk"/>
              <a:sym typeface="Hanken Grotesk"/>
            </a:endParaRPr>
          </a:p>
        </p:txBody>
      </p:sp>
      <p:sp>
        <p:nvSpPr>
          <p:cNvPr id="68" name="Google Shape;68;p16"/>
          <p:cNvSpPr/>
          <p:nvPr/>
        </p:nvSpPr>
        <p:spPr>
          <a:xfrm>
            <a:off x="3237004" y="1472400"/>
            <a:ext cx="476700" cy="361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GB" sz="1800" b="1">
                <a:solidFill>
                  <a:schemeClr val="lt1"/>
                </a:solidFill>
                <a:latin typeface="Hanken Grotesk"/>
                <a:ea typeface="Hanken Grotesk"/>
                <a:cs typeface="Hanken Grotesk"/>
                <a:sym typeface="Hanken Grotesk"/>
              </a:rPr>
              <a:t>2</a:t>
            </a:r>
            <a:endParaRPr sz="1800" b="1">
              <a:solidFill>
                <a:schemeClr val="lt1"/>
              </a:solidFill>
              <a:latin typeface="Hanken Grotesk"/>
              <a:ea typeface="Hanken Grotesk"/>
              <a:cs typeface="Hanken Grotesk"/>
              <a:sym typeface="Hanken Grotesk"/>
            </a:endParaRPr>
          </a:p>
        </p:txBody>
      </p:sp>
      <p:sp>
        <p:nvSpPr>
          <p:cNvPr id="69" name="Google Shape;69;p16"/>
          <p:cNvSpPr/>
          <p:nvPr/>
        </p:nvSpPr>
        <p:spPr>
          <a:xfrm>
            <a:off x="6016804" y="1472400"/>
            <a:ext cx="476700" cy="361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GB" sz="1800" b="1">
                <a:solidFill>
                  <a:schemeClr val="lt1"/>
                </a:solidFill>
                <a:latin typeface="Hanken Grotesk"/>
                <a:ea typeface="Hanken Grotesk"/>
                <a:cs typeface="Hanken Grotesk"/>
                <a:sym typeface="Hanken Grotesk"/>
              </a:rPr>
              <a:t>3</a:t>
            </a:r>
            <a:endParaRPr sz="1800" b="1">
              <a:solidFill>
                <a:schemeClr val="lt1"/>
              </a:solidFill>
              <a:latin typeface="Hanken Grotesk"/>
              <a:ea typeface="Hanken Grotesk"/>
              <a:cs typeface="Hanken Grotesk"/>
              <a:sym typeface="Hanken Grotesk"/>
            </a:endParaRPr>
          </a:p>
        </p:txBody>
      </p:sp>
      <p:sp>
        <p:nvSpPr>
          <p:cNvPr id="70" name="Google Shape;70;p16"/>
          <p:cNvSpPr txBox="1">
            <a:spLocks noGrp="1"/>
          </p:cNvSpPr>
          <p:nvPr>
            <p:ph type="body" idx="2"/>
          </p:nvPr>
        </p:nvSpPr>
        <p:spPr>
          <a:xfrm>
            <a:off x="3237000" y="1834125"/>
            <a:ext cx="2606100" cy="2273100"/>
          </a:xfrm>
          <a:prstGeom prst="rect">
            <a:avLst/>
          </a:prstGeom>
          <a:solidFill>
            <a:srgbClr val="FFFFFF">
              <a:alpha val="20000"/>
            </a:srgbClr>
          </a:solidFill>
          <a:ln w="9525" cap="flat" cmpd="sng">
            <a:solidFill>
              <a:schemeClr val="accent1"/>
            </a:solidFill>
            <a:prstDash val="solid"/>
            <a:round/>
            <a:headEnd type="none" w="sm" len="sm"/>
            <a:tailEnd type="none" w="sm" len="sm"/>
          </a:ln>
        </p:spPr>
        <p:txBody>
          <a:bodyPr spcFirstLastPara="1" wrap="square" lIns="182875" tIns="182875" rIns="137150" bIns="91425" anchor="t" anchorCtr="0">
            <a:normAutofit/>
          </a:bodyPr>
          <a:lstStyle>
            <a:lvl1pPr marL="457200" lvl="0" indent="-317500" rtl="0">
              <a:spcBef>
                <a:spcPts val="0"/>
              </a:spcBef>
              <a:spcAft>
                <a:spcPts val="0"/>
              </a:spcAft>
              <a:buClr>
                <a:schemeClr val="dk1"/>
              </a:buClr>
              <a:buSzPts val="1400"/>
              <a:buChar char="•"/>
              <a:defRPr sz="1400">
                <a:solidFill>
                  <a:schemeClr val="dk1"/>
                </a:solidFill>
              </a:defRPr>
            </a:lvl1pPr>
            <a:lvl2pPr marL="914400" lvl="1" indent="-317500" rtl="0">
              <a:spcBef>
                <a:spcPts val="1000"/>
              </a:spcBef>
              <a:spcAft>
                <a:spcPts val="0"/>
              </a:spcAft>
              <a:buClr>
                <a:schemeClr val="dk1"/>
              </a:buClr>
              <a:buSzPts val="1400"/>
              <a:buChar char="○"/>
              <a:defRPr>
                <a:solidFill>
                  <a:schemeClr val="dk1"/>
                </a:solidFill>
              </a:defRPr>
            </a:lvl2pPr>
            <a:lvl3pPr marL="1371600" lvl="2" indent="-317500" rtl="0">
              <a:spcBef>
                <a:spcPts val="1000"/>
              </a:spcBef>
              <a:spcAft>
                <a:spcPts val="0"/>
              </a:spcAft>
              <a:buClr>
                <a:schemeClr val="dk1"/>
              </a:buClr>
              <a:buSzPts val="1400"/>
              <a:buChar char="■"/>
              <a:defRPr>
                <a:solidFill>
                  <a:schemeClr val="dk1"/>
                </a:solidFill>
              </a:defRPr>
            </a:lvl3pPr>
            <a:lvl4pPr marL="1828800" lvl="3" indent="-317500" rtl="0">
              <a:spcBef>
                <a:spcPts val="1000"/>
              </a:spcBef>
              <a:spcAft>
                <a:spcPts val="0"/>
              </a:spcAft>
              <a:buClr>
                <a:schemeClr val="dk1"/>
              </a:buClr>
              <a:buSzPts val="1400"/>
              <a:buChar char="●"/>
              <a:defRPr>
                <a:solidFill>
                  <a:schemeClr val="dk1"/>
                </a:solidFill>
              </a:defRPr>
            </a:lvl4pPr>
            <a:lvl5pPr marL="2286000" lvl="4" indent="-317500" rtl="0">
              <a:spcBef>
                <a:spcPts val="1000"/>
              </a:spcBef>
              <a:spcAft>
                <a:spcPts val="0"/>
              </a:spcAft>
              <a:buClr>
                <a:schemeClr val="dk1"/>
              </a:buClr>
              <a:buSzPts val="1400"/>
              <a:buChar char="○"/>
              <a:defRPr>
                <a:solidFill>
                  <a:schemeClr val="dk1"/>
                </a:solidFill>
              </a:defRPr>
            </a:lvl5pPr>
            <a:lvl6pPr marL="2743200" lvl="5" indent="-317500" rtl="0">
              <a:spcBef>
                <a:spcPts val="1000"/>
              </a:spcBef>
              <a:spcAft>
                <a:spcPts val="0"/>
              </a:spcAft>
              <a:buClr>
                <a:schemeClr val="dk1"/>
              </a:buClr>
              <a:buSzPts val="1400"/>
              <a:buChar char="■"/>
              <a:defRPr>
                <a:solidFill>
                  <a:schemeClr val="dk1"/>
                </a:solidFill>
              </a:defRPr>
            </a:lvl6pPr>
            <a:lvl7pPr marL="3200400" lvl="6" indent="-317500" rtl="0">
              <a:spcBef>
                <a:spcPts val="1000"/>
              </a:spcBef>
              <a:spcAft>
                <a:spcPts val="0"/>
              </a:spcAft>
              <a:buClr>
                <a:schemeClr val="dk1"/>
              </a:buClr>
              <a:buSzPts val="1400"/>
              <a:buChar char="●"/>
              <a:defRPr>
                <a:solidFill>
                  <a:schemeClr val="dk1"/>
                </a:solidFill>
              </a:defRPr>
            </a:lvl7pPr>
            <a:lvl8pPr marL="3657600" lvl="7" indent="-317500" rtl="0">
              <a:spcBef>
                <a:spcPts val="1000"/>
              </a:spcBef>
              <a:spcAft>
                <a:spcPts val="0"/>
              </a:spcAft>
              <a:buClr>
                <a:schemeClr val="dk1"/>
              </a:buClr>
              <a:buSzPts val="1400"/>
              <a:buChar char="○"/>
              <a:defRPr>
                <a:solidFill>
                  <a:schemeClr val="dk1"/>
                </a:solidFill>
              </a:defRPr>
            </a:lvl8pPr>
            <a:lvl9pPr marL="4114800" lvl="8" indent="-317500" rtl="0">
              <a:spcBef>
                <a:spcPts val="1000"/>
              </a:spcBef>
              <a:spcAft>
                <a:spcPts val="1000"/>
              </a:spcAft>
              <a:buClr>
                <a:schemeClr val="dk1"/>
              </a:buClr>
              <a:buSzPts val="1400"/>
              <a:buChar char="■"/>
              <a:defRPr>
                <a:solidFill>
                  <a:schemeClr val="dk1"/>
                </a:solidFill>
              </a:defRPr>
            </a:lvl9pPr>
          </a:lstStyle>
          <a:p>
            <a:endParaRPr/>
          </a:p>
        </p:txBody>
      </p:sp>
      <p:sp>
        <p:nvSpPr>
          <p:cNvPr id="71" name="Google Shape;71;p16"/>
          <p:cNvSpPr txBox="1">
            <a:spLocks noGrp="1"/>
          </p:cNvSpPr>
          <p:nvPr>
            <p:ph type="body" idx="3"/>
          </p:nvPr>
        </p:nvSpPr>
        <p:spPr>
          <a:xfrm>
            <a:off x="6016800" y="1834125"/>
            <a:ext cx="2606100" cy="2273100"/>
          </a:xfrm>
          <a:prstGeom prst="rect">
            <a:avLst/>
          </a:prstGeom>
          <a:solidFill>
            <a:srgbClr val="FFFFFF">
              <a:alpha val="20000"/>
            </a:srgbClr>
          </a:solidFill>
          <a:ln w="9525" cap="flat" cmpd="sng">
            <a:solidFill>
              <a:schemeClr val="accent1"/>
            </a:solidFill>
            <a:prstDash val="solid"/>
            <a:round/>
            <a:headEnd type="none" w="sm" len="sm"/>
            <a:tailEnd type="none" w="sm" len="sm"/>
          </a:ln>
        </p:spPr>
        <p:txBody>
          <a:bodyPr spcFirstLastPara="1" wrap="square" lIns="182875" tIns="182875" rIns="137150" bIns="91425" anchor="t" anchorCtr="0">
            <a:normAutofit/>
          </a:bodyPr>
          <a:lstStyle>
            <a:lvl1pPr marL="457200" lvl="0" indent="-317500" rtl="0">
              <a:spcBef>
                <a:spcPts val="0"/>
              </a:spcBef>
              <a:spcAft>
                <a:spcPts val="0"/>
              </a:spcAft>
              <a:buClr>
                <a:schemeClr val="dk1"/>
              </a:buClr>
              <a:buSzPts val="1400"/>
              <a:buChar char="•"/>
              <a:defRPr sz="1400">
                <a:solidFill>
                  <a:schemeClr val="dk1"/>
                </a:solidFill>
              </a:defRPr>
            </a:lvl1pPr>
            <a:lvl2pPr marL="914400" lvl="1" indent="-317500" rtl="0">
              <a:spcBef>
                <a:spcPts val="1000"/>
              </a:spcBef>
              <a:spcAft>
                <a:spcPts val="0"/>
              </a:spcAft>
              <a:buClr>
                <a:schemeClr val="dk1"/>
              </a:buClr>
              <a:buSzPts val="1400"/>
              <a:buChar char="○"/>
              <a:defRPr>
                <a:solidFill>
                  <a:schemeClr val="dk1"/>
                </a:solidFill>
              </a:defRPr>
            </a:lvl2pPr>
            <a:lvl3pPr marL="1371600" lvl="2" indent="-317500" rtl="0">
              <a:spcBef>
                <a:spcPts val="1000"/>
              </a:spcBef>
              <a:spcAft>
                <a:spcPts val="0"/>
              </a:spcAft>
              <a:buClr>
                <a:schemeClr val="dk1"/>
              </a:buClr>
              <a:buSzPts val="1400"/>
              <a:buChar char="■"/>
              <a:defRPr>
                <a:solidFill>
                  <a:schemeClr val="dk1"/>
                </a:solidFill>
              </a:defRPr>
            </a:lvl3pPr>
            <a:lvl4pPr marL="1828800" lvl="3" indent="-317500" rtl="0">
              <a:spcBef>
                <a:spcPts val="1000"/>
              </a:spcBef>
              <a:spcAft>
                <a:spcPts val="0"/>
              </a:spcAft>
              <a:buClr>
                <a:schemeClr val="dk1"/>
              </a:buClr>
              <a:buSzPts val="1400"/>
              <a:buChar char="●"/>
              <a:defRPr>
                <a:solidFill>
                  <a:schemeClr val="dk1"/>
                </a:solidFill>
              </a:defRPr>
            </a:lvl4pPr>
            <a:lvl5pPr marL="2286000" lvl="4" indent="-317500" rtl="0">
              <a:spcBef>
                <a:spcPts val="1000"/>
              </a:spcBef>
              <a:spcAft>
                <a:spcPts val="0"/>
              </a:spcAft>
              <a:buClr>
                <a:schemeClr val="dk1"/>
              </a:buClr>
              <a:buSzPts val="1400"/>
              <a:buChar char="○"/>
              <a:defRPr>
                <a:solidFill>
                  <a:schemeClr val="dk1"/>
                </a:solidFill>
              </a:defRPr>
            </a:lvl5pPr>
            <a:lvl6pPr marL="2743200" lvl="5" indent="-317500" rtl="0">
              <a:spcBef>
                <a:spcPts val="1000"/>
              </a:spcBef>
              <a:spcAft>
                <a:spcPts val="0"/>
              </a:spcAft>
              <a:buClr>
                <a:schemeClr val="dk1"/>
              </a:buClr>
              <a:buSzPts val="1400"/>
              <a:buChar char="■"/>
              <a:defRPr>
                <a:solidFill>
                  <a:schemeClr val="dk1"/>
                </a:solidFill>
              </a:defRPr>
            </a:lvl6pPr>
            <a:lvl7pPr marL="3200400" lvl="6" indent="-317500" rtl="0">
              <a:spcBef>
                <a:spcPts val="1000"/>
              </a:spcBef>
              <a:spcAft>
                <a:spcPts val="0"/>
              </a:spcAft>
              <a:buClr>
                <a:schemeClr val="dk1"/>
              </a:buClr>
              <a:buSzPts val="1400"/>
              <a:buChar char="●"/>
              <a:defRPr>
                <a:solidFill>
                  <a:schemeClr val="dk1"/>
                </a:solidFill>
              </a:defRPr>
            </a:lvl7pPr>
            <a:lvl8pPr marL="3657600" lvl="7" indent="-317500" rtl="0">
              <a:spcBef>
                <a:spcPts val="1000"/>
              </a:spcBef>
              <a:spcAft>
                <a:spcPts val="0"/>
              </a:spcAft>
              <a:buClr>
                <a:schemeClr val="dk1"/>
              </a:buClr>
              <a:buSzPts val="1400"/>
              <a:buChar char="○"/>
              <a:defRPr>
                <a:solidFill>
                  <a:schemeClr val="dk1"/>
                </a:solidFill>
              </a:defRPr>
            </a:lvl8pPr>
            <a:lvl9pPr marL="4114800" lvl="8" indent="-317500" rtl="0">
              <a:spcBef>
                <a:spcPts val="1000"/>
              </a:spcBef>
              <a:spcAft>
                <a:spcPts val="1000"/>
              </a:spcAft>
              <a:buClr>
                <a:schemeClr val="dk1"/>
              </a:buClr>
              <a:buSzPts val="1400"/>
              <a:buChar char="■"/>
              <a:defRPr>
                <a:solidFill>
                  <a:schemeClr val="dk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2 1 1">
  <p:cSld name="CUSTOM_3_1_1">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Font typeface="Hanken Grotesk"/>
              <a:buNone/>
              <a:defRPr b="1">
                <a:latin typeface="Hanken Grotesk"/>
                <a:ea typeface="Hanken Grotesk"/>
                <a:cs typeface="Hanken Grotesk"/>
                <a:sym typeface="Hanken Grotesk"/>
              </a:defRPr>
            </a:lvl1pPr>
            <a:lvl2pPr lvl="1" rtl="0">
              <a:spcBef>
                <a:spcPts val="0"/>
              </a:spcBef>
              <a:spcAft>
                <a:spcPts val="0"/>
              </a:spcAft>
              <a:buSzPts val="2800"/>
              <a:buFont typeface="Hanken Grotesk"/>
              <a:buNone/>
              <a:defRPr b="1">
                <a:latin typeface="Hanken Grotesk"/>
                <a:ea typeface="Hanken Grotesk"/>
                <a:cs typeface="Hanken Grotesk"/>
                <a:sym typeface="Hanken Grotesk"/>
              </a:defRPr>
            </a:lvl2pPr>
            <a:lvl3pPr lvl="2" rtl="0">
              <a:spcBef>
                <a:spcPts val="0"/>
              </a:spcBef>
              <a:spcAft>
                <a:spcPts val="0"/>
              </a:spcAft>
              <a:buSzPts val="2800"/>
              <a:buFont typeface="Hanken Grotesk"/>
              <a:buNone/>
              <a:defRPr b="1">
                <a:latin typeface="Hanken Grotesk"/>
                <a:ea typeface="Hanken Grotesk"/>
                <a:cs typeface="Hanken Grotesk"/>
                <a:sym typeface="Hanken Grotesk"/>
              </a:defRPr>
            </a:lvl3pPr>
            <a:lvl4pPr lvl="3" rtl="0">
              <a:spcBef>
                <a:spcPts val="0"/>
              </a:spcBef>
              <a:spcAft>
                <a:spcPts val="0"/>
              </a:spcAft>
              <a:buSzPts val="2800"/>
              <a:buFont typeface="Hanken Grotesk"/>
              <a:buNone/>
              <a:defRPr b="1">
                <a:latin typeface="Hanken Grotesk"/>
                <a:ea typeface="Hanken Grotesk"/>
                <a:cs typeface="Hanken Grotesk"/>
                <a:sym typeface="Hanken Grotesk"/>
              </a:defRPr>
            </a:lvl4pPr>
            <a:lvl5pPr lvl="4" rtl="0">
              <a:spcBef>
                <a:spcPts val="0"/>
              </a:spcBef>
              <a:spcAft>
                <a:spcPts val="0"/>
              </a:spcAft>
              <a:buSzPts val="2800"/>
              <a:buFont typeface="Hanken Grotesk"/>
              <a:buNone/>
              <a:defRPr b="1">
                <a:latin typeface="Hanken Grotesk"/>
                <a:ea typeface="Hanken Grotesk"/>
                <a:cs typeface="Hanken Grotesk"/>
                <a:sym typeface="Hanken Grotesk"/>
              </a:defRPr>
            </a:lvl5pPr>
            <a:lvl6pPr lvl="5" rtl="0">
              <a:spcBef>
                <a:spcPts val="0"/>
              </a:spcBef>
              <a:spcAft>
                <a:spcPts val="0"/>
              </a:spcAft>
              <a:buSzPts val="2800"/>
              <a:buFont typeface="Hanken Grotesk"/>
              <a:buNone/>
              <a:defRPr b="1">
                <a:latin typeface="Hanken Grotesk"/>
                <a:ea typeface="Hanken Grotesk"/>
                <a:cs typeface="Hanken Grotesk"/>
                <a:sym typeface="Hanken Grotesk"/>
              </a:defRPr>
            </a:lvl6pPr>
            <a:lvl7pPr lvl="6" rtl="0">
              <a:spcBef>
                <a:spcPts val="0"/>
              </a:spcBef>
              <a:spcAft>
                <a:spcPts val="0"/>
              </a:spcAft>
              <a:buSzPts val="2800"/>
              <a:buFont typeface="Hanken Grotesk"/>
              <a:buNone/>
              <a:defRPr b="1">
                <a:latin typeface="Hanken Grotesk"/>
                <a:ea typeface="Hanken Grotesk"/>
                <a:cs typeface="Hanken Grotesk"/>
                <a:sym typeface="Hanken Grotesk"/>
              </a:defRPr>
            </a:lvl7pPr>
            <a:lvl8pPr lvl="7" rtl="0">
              <a:spcBef>
                <a:spcPts val="0"/>
              </a:spcBef>
              <a:spcAft>
                <a:spcPts val="0"/>
              </a:spcAft>
              <a:buSzPts val="2800"/>
              <a:buFont typeface="Hanken Grotesk"/>
              <a:buNone/>
              <a:defRPr b="1">
                <a:latin typeface="Hanken Grotesk"/>
                <a:ea typeface="Hanken Grotesk"/>
                <a:cs typeface="Hanken Grotesk"/>
                <a:sym typeface="Hanken Grotesk"/>
              </a:defRPr>
            </a:lvl8pPr>
            <a:lvl9pPr lvl="8" rtl="0">
              <a:spcBef>
                <a:spcPts val="0"/>
              </a:spcBef>
              <a:spcAft>
                <a:spcPts val="0"/>
              </a:spcAft>
              <a:buSzPts val="2800"/>
              <a:buFont typeface="Hanken Grotesk"/>
              <a:buNone/>
              <a:defRPr b="1">
                <a:latin typeface="Hanken Grotesk"/>
                <a:ea typeface="Hanken Grotesk"/>
                <a:cs typeface="Hanken Grotesk"/>
                <a:sym typeface="Hanken Grotesk"/>
              </a:defRPr>
            </a:lvl9pPr>
          </a:lstStyle>
          <a:p>
            <a:endParaRPr/>
          </a:p>
        </p:txBody>
      </p:sp>
      <p:sp>
        <p:nvSpPr>
          <p:cNvPr id="74" name="Google Shape;74;p17"/>
          <p:cNvSpPr txBox="1">
            <a:spLocks noGrp="1"/>
          </p:cNvSpPr>
          <p:nvPr>
            <p:ph type="body" idx="1"/>
          </p:nvPr>
        </p:nvSpPr>
        <p:spPr>
          <a:xfrm>
            <a:off x="457200" y="1834900"/>
            <a:ext cx="3776100" cy="2734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Clr>
                <a:schemeClr val="accent1"/>
              </a:buClr>
              <a:buSzPts val="1400"/>
              <a:buChar char="•"/>
              <a:defRPr sz="1400">
                <a:solidFill>
                  <a:schemeClr val="dk1"/>
                </a:solidFill>
              </a:defRPr>
            </a:lvl1pPr>
            <a:lvl2pPr marL="914400" lvl="1" indent="-304800" rtl="0">
              <a:spcBef>
                <a:spcPts val="1000"/>
              </a:spcBef>
              <a:spcAft>
                <a:spcPts val="0"/>
              </a:spcAft>
              <a:buClr>
                <a:schemeClr val="accent1"/>
              </a:buClr>
              <a:buSzPts val="1200"/>
              <a:buChar char="–"/>
              <a:defRPr sz="1200">
                <a:solidFill>
                  <a:schemeClr val="dk1"/>
                </a:solidFill>
              </a:defRPr>
            </a:lvl2pPr>
            <a:lvl3pPr marL="1371600" lvl="2" indent="-304800" rtl="0">
              <a:spcBef>
                <a:spcPts val="1000"/>
              </a:spcBef>
              <a:spcAft>
                <a:spcPts val="0"/>
              </a:spcAft>
              <a:buClr>
                <a:schemeClr val="dk1"/>
              </a:buClr>
              <a:buSzPts val="1200"/>
              <a:buChar char="◦"/>
              <a:defRPr sz="1200">
                <a:solidFill>
                  <a:schemeClr val="dk1"/>
                </a:solidFill>
              </a:defRPr>
            </a:lvl3pPr>
            <a:lvl4pPr marL="1828800" lvl="3" indent="-304800" rtl="0">
              <a:spcBef>
                <a:spcPts val="1000"/>
              </a:spcBef>
              <a:spcAft>
                <a:spcPts val="0"/>
              </a:spcAft>
              <a:buClr>
                <a:schemeClr val="dk1"/>
              </a:buClr>
              <a:buSzPts val="1200"/>
              <a:buChar char="•"/>
              <a:defRPr sz="1200">
                <a:solidFill>
                  <a:schemeClr val="dk1"/>
                </a:solidFill>
              </a:defRPr>
            </a:lvl4pPr>
            <a:lvl5pPr marL="2286000" lvl="4" indent="-304800" rtl="0">
              <a:spcBef>
                <a:spcPts val="1000"/>
              </a:spcBef>
              <a:spcAft>
                <a:spcPts val="0"/>
              </a:spcAft>
              <a:buClr>
                <a:schemeClr val="dk1"/>
              </a:buClr>
              <a:buSzPts val="1200"/>
              <a:buChar char="•"/>
              <a:defRPr sz="1200">
                <a:solidFill>
                  <a:schemeClr val="dk1"/>
                </a:solidFill>
              </a:defRPr>
            </a:lvl5pPr>
            <a:lvl6pPr marL="2743200" lvl="5" indent="-304800" rtl="0">
              <a:spcBef>
                <a:spcPts val="1000"/>
              </a:spcBef>
              <a:spcAft>
                <a:spcPts val="0"/>
              </a:spcAft>
              <a:buClr>
                <a:schemeClr val="dk1"/>
              </a:buClr>
              <a:buSzPts val="1200"/>
              <a:buChar char="•"/>
              <a:defRPr sz="1200">
                <a:solidFill>
                  <a:schemeClr val="dk1"/>
                </a:solidFill>
              </a:defRPr>
            </a:lvl6pPr>
            <a:lvl7pPr marL="3200400" lvl="6" indent="-304800" rtl="0">
              <a:spcBef>
                <a:spcPts val="1000"/>
              </a:spcBef>
              <a:spcAft>
                <a:spcPts val="0"/>
              </a:spcAft>
              <a:buClr>
                <a:schemeClr val="dk1"/>
              </a:buClr>
              <a:buSzPts val="1200"/>
              <a:buChar char="•"/>
              <a:defRPr sz="1200">
                <a:solidFill>
                  <a:schemeClr val="dk1"/>
                </a:solidFill>
              </a:defRPr>
            </a:lvl7pPr>
            <a:lvl8pPr marL="3657600" lvl="7" indent="-304800" rtl="0">
              <a:spcBef>
                <a:spcPts val="1000"/>
              </a:spcBef>
              <a:spcAft>
                <a:spcPts val="0"/>
              </a:spcAft>
              <a:buClr>
                <a:schemeClr val="dk1"/>
              </a:buClr>
              <a:buSzPts val="1200"/>
              <a:buChar char="•"/>
              <a:defRPr sz="1200">
                <a:solidFill>
                  <a:schemeClr val="dk1"/>
                </a:solidFill>
              </a:defRPr>
            </a:lvl8pPr>
            <a:lvl9pPr marL="4114800" lvl="8" indent="-304800" rtl="0">
              <a:spcBef>
                <a:spcPts val="1000"/>
              </a:spcBef>
              <a:spcAft>
                <a:spcPts val="1000"/>
              </a:spcAft>
              <a:buClr>
                <a:schemeClr val="dk1"/>
              </a:buClr>
              <a:buSzPts val="1200"/>
              <a:buChar char="•"/>
              <a:defRPr sz="1200">
                <a:solidFill>
                  <a:schemeClr val="dk1"/>
                </a:solidFill>
              </a:defRPr>
            </a:lvl9pPr>
          </a:lstStyle>
          <a:p>
            <a:endParaRPr/>
          </a:p>
        </p:txBody>
      </p:sp>
      <p:sp>
        <p:nvSpPr>
          <p:cNvPr id="75" name="Google Shape;75;p17"/>
          <p:cNvSpPr txBox="1">
            <a:spLocks noGrp="1"/>
          </p:cNvSpPr>
          <p:nvPr>
            <p:ph type="body" idx="2"/>
          </p:nvPr>
        </p:nvSpPr>
        <p:spPr>
          <a:xfrm>
            <a:off x="4800400" y="1834900"/>
            <a:ext cx="3776100" cy="2734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Clr>
                <a:schemeClr val="accent1"/>
              </a:buClr>
              <a:buSzPts val="1400"/>
              <a:buChar char="•"/>
              <a:defRPr sz="1400">
                <a:solidFill>
                  <a:schemeClr val="dk1"/>
                </a:solidFill>
              </a:defRPr>
            </a:lvl1pPr>
            <a:lvl2pPr marL="914400" lvl="1" indent="-304800" rtl="0">
              <a:spcBef>
                <a:spcPts val="1000"/>
              </a:spcBef>
              <a:spcAft>
                <a:spcPts val="0"/>
              </a:spcAft>
              <a:buClr>
                <a:schemeClr val="accent1"/>
              </a:buClr>
              <a:buSzPts val="1200"/>
              <a:buChar char="–"/>
              <a:defRPr sz="1200">
                <a:solidFill>
                  <a:schemeClr val="dk1"/>
                </a:solidFill>
              </a:defRPr>
            </a:lvl2pPr>
            <a:lvl3pPr marL="1371600" lvl="2" indent="-304800" rtl="0">
              <a:spcBef>
                <a:spcPts val="1000"/>
              </a:spcBef>
              <a:spcAft>
                <a:spcPts val="0"/>
              </a:spcAft>
              <a:buClr>
                <a:schemeClr val="dk1"/>
              </a:buClr>
              <a:buSzPts val="1200"/>
              <a:buChar char="◦"/>
              <a:defRPr sz="1200">
                <a:solidFill>
                  <a:schemeClr val="dk1"/>
                </a:solidFill>
              </a:defRPr>
            </a:lvl3pPr>
            <a:lvl4pPr marL="1828800" lvl="3" indent="-304800" rtl="0">
              <a:spcBef>
                <a:spcPts val="1000"/>
              </a:spcBef>
              <a:spcAft>
                <a:spcPts val="0"/>
              </a:spcAft>
              <a:buClr>
                <a:schemeClr val="dk1"/>
              </a:buClr>
              <a:buSzPts val="1200"/>
              <a:buChar char="•"/>
              <a:defRPr sz="1200">
                <a:solidFill>
                  <a:schemeClr val="dk1"/>
                </a:solidFill>
              </a:defRPr>
            </a:lvl4pPr>
            <a:lvl5pPr marL="2286000" lvl="4" indent="-304800" rtl="0">
              <a:spcBef>
                <a:spcPts val="1000"/>
              </a:spcBef>
              <a:spcAft>
                <a:spcPts val="0"/>
              </a:spcAft>
              <a:buClr>
                <a:schemeClr val="dk1"/>
              </a:buClr>
              <a:buSzPts val="1200"/>
              <a:buChar char="•"/>
              <a:defRPr sz="1200">
                <a:solidFill>
                  <a:schemeClr val="dk1"/>
                </a:solidFill>
              </a:defRPr>
            </a:lvl5pPr>
            <a:lvl6pPr marL="2743200" lvl="5" indent="-304800" rtl="0">
              <a:spcBef>
                <a:spcPts val="1000"/>
              </a:spcBef>
              <a:spcAft>
                <a:spcPts val="0"/>
              </a:spcAft>
              <a:buClr>
                <a:schemeClr val="dk1"/>
              </a:buClr>
              <a:buSzPts val="1200"/>
              <a:buChar char="•"/>
              <a:defRPr sz="1200">
                <a:solidFill>
                  <a:schemeClr val="dk1"/>
                </a:solidFill>
              </a:defRPr>
            </a:lvl6pPr>
            <a:lvl7pPr marL="3200400" lvl="6" indent="-304800" rtl="0">
              <a:spcBef>
                <a:spcPts val="1000"/>
              </a:spcBef>
              <a:spcAft>
                <a:spcPts val="0"/>
              </a:spcAft>
              <a:buClr>
                <a:schemeClr val="dk1"/>
              </a:buClr>
              <a:buSzPts val="1200"/>
              <a:buChar char="•"/>
              <a:defRPr sz="1200">
                <a:solidFill>
                  <a:schemeClr val="dk1"/>
                </a:solidFill>
              </a:defRPr>
            </a:lvl7pPr>
            <a:lvl8pPr marL="3657600" lvl="7" indent="-304800" rtl="0">
              <a:spcBef>
                <a:spcPts val="1000"/>
              </a:spcBef>
              <a:spcAft>
                <a:spcPts val="0"/>
              </a:spcAft>
              <a:buClr>
                <a:schemeClr val="dk1"/>
              </a:buClr>
              <a:buSzPts val="1200"/>
              <a:buChar char="•"/>
              <a:defRPr sz="1200">
                <a:solidFill>
                  <a:schemeClr val="dk1"/>
                </a:solidFill>
              </a:defRPr>
            </a:lvl8pPr>
            <a:lvl9pPr marL="4114800" lvl="8" indent="-304800" rtl="0">
              <a:spcBef>
                <a:spcPts val="1000"/>
              </a:spcBef>
              <a:spcAft>
                <a:spcPts val="1000"/>
              </a:spcAft>
              <a:buClr>
                <a:schemeClr val="dk1"/>
              </a:buClr>
              <a:buSzPts val="1200"/>
              <a:buChar char="•"/>
              <a:defRPr sz="1200">
                <a:solidFill>
                  <a:schemeClr val="dk1"/>
                </a:solidFill>
              </a:defRPr>
            </a:lvl9pPr>
          </a:lstStyle>
          <a:p>
            <a:endParaRPr/>
          </a:p>
        </p:txBody>
      </p:sp>
      <p:sp>
        <p:nvSpPr>
          <p:cNvPr id="76" name="Google Shape;76;p17"/>
          <p:cNvSpPr txBox="1">
            <a:spLocks noGrp="1"/>
          </p:cNvSpPr>
          <p:nvPr>
            <p:ph type="subTitle" idx="3"/>
          </p:nvPr>
        </p:nvSpPr>
        <p:spPr>
          <a:xfrm>
            <a:off x="457200" y="1164900"/>
            <a:ext cx="3776100" cy="5727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
        <p:nvSpPr>
          <p:cNvPr id="77" name="Google Shape;77;p17"/>
          <p:cNvSpPr txBox="1">
            <a:spLocks noGrp="1"/>
          </p:cNvSpPr>
          <p:nvPr>
            <p:ph type="subTitle" idx="4"/>
          </p:nvPr>
        </p:nvSpPr>
        <p:spPr>
          <a:xfrm>
            <a:off x="4800400" y="1164900"/>
            <a:ext cx="3776100" cy="5727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288">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2">
  <p:cSld name="CUSTOM_3">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Font typeface="Hanken Grotesk"/>
              <a:buNone/>
              <a:defRPr b="1">
                <a:latin typeface="Hanken Grotesk"/>
                <a:ea typeface="Hanken Grotesk"/>
                <a:cs typeface="Hanken Grotesk"/>
                <a:sym typeface="Hanken Grotesk"/>
              </a:defRPr>
            </a:lvl1pPr>
            <a:lvl2pPr lvl="1" rtl="0">
              <a:spcBef>
                <a:spcPts val="0"/>
              </a:spcBef>
              <a:spcAft>
                <a:spcPts val="0"/>
              </a:spcAft>
              <a:buSzPts val="2800"/>
              <a:buFont typeface="Hanken Grotesk"/>
              <a:buNone/>
              <a:defRPr b="1">
                <a:latin typeface="Hanken Grotesk"/>
                <a:ea typeface="Hanken Grotesk"/>
                <a:cs typeface="Hanken Grotesk"/>
                <a:sym typeface="Hanken Grotesk"/>
              </a:defRPr>
            </a:lvl2pPr>
            <a:lvl3pPr lvl="2" rtl="0">
              <a:spcBef>
                <a:spcPts val="0"/>
              </a:spcBef>
              <a:spcAft>
                <a:spcPts val="0"/>
              </a:spcAft>
              <a:buSzPts val="2800"/>
              <a:buFont typeface="Hanken Grotesk"/>
              <a:buNone/>
              <a:defRPr b="1">
                <a:latin typeface="Hanken Grotesk"/>
                <a:ea typeface="Hanken Grotesk"/>
                <a:cs typeface="Hanken Grotesk"/>
                <a:sym typeface="Hanken Grotesk"/>
              </a:defRPr>
            </a:lvl3pPr>
            <a:lvl4pPr lvl="3" rtl="0">
              <a:spcBef>
                <a:spcPts val="0"/>
              </a:spcBef>
              <a:spcAft>
                <a:spcPts val="0"/>
              </a:spcAft>
              <a:buSzPts val="2800"/>
              <a:buFont typeface="Hanken Grotesk"/>
              <a:buNone/>
              <a:defRPr b="1">
                <a:latin typeface="Hanken Grotesk"/>
                <a:ea typeface="Hanken Grotesk"/>
                <a:cs typeface="Hanken Grotesk"/>
                <a:sym typeface="Hanken Grotesk"/>
              </a:defRPr>
            </a:lvl4pPr>
            <a:lvl5pPr lvl="4" rtl="0">
              <a:spcBef>
                <a:spcPts val="0"/>
              </a:spcBef>
              <a:spcAft>
                <a:spcPts val="0"/>
              </a:spcAft>
              <a:buSzPts val="2800"/>
              <a:buFont typeface="Hanken Grotesk"/>
              <a:buNone/>
              <a:defRPr b="1">
                <a:latin typeface="Hanken Grotesk"/>
                <a:ea typeface="Hanken Grotesk"/>
                <a:cs typeface="Hanken Grotesk"/>
                <a:sym typeface="Hanken Grotesk"/>
              </a:defRPr>
            </a:lvl5pPr>
            <a:lvl6pPr lvl="5" rtl="0">
              <a:spcBef>
                <a:spcPts val="0"/>
              </a:spcBef>
              <a:spcAft>
                <a:spcPts val="0"/>
              </a:spcAft>
              <a:buSzPts val="2800"/>
              <a:buFont typeface="Hanken Grotesk"/>
              <a:buNone/>
              <a:defRPr b="1">
                <a:latin typeface="Hanken Grotesk"/>
                <a:ea typeface="Hanken Grotesk"/>
                <a:cs typeface="Hanken Grotesk"/>
                <a:sym typeface="Hanken Grotesk"/>
              </a:defRPr>
            </a:lvl6pPr>
            <a:lvl7pPr lvl="6" rtl="0">
              <a:spcBef>
                <a:spcPts val="0"/>
              </a:spcBef>
              <a:spcAft>
                <a:spcPts val="0"/>
              </a:spcAft>
              <a:buSzPts val="2800"/>
              <a:buFont typeface="Hanken Grotesk"/>
              <a:buNone/>
              <a:defRPr b="1">
                <a:latin typeface="Hanken Grotesk"/>
                <a:ea typeface="Hanken Grotesk"/>
                <a:cs typeface="Hanken Grotesk"/>
                <a:sym typeface="Hanken Grotesk"/>
              </a:defRPr>
            </a:lvl7pPr>
            <a:lvl8pPr lvl="7" rtl="0">
              <a:spcBef>
                <a:spcPts val="0"/>
              </a:spcBef>
              <a:spcAft>
                <a:spcPts val="0"/>
              </a:spcAft>
              <a:buSzPts val="2800"/>
              <a:buFont typeface="Hanken Grotesk"/>
              <a:buNone/>
              <a:defRPr b="1">
                <a:latin typeface="Hanken Grotesk"/>
                <a:ea typeface="Hanken Grotesk"/>
                <a:cs typeface="Hanken Grotesk"/>
                <a:sym typeface="Hanken Grotesk"/>
              </a:defRPr>
            </a:lvl8pPr>
            <a:lvl9pPr lvl="8" rtl="0">
              <a:spcBef>
                <a:spcPts val="0"/>
              </a:spcBef>
              <a:spcAft>
                <a:spcPts val="0"/>
              </a:spcAft>
              <a:buSzPts val="2800"/>
              <a:buFont typeface="Hanken Grotesk"/>
              <a:buNone/>
              <a:defRPr b="1">
                <a:latin typeface="Hanken Grotesk"/>
                <a:ea typeface="Hanken Grotesk"/>
                <a:cs typeface="Hanken Grotesk"/>
                <a:sym typeface="Hanken Grotesk"/>
              </a:defRPr>
            </a:lvl9pPr>
          </a:lstStyle>
          <a:p>
            <a:endParaRPr/>
          </a:p>
        </p:txBody>
      </p:sp>
      <p:sp>
        <p:nvSpPr>
          <p:cNvPr id="80" name="Google Shape;80;p18"/>
          <p:cNvSpPr txBox="1">
            <a:spLocks noGrp="1"/>
          </p:cNvSpPr>
          <p:nvPr>
            <p:ph type="body" idx="1"/>
          </p:nvPr>
        </p:nvSpPr>
        <p:spPr>
          <a:xfrm>
            <a:off x="457200" y="1140000"/>
            <a:ext cx="8229600" cy="34290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dk1"/>
              </a:buClr>
              <a:buSzPts val="1800"/>
              <a:buChar char="•"/>
              <a:defRPr>
                <a:solidFill>
                  <a:schemeClr val="dk1"/>
                </a:solidFill>
              </a:defRPr>
            </a:lvl1pPr>
            <a:lvl2pPr marL="914400" lvl="1" indent="-330200" rtl="0">
              <a:spcBef>
                <a:spcPts val="1000"/>
              </a:spcBef>
              <a:spcAft>
                <a:spcPts val="0"/>
              </a:spcAft>
              <a:buClr>
                <a:schemeClr val="dk1"/>
              </a:buClr>
              <a:buSzPts val="1600"/>
              <a:buChar char="○"/>
              <a:defRPr sz="1600">
                <a:solidFill>
                  <a:schemeClr val="dk1"/>
                </a:solidFill>
              </a:defRPr>
            </a:lvl2pPr>
            <a:lvl3pPr marL="1371600" lvl="2" indent="-330200" rtl="0">
              <a:spcBef>
                <a:spcPts val="1000"/>
              </a:spcBef>
              <a:spcAft>
                <a:spcPts val="0"/>
              </a:spcAft>
              <a:buClr>
                <a:schemeClr val="dk1"/>
              </a:buClr>
              <a:buSzPts val="1600"/>
              <a:buChar char="■"/>
              <a:defRPr sz="1600">
                <a:solidFill>
                  <a:schemeClr val="dk1"/>
                </a:solidFill>
              </a:defRPr>
            </a:lvl3pPr>
            <a:lvl4pPr marL="1828800" lvl="3" indent="-330200" rtl="0">
              <a:spcBef>
                <a:spcPts val="1000"/>
              </a:spcBef>
              <a:spcAft>
                <a:spcPts val="0"/>
              </a:spcAft>
              <a:buClr>
                <a:schemeClr val="dk1"/>
              </a:buClr>
              <a:buSzPts val="1600"/>
              <a:buChar char="●"/>
              <a:defRPr sz="1600">
                <a:solidFill>
                  <a:schemeClr val="dk1"/>
                </a:solidFill>
              </a:defRPr>
            </a:lvl4pPr>
            <a:lvl5pPr marL="2286000" lvl="4" indent="-330200" rtl="0">
              <a:spcBef>
                <a:spcPts val="1000"/>
              </a:spcBef>
              <a:spcAft>
                <a:spcPts val="0"/>
              </a:spcAft>
              <a:buClr>
                <a:schemeClr val="dk1"/>
              </a:buClr>
              <a:buSzPts val="1600"/>
              <a:buChar char="○"/>
              <a:defRPr sz="1600">
                <a:solidFill>
                  <a:schemeClr val="dk1"/>
                </a:solidFill>
              </a:defRPr>
            </a:lvl5pPr>
            <a:lvl6pPr marL="2743200" lvl="5" indent="-330200" rtl="0">
              <a:spcBef>
                <a:spcPts val="1000"/>
              </a:spcBef>
              <a:spcAft>
                <a:spcPts val="0"/>
              </a:spcAft>
              <a:buClr>
                <a:schemeClr val="dk1"/>
              </a:buClr>
              <a:buSzPts val="1600"/>
              <a:buChar char="■"/>
              <a:defRPr sz="1600">
                <a:solidFill>
                  <a:schemeClr val="dk1"/>
                </a:solidFill>
              </a:defRPr>
            </a:lvl6pPr>
            <a:lvl7pPr marL="3200400" lvl="6" indent="-330200" rtl="0">
              <a:spcBef>
                <a:spcPts val="1000"/>
              </a:spcBef>
              <a:spcAft>
                <a:spcPts val="0"/>
              </a:spcAft>
              <a:buClr>
                <a:schemeClr val="dk1"/>
              </a:buClr>
              <a:buSzPts val="1600"/>
              <a:buChar char="●"/>
              <a:defRPr sz="1600">
                <a:solidFill>
                  <a:schemeClr val="dk1"/>
                </a:solidFill>
              </a:defRPr>
            </a:lvl7pPr>
            <a:lvl8pPr marL="3657600" lvl="7" indent="-330200" rtl="0">
              <a:spcBef>
                <a:spcPts val="1000"/>
              </a:spcBef>
              <a:spcAft>
                <a:spcPts val="0"/>
              </a:spcAft>
              <a:buClr>
                <a:schemeClr val="dk1"/>
              </a:buClr>
              <a:buSzPts val="1600"/>
              <a:buChar char="○"/>
              <a:defRPr sz="1600">
                <a:solidFill>
                  <a:schemeClr val="dk1"/>
                </a:solidFill>
              </a:defRPr>
            </a:lvl8pPr>
            <a:lvl9pPr marL="4114800" lvl="8" indent="-330200" rtl="0">
              <a:spcBef>
                <a:spcPts val="1000"/>
              </a:spcBef>
              <a:spcAft>
                <a:spcPts val="1000"/>
              </a:spcAft>
              <a:buClr>
                <a:schemeClr val="dk1"/>
              </a:buClr>
              <a:buSzPts val="1600"/>
              <a:buChar char="■"/>
              <a:defRPr sz="1600">
                <a:solidFill>
                  <a:schemeClr val="dk1"/>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lus Light">
  <p:cSld name="CUSTOM_2_1">
    <p:spTree>
      <p:nvGrpSpPr>
        <p:cNvPr id="1" name="Shape 81"/>
        <p:cNvGrpSpPr/>
        <p:nvPr/>
      </p:nvGrpSpPr>
      <p:grpSpPr>
        <a:xfrm>
          <a:off x="0" y="0"/>
          <a:ext cx="0" cy="0"/>
          <a:chOff x="0" y="0"/>
          <a:chExt cx="0" cy="0"/>
        </a:xfrm>
      </p:grpSpPr>
      <p:sp>
        <p:nvSpPr>
          <p:cNvPr id="82" name="Google Shape;82;p19"/>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Font typeface="Hanken Grotesk"/>
              <a:buNone/>
              <a:defRPr b="1">
                <a:latin typeface="Hanken Grotesk"/>
                <a:ea typeface="Hanken Grotesk"/>
                <a:cs typeface="Hanken Grotesk"/>
                <a:sym typeface="Hanken Grotesk"/>
              </a:defRPr>
            </a:lvl1pPr>
            <a:lvl2pPr lvl="1" rtl="0">
              <a:spcBef>
                <a:spcPts val="0"/>
              </a:spcBef>
              <a:spcAft>
                <a:spcPts val="0"/>
              </a:spcAft>
              <a:buSzPts val="2800"/>
              <a:buFont typeface="Hanken Grotesk"/>
              <a:buNone/>
              <a:defRPr b="1">
                <a:latin typeface="Hanken Grotesk"/>
                <a:ea typeface="Hanken Grotesk"/>
                <a:cs typeface="Hanken Grotesk"/>
                <a:sym typeface="Hanken Grotesk"/>
              </a:defRPr>
            </a:lvl2pPr>
            <a:lvl3pPr lvl="2" rtl="0">
              <a:spcBef>
                <a:spcPts val="0"/>
              </a:spcBef>
              <a:spcAft>
                <a:spcPts val="0"/>
              </a:spcAft>
              <a:buSzPts val="2800"/>
              <a:buFont typeface="Hanken Grotesk"/>
              <a:buNone/>
              <a:defRPr b="1">
                <a:latin typeface="Hanken Grotesk"/>
                <a:ea typeface="Hanken Grotesk"/>
                <a:cs typeface="Hanken Grotesk"/>
                <a:sym typeface="Hanken Grotesk"/>
              </a:defRPr>
            </a:lvl3pPr>
            <a:lvl4pPr lvl="3" rtl="0">
              <a:spcBef>
                <a:spcPts val="0"/>
              </a:spcBef>
              <a:spcAft>
                <a:spcPts val="0"/>
              </a:spcAft>
              <a:buSzPts val="2800"/>
              <a:buFont typeface="Hanken Grotesk"/>
              <a:buNone/>
              <a:defRPr b="1">
                <a:latin typeface="Hanken Grotesk"/>
                <a:ea typeface="Hanken Grotesk"/>
                <a:cs typeface="Hanken Grotesk"/>
                <a:sym typeface="Hanken Grotesk"/>
              </a:defRPr>
            </a:lvl4pPr>
            <a:lvl5pPr lvl="4" rtl="0">
              <a:spcBef>
                <a:spcPts val="0"/>
              </a:spcBef>
              <a:spcAft>
                <a:spcPts val="0"/>
              </a:spcAft>
              <a:buSzPts val="2800"/>
              <a:buFont typeface="Hanken Grotesk"/>
              <a:buNone/>
              <a:defRPr b="1">
                <a:latin typeface="Hanken Grotesk"/>
                <a:ea typeface="Hanken Grotesk"/>
                <a:cs typeface="Hanken Grotesk"/>
                <a:sym typeface="Hanken Grotesk"/>
              </a:defRPr>
            </a:lvl5pPr>
            <a:lvl6pPr lvl="5" rtl="0">
              <a:spcBef>
                <a:spcPts val="0"/>
              </a:spcBef>
              <a:spcAft>
                <a:spcPts val="0"/>
              </a:spcAft>
              <a:buSzPts val="2800"/>
              <a:buFont typeface="Hanken Grotesk"/>
              <a:buNone/>
              <a:defRPr b="1">
                <a:latin typeface="Hanken Grotesk"/>
                <a:ea typeface="Hanken Grotesk"/>
                <a:cs typeface="Hanken Grotesk"/>
                <a:sym typeface="Hanken Grotesk"/>
              </a:defRPr>
            </a:lvl6pPr>
            <a:lvl7pPr lvl="6" rtl="0">
              <a:spcBef>
                <a:spcPts val="0"/>
              </a:spcBef>
              <a:spcAft>
                <a:spcPts val="0"/>
              </a:spcAft>
              <a:buSzPts val="2800"/>
              <a:buFont typeface="Hanken Grotesk"/>
              <a:buNone/>
              <a:defRPr b="1">
                <a:latin typeface="Hanken Grotesk"/>
                <a:ea typeface="Hanken Grotesk"/>
                <a:cs typeface="Hanken Grotesk"/>
                <a:sym typeface="Hanken Grotesk"/>
              </a:defRPr>
            </a:lvl7pPr>
            <a:lvl8pPr lvl="7" rtl="0">
              <a:spcBef>
                <a:spcPts val="0"/>
              </a:spcBef>
              <a:spcAft>
                <a:spcPts val="0"/>
              </a:spcAft>
              <a:buSzPts val="2800"/>
              <a:buFont typeface="Hanken Grotesk"/>
              <a:buNone/>
              <a:defRPr b="1">
                <a:latin typeface="Hanken Grotesk"/>
                <a:ea typeface="Hanken Grotesk"/>
                <a:cs typeface="Hanken Grotesk"/>
                <a:sym typeface="Hanken Grotesk"/>
              </a:defRPr>
            </a:lvl8pPr>
            <a:lvl9pPr lvl="8" rtl="0">
              <a:spcBef>
                <a:spcPts val="0"/>
              </a:spcBef>
              <a:spcAft>
                <a:spcPts val="0"/>
              </a:spcAft>
              <a:buSzPts val="2800"/>
              <a:buFont typeface="Hanken Grotesk"/>
              <a:buNone/>
              <a:defRPr b="1">
                <a:latin typeface="Hanken Grotesk"/>
                <a:ea typeface="Hanken Grotesk"/>
                <a:cs typeface="Hanken Grotesk"/>
                <a:sym typeface="Hanken Grotesk"/>
              </a:defRPr>
            </a:lvl9pPr>
          </a:lstStyle>
          <a:p>
            <a:endParaRPr/>
          </a:p>
        </p:txBody>
      </p:sp>
      <p:sp>
        <p:nvSpPr>
          <p:cNvPr id="83" name="Google Shape;83;p19"/>
          <p:cNvSpPr txBox="1">
            <a:spLocks noGrp="1"/>
          </p:cNvSpPr>
          <p:nvPr>
            <p:ph type="subTitle" idx="1"/>
          </p:nvPr>
        </p:nvSpPr>
        <p:spPr>
          <a:xfrm>
            <a:off x="457200" y="1142050"/>
            <a:ext cx="5519400" cy="441600"/>
          </a:xfrm>
          <a:prstGeom prst="rect">
            <a:avLst/>
          </a:prstGeom>
        </p:spPr>
        <p:txBody>
          <a:bodyPr spcFirstLastPara="1" wrap="square" lIns="91425" tIns="91425" rIns="91425" bIns="91425" anchor="b" anchorCtr="0">
            <a:normAutofit/>
          </a:bodyPr>
          <a:lstStyle>
            <a:lvl1pPr lvl="0"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rt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3-bullet-6 1">
  <p:cSld name="CUSTOM_3_2_1_2_1">
    <p:spTree>
      <p:nvGrpSpPr>
        <p:cNvPr id="1" name="Shape 84"/>
        <p:cNvGrpSpPr/>
        <p:nvPr/>
      </p:nvGrpSpPr>
      <p:grpSpPr>
        <a:xfrm>
          <a:off x="0" y="0"/>
          <a:ext cx="0" cy="0"/>
          <a:chOff x="0" y="0"/>
          <a:chExt cx="0" cy="0"/>
        </a:xfrm>
      </p:grpSpPr>
      <p:sp>
        <p:nvSpPr>
          <p:cNvPr id="85" name="Google Shape;85;p20"/>
          <p:cNvSpPr txBox="1">
            <a:spLocks noGrp="1"/>
          </p:cNvSpPr>
          <p:nvPr>
            <p:ph type="subTitle" idx="1"/>
          </p:nvPr>
        </p:nvSpPr>
        <p:spPr>
          <a:xfrm>
            <a:off x="3236988" y="1740525"/>
            <a:ext cx="2359800" cy="474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1800"/>
              <a:buNone/>
              <a:defRPr sz="4500">
                <a:solidFill>
                  <a:srgbClr val="B5D6B2"/>
                </a:solidFill>
                <a:latin typeface="Inter Black"/>
                <a:ea typeface="Inter Black"/>
                <a:cs typeface="Inter Black"/>
                <a:sym typeface="Inter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6" name="Google Shape;86;p20"/>
          <p:cNvSpPr txBox="1">
            <a:spLocks noGrp="1"/>
          </p:cNvSpPr>
          <p:nvPr>
            <p:ph type="subTitle" idx="2"/>
          </p:nvPr>
        </p:nvSpPr>
        <p:spPr>
          <a:xfrm>
            <a:off x="6016788" y="1740525"/>
            <a:ext cx="2359800" cy="474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1800"/>
              <a:buNone/>
              <a:defRPr sz="4500">
                <a:solidFill>
                  <a:srgbClr val="B5D6B2"/>
                </a:solidFill>
                <a:latin typeface="Inter Black"/>
                <a:ea typeface="Inter Black"/>
                <a:cs typeface="Inter Black"/>
                <a:sym typeface="Inter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7" name="Google Shape;87;p20"/>
          <p:cNvSpPr txBox="1">
            <a:spLocks noGrp="1"/>
          </p:cNvSpPr>
          <p:nvPr>
            <p:ph type="subTitle" idx="3"/>
          </p:nvPr>
        </p:nvSpPr>
        <p:spPr>
          <a:xfrm>
            <a:off x="457175" y="1740525"/>
            <a:ext cx="2359800" cy="474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1800"/>
              <a:buNone/>
              <a:defRPr sz="4500">
                <a:solidFill>
                  <a:srgbClr val="B5D6B2"/>
                </a:solidFill>
                <a:latin typeface="Inter Black"/>
                <a:ea typeface="Inter Black"/>
                <a:cs typeface="Inter Black"/>
                <a:sym typeface="Inter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8" name="Google Shape;88;p20"/>
          <p:cNvSpPr txBox="1">
            <a:spLocks noGrp="1"/>
          </p:cNvSpPr>
          <p:nvPr>
            <p:ph type="body" idx="4"/>
          </p:nvPr>
        </p:nvSpPr>
        <p:spPr>
          <a:xfrm>
            <a:off x="457200" y="2215125"/>
            <a:ext cx="2606100" cy="1575000"/>
          </a:xfrm>
          <a:prstGeom prst="rect">
            <a:avLst/>
          </a:prstGeom>
          <a:noFill/>
        </p:spPr>
        <p:txBody>
          <a:bodyPr spcFirstLastPara="1" wrap="square" lIns="137150" tIns="91425" rIns="137150" bIns="91425" anchor="t" anchorCtr="0">
            <a:normAutofit/>
          </a:bodyPr>
          <a:lstStyle>
            <a:lvl1pPr marL="457200" lvl="0" indent="-317500" rtl="0">
              <a:spcBef>
                <a:spcPts val="0"/>
              </a:spcBef>
              <a:spcAft>
                <a:spcPts val="0"/>
              </a:spcAft>
              <a:buClr>
                <a:schemeClr val="dk1"/>
              </a:buClr>
              <a:buSzPts val="1400"/>
              <a:buChar char="•"/>
              <a:defRPr sz="1400">
                <a:solidFill>
                  <a:schemeClr val="dk1"/>
                </a:solidFill>
              </a:defRPr>
            </a:lvl1pPr>
            <a:lvl2pPr marL="914400" lvl="1" indent="-317500" rtl="0">
              <a:spcBef>
                <a:spcPts val="1000"/>
              </a:spcBef>
              <a:spcAft>
                <a:spcPts val="0"/>
              </a:spcAft>
              <a:buClr>
                <a:schemeClr val="dk1"/>
              </a:buClr>
              <a:buSzPts val="1400"/>
              <a:buChar char="○"/>
              <a:defRPr>
                <a:solidFill>
                  <a:schemeClr val="dk1"/>
                </a:solidFill>
              </a:defRPr>
            </a:lvl2pPr>
            <a:lvl3pPr marL="1371600" lvl="2" indent="-317500" rtl="0">
              <a:spcBef>
                <a:spcPts val="1000"/>
              </a:spcBef>
              <a:spcAft>
                <a:spcPts val="0"/>
              </a:spcAft>
              <a:buClr>
                <a:schemeClr val="dk1"/>
              </a:buClr>
              <a:buSzPts val="1400"/>
              <a:buChar char="■"/>
              <a:defRPr>
                <a:solidFill>
                  <a:schemeClr val="dk1"/>
                </a:solidFill>
              </a:defRPr>
            </a:lvl3pPr>
            <a:lvl4pPr marL="1828800" lvl="3" indent="-317500" rtl="0">
              <a:spcBef>
                <a:spcPts val="1000"/>
              </a:spcBef>
              <a:spcAft>
                <a:spcPts val="0"/>
              </a:spcAft>
              <a:buClr>
                <a:schemeClr val="dk1"/>
              </a:buClr>
              <a:buSzPts val="1400"/>
              <a:buChar char="●"/>
              <a:defRPr>
                <a:solidFill>
                  <a:schemeClr val="dk1"/>
                </a:solidFill>
              </a:defRPr>
            </a:lvl4pPr>
            <a:lvl5pPr marL="2286000" lvl="4" indent="-317500" rtl="0">
              <a:spcBef>
                <a:spcPts val="1000"/>
              </a:spcBef>
              <a:spcAft>
                <a:spcPts val="0"/>
              </a:spcAft>
              <a:buClr>
                <a:schemeClr val="dk1"/>
              </a:buClr>
              <a:buSzPts val="1400"/>
              <a:buChar char="○"/>
              <a:defRPr>
                <a:solidFill>
                  <a:schemeClr val="dk1"/>
                </a:solidFill>
              </a:defRPr>
            </a:lvl5pPr>
            <a:lvl6pPr marL="2743200" lvl="5" indent="-317500" rtl="0">
              <a:spcBef>
                <a:spcPts val="1000"/>
              </a:spcBef>
              <a:spcAft>
                <a:spcPts val="0"/>
              </a:spcAft>
              <a:buClr>
                <a:schemeClr val="dk1"/>
              </a:buClr>
              <a:buSzPts val="1400"/>
              <a:buChar char="■"/>
              <a:defRPr>
                <a:solidFill>
                  <a:schemeClr val="dk1"/>
                </a:solidFill>
              </a:defRPr>
            </a:lvl6pPr>
            <a:lvl7pPr marL="3200400" lvl="6" indent="-317500" rtl="0">
              <a:spcBef>
                <a:spcPts val="1000"/>
              </a:spcBef>
              <a:spcAft>
                <a:spcPts val="0"/>
              </a:spcAft>
              <a:buClr>
                <a:schemeClr val="dk1"/>
              </a:buClr>
              <a:buSzPts val="1400"/>
              <a:buChar char="●"/>
              <a:defRPr>
                <a:solidFill>
                  <a:schemeClr val="dk1"/>
                </a:solidFill>
              </a:defRPr>
            </a:lvl7pPr>
            <a:lvl8pPr marL="3657600" lvl="7" indent="-317500" rtl="0">
              <a:spcBef>
                <a:spcPts val="1000"/>
              </a:spcBef>
              <a:spcAft>
                <a:spcPts val="0"/>
              </a:spcAft>
              <a:buClr>
                <a:schemeClr val="dk1"/>
              </a:buClr>
              <a:buSzPts val="1400"/>
              <a:buChar char="○"/>
              <a:defRPr>
                <a:solidFill>
                  <a:schemeClr val="dk1"/>
                </a:solidFill>
              </a:defRPr>
            </a:lvl8pPr>
            <a:lvl9pPr marL="4114800" lvl="8" indent="-317500" rtl="0">
              <a:spcBef>
                <a:spcPts val="1000"/>
              </a:spcBef>
              <a:spcAft>
                <a:spcPts val="1000"/>
              </a:spcAft>
              <a:buClr>
                <a:schemeClr val="dk1"/>
              </a:buClr>
              <a:buSzPts val="1400"/>
              <a:buChar char="■"/>
              <a:defRPr>
                <a:solidFill>
                  <a:schemeClr val="dk1"/>
                </a:solidFill>
              </a:defRPr>
            </a:lvl9pPr>
          </a:lstStyle>
          <a:p>
            <a:endParaRPr/>
          </a:p>
        </p:txBody>
      </p:sp>
      <p:sp>
        <p:nvSpPr>
          <p:cNvPr id="89" name="Google Shape;89;p20"/>
          <p:cNvSpPr txBox="1">
            <a:spLocks noGrp="1"/>
          </p:cNvSpPr>
          <p:nvPr>
            <p:ph type="body" idx="5"/>
          </p:nvPr>
        </p:nvSpPr>
        <p:spPr>
          <a:xfrm>
            <a:off x="3237000" y="2215125"/>
            <a:ext cx="2606100" cy="1575000"/>
          </a:xfrm>
          <a:prstGeom prst="rect">
            <a:avLst/>
          </a:prstGeom>
          <a:noFill/>
        </p:spPr>
        <p:txBody>
          <a:bodyPr spcFirstLastPara="1" wrap="square" lIns="137150" tIns="91425" rIns="137150" bIns="91425" anchor="t" anchorCtr="0">
            <a:normAutofit/>
          </a:bodyPr>
          <a:lstStyle>
            <a:lvl1pPr marL="457200" lvl="0" indent="-317500" rtl="0">
              <a:spcBef>
                <a:spcPts val="0"/>
              </a:spcBef>
              <a:spcAft>
                <a:spcPts val="0"/>
              </a:spcAft>
              <a:buClr>
                <a:schemeClr val="dk1"/>
              </a:buClr>
              <a:buSzPts val="1400"/>
              <a:buChar char="•"/>
              <a:defRPr sz="1400">
                <a:solidFill>
                  <a:schemeClr val="dk1"/>
                </a:solidFill>
              </a:defRPr>
            </a:lvl1pPr>
            <a:lvl2pPr marL="914400" lvl="1" indent="-317500" rtl="0">
              <a:spcBef>
                <a:spcPts val="1000"/>
              </a:spcBef>
              <a:spcAft>
                <a:spcPts val="0"/>
              </a:spcAft>
              <a:buClr>
                <a:schemeClr val="dk1"/>
              </a:buClr>
              <a:buSzPts val="1400"/>
              <a:buChar char="○"/>
              <a:defRPr>
                <a:solidFill>
                  <a:schemeClr val="dk1"/>
                </a:solidFill>
              </a:defRPr>
            </a:lvl2pPr>
            <a:lvl3pPr marL="1371600" lvl="2" indent="-317500" rtl="0">
              <a:spcBef>
                <a:spcPts val="1000"/>
              </a:spcBef>
              <a:spcAft>
                <a:spcPts val="0"/>
              </a:spcAft>
              <a:buClr>
                <a:schemeClr val="dk1"/>
              </a:buClr>
              <a:buSzPts val="1400"/>
              <a:buChar char="■"/>
              <a:defRPr>
                <a:solidFill>
                  <a:schemeClr val="dk1"/>
                </a:solidFill>
              </a:defRPr>
            </a:lvl3pPr>
            <a:lvl4pPr marL="1828800" lvl="3" indent="-317500" rtl="0">
              <a:spcBef>
                <a:spcPts val="1000"/>
              </a:spcBef>
              <a:spcAft>
                <a:spcPts val="0"/>
              </a:spcAft>
              <a:buClr>
                <a:schemeClr val="dk1"/>
              </a:buClr>
              <a:buSzPts val="1400"/>
              <a:buChar char="●"/>
              <a:defRPr>
                <a:solidFill>
                  <a:schemeClr val="dk1"/>
                </a:solidFill>
              </a:defRPr>
            </a:lvl4pPr>
            <a:lvl5pPr marL="2286000" lvl="4" indent="-317500" rtl="0">
              <a:spcBef>
                <a:spcPts val="1000"/>
              </a:spcBef>
              <a:spcAft>
                <a:spcPts val="0"/>
              </a:spcAft>
              <a:buClr>
                <a:schemeClr val="dk1"/>
              </a:buClr>
              <a:buSzPts val="1400"/>
              <a:buChar char="○"/>
              <a:defRPr>
                <a:solidFill>
                  <a:schemeClr val="dk1"/>
                </a:solidFill>
              </a:defRPr>
            </a:lvl5pPr>
            <a:lvl6pPr marL="2743200" lvl="5" indent="-317500" rtl="0">
              <a:spcBef>
                <a:spcPts val="1000"/>
              </a:spcBef>
              <a:spcAft>
                <a:spcPts val="0"/>
              </a:spcAft>
              <a:buClr>
                <a:schemeClr val="dk1"/>
              </a:buClr>
              <a:buSzPts val="1400"/>
              <a:buChar char="■"/>
              <a:defRPr>
                <a:solidFill>
                  <a:schemeClr val="dk1"/>
                </a:solidFill>
              </a:defRPr>
            </a:lvl6pPr>
            <a:lvl7pPr marL="3200400" lvl="6" indent="-317500" rtl="0">
              <a:spcBef>
                <a:spcPts val="1000"/>
              </a:spcBef>
              <a:spcAft>
                <a:spcPts val="0"/>
              </a:spcAft>
              <a:buClr>
                <a:schemeClr val="dk1"/>
              </a:buClr>
              <a:buSzPts val="1400"/>
              <a:buChar char="●"/>
              <a:defRPr>
                <a:solidFill>
                  <a:schemeClr val="dk1"/>
                </a:solidFill>
              </a:defRPr>
            </a:lvl7pPr>
            <a:lvl8pPr marL="3657600" lvl="7" indent="-317500" rtl="0">
              <a:spcBef>
                <a:spcPts val="1000"/>
              </a:spcBef>
              <a:spcAft>
                <a:spcPts val="0"/>
              </a:spcAft>
              <a:buClr>
                <a:schemeClr val="dk1"/>
              </a:buClr>
              <a:buSzPts val="1400"/>
              <a:buChar char="○"/>
              <a:defRPr>
                <a:solidFill>
                  <a:schemeClr val="dk1"/>
                </a:solidFill>
              </a:defRPr>
            </a:lvl8pPr>
            <a:lvl9pPr marL="4114800" lvl="8" indent="-317500" rtl="0">
              <a:spcBef>
                <a:spcPts val="1000"/>
              </a:spcBef>
              <a:spcAft>
                <a:spcPts val="1000"/>
              </a:spcAft>
              <a:buClr>
                <a:schemeClr val="dk1"/>
              </a:buClr>
              <a:buSzPts val="1400"/>
              <a:buChar char="■"/>
              <a:defRPr>
                <a:solidFill>
                  <a:schemeClr val="dk1"/>
                </a:solidFill>
              </a:defRPr>
            </a:lvl9pPr>
          </a:lstStyle>
          <a:p>
            <a:endParaRPr/>
          </a:p>
        </p:txBody>
      </p:sp>
      <p:sp>
        <p:nvSpPr>
          <p:cNvPr id="90" name="Google Shape;90;p20"/>
          <p:cNvSpPr txBox="1">
            <a:spLocks noGrp="1"/>
          </p:cNvSpPr>
          <p:nvPr>
            <p:ph type="body" idx="6"/>
          </p:nvPr>
        </p:nvSpPr>
        <p:spPr>
          <a:xfrm>
            <a:off x="6016800" y="2215125"/>
            <a:ext cx="2606100" cy="1575000"/>
          </a:xfrm>
          <a:prstGeom prst="rect">
            <a:avLst/>
          </a:prstGeom>
          <a:noFill/>
        </p:spPr>
        <p:txBody>
          <a:bodyPr spcFirstLastPara="1" wrap="square" lIns="137150" tIns="91425" rIns="137150" bIns="91425" anchor="t" anchorCtr="0">
            <a:normAutofit/>
          </a:bodyPr>
          <a:lstStyle>
            <a:lvl1pPr marL="457200" lvl="0" indent="-317500" rtl="0">
              <a:spcBef>
                <a:spcPts val="0"/>
              </a:spcBef>
              <a:spcAft>
                <a:spcPts val="0"/>
              </a:spcAft>
              <a:buClr>
                <a:schemeClr val="dk1"/>
              </a:buClr>
              <a:buSzPts val="1400"/>
              <a:buChar char="•"/>
              <a:defRPr sz="1400">
                <a:solidFill>
                  <a:schemeClr val="dk1"/>
                </a:solidFill>
              </a:defRPr>
            </a:lvl1pPr>
            <a:lvl2pPr marL="914400" lvl="1" indent="-317500" rtl="0">
              <a:spcBef>
                <a:spcPts val="1000"/>
              </a:spcBef>
              <a:spcAft>
                <a:spcPts val="0"/>
              </a:spcAft>
              <a:buClr>
                <a:schemeClr val="dk1"/>
              </a:buClr>
              <a:buSzPts val="1400"/>
              <a:buChar char="○"/>
              <a:defRPr>
                <a:solidFill>
                  <a:schemeClr val="dk1"/>
                </a:solidFill>
              </a:defRPr>
            </a:lvl2pPr>
            <a:lvl3pPr marL="1371600" lvl="2" indent="-317500" rtl="0">
              <a:spcBef>
                <a:spcPts val="1000"/>
              </a:spcBef>
              <a:spcAft>
                <a:spcPts val="0"/>
              </a:spcAft>
              <a:buClr>
                <a:schemeClr val="dk1"/>
              </a:buClr>
              <a:buSzPts val="1400"/>
              <a:buChar char="■"/>
              <a:defRPr>
                <a:solidFill>
                  <a:schemeClr val="dk1"/>
                </a:solidFill>
              </a:defRPr>
            </a:lvl3pPr>
            <a:lvl4pPr marL="1828800" lvl="3" indent="-317500" rtl="0">
              <a:spcBef>
                <a:spcPts val="1000"/>
              </a:spcBef>
              <a:spcAft>
                <a:spcPts val="0"/>
              </a:spcAft>
              <a:buClr>
                <a:schemeClr val="dk1"/>
              </a:buClr>
              <a:buSzPts val="1400"/>
              <a:buChar char="●"/>
              <a:defRPr>
                <a:solidFill>
                  <a:schemeClr val="dk1"/>
                </a:solidFill>
              </a:defRPr>
            </a:lvl4pPr>
            <a:lvl5pPr marL="2286000" lvl="4" indent="-317500" rtl="0">
              <a:spcBef>
                <a:spcPts val="1000"/>
              </a:spcBef>
              <a:spcAft>
                <a:spcPts val="0"/>
              </a:spcAft>
              <a:buClr>
                <a:schemeClr val="dk1"/>
              </a:buClr>
              <a:buSzPts val="1400"/>
              <a:buChar char="○"/>
              <a:defRPr>
                <a:solidFill>
                  <a:schemeClr val="dk1"/>
                </a:solidFill>
              </a:defRPr>
            </a:lvl5pPr>
            <a:lvl6pPr marL="2743200" lvl="5" indent="-317500" rtl="0">
              <a:spcBef>
                <a:spcPts val="1000"/>
              </a:spcBef>
              <a:spcAft>
                <a:spcPts val="0"/>
              </a:spcAft>
              <a:buClr>
                <a:schemeClr val="dk1"/>
              </a:buClr>
              <a:buSzPts val="1400"/>
              <a:buChar char="■"/>
              <a:defRPr>
                <a:solidFill>
                  <a:schemeClr val="dk1"/>
                </a:solidFill>
              </a:defRPr>
            </a:lvl6pPr>
            <a:lvl7pPr marL="3200400" lvl="6" indent="-317500" rtl="0">
              <a:spcBef>
                <a:spcPts val="1000"/>
              </a:spcBef>
              <a:spcAft>
                <a:spcPts val="0"/>
              </a:spcAft>
              <a:buClr>
                <a:schemeClr val="dk1"/>
              </a:buClr>
              <a:buSzPts val="1400"/>
              <a:buChar char="●"/>
              <a:defRPr>
                <a:solidFill>
                  <a:schemeClr val="dk1"/>
                </a:solidFill>
              </a:defRPr>
            </a:lvl7pPr>
            <a:lvl8pPr marL="3657600" lvl="7" indent="-317500" rtl="0">
              <a:spcBef>
                <a:spcPts val="1000"/>
              </a:spcBef>
              <a:spcAft>
                <a:spcPts val="0"/>
              </a:spcAft>
              <a:buClr>
                <a:schemeClr val="dk1"/>
              </a:buClr>
              <a:buSzPts val="1400"/>
              <a:buChar char="○"/>
              <a:defRPr>
                <a:solidFill>
                  <a:schemeClr val="dk1"/>
                </a:solidFill>
              </a:defRPr>
            </a:lvl8pPr>
            <a:lvl9pPr marL="4114800" lvl="8" indent="-317500" rtl="0">
              <a:spcBef>
                <a:spcPts val="1000"/>
              </a:spcBef>
              <a:spcAft>
                <a:spcPts val="1000"/>
              </a:spcAft>
              <a:buClr>
                <a:schemeClr val="dk1"/>
              </a:buClr>
              <a:buSzPts val="1400"/>
              <a:buChar char="■"/>
              <a:defRPr>
                <a:solidFill>
                  <a:schemeClr val="dk1"/>
                </a:solidFill>
              </a:defRPr>
            </a:lvl9pPr>
          </a:lstStyle>
          <a:p>
            <a:endParaRPr/>
          </a:p>
        </p:txBody>
      </p:sp>
      <p:sp>
        <p:nvSpPr>
          <p:cNvPr id="91" name="Google Shape;91;p20"/>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Font typeface="Hanken Grotesk"/>
              <a:buNone/>
              <a:defRPr b="1">
                <a:latin typeface="Hanken Grotesk"/>
                <a:ea typeface="Hanken Grotesk"/>
                <a:cs typeface="Hanken Grotesk"/>
                <a:sym typeface="Hanken Grotesk"/>
              </a:defRPr>
            </a:lvl1pPr>
            <a:lvl2pPr lvl="1" rtl="0">
              <a:spcBef>
                <a:spcPts val="0"/>
              </a:spcBef>
              <a:spcAft>
                <a:spcPts val="0"/>
              </a:spcAft>
              <a:buSzPts val="2800"/>
              <a:buFont typeface="Hanken Grotesk"/>
              <a:buNone/>
              <a:defRPr b="1">
                <a:latin typeface="Hanken Grotesk"/>
                <a:ea typeface="Hanken Grotesk"/>
                <a:cs typeface="Hanken Grotesk"/>
                <a:sym typeface="Hanken Grotesk"/>
              </a:defRPr>
            </a:lvl2pPr>
            <a:lvl3pPr lvl="2" rtl="0">
              <a:spcBef>
                <a:spcPts val="0"/>
              </a:spcBef>
              <a:spcAft>
                <a:spcPts val="0"/>
              </a:spcAft>
              <a:buSzPts val="2800"/>
              <a:buFont typeface="Hanken Grotesk"/>
              <a:buNone/>
              <a:defRPr b="1">
                <a:latin typeface="Hanken Grotesk"/>
                <a:ea typeface="Hanken Grotesk"/>
                <a:cs typeface="Hanken Grotesk"/>
                <a:sym typeface="Hanken Grotesk"/>
              </a:defRPr>
            </a:lvl3pPr>
            <a:lvl4pPr lvl="3" rtl="0">
              <a:spcBef>
                <a:spcPts val="0"/>
              </a:spcBef>
              <a:spcAft>
                <a:spcPts val="0"/>
              </a:spcAft>
              <a:buSzPts val="2800"/>
              <a:buFont typeface="Hanken Grotesk"/>
              <a:buNone/>
              <a:defRPr b="1">
                <a:latin typeface="Hanken Grotesk"/>
                <a:ea typeface="Hanken Grotesk"/>
                <a:cs typeface="Hanken Grotesk"/>
                <a:sym typeface="Hanken Grotesk"/>
              </a:defRPr>
            </a:lvl4pPr>
            <a:lvl5pPr lvl="4" rtl="0">
              <a:spcBef>
                <a:spcPts val="0"/>
              </a:spcBef>
              <a:spcAft>
                <a:spcPts val="0"/>
              </a:spcAft>
              <a:buSzPts val="2800"/>
              <a:buFont typeface="Hanken Grotesk"/>
              <a:buNone/>
              <a:defRPr b="1">
                <a:latin typeface="Hanken Grotesk"/>
                <a:ea typeface="Hanken Grotesk"/>
                <a:cs typeface="Hanken Grotesk"/>
                <a:sym typeface="Hanken Grotesk"/>
              </a:defRPr>
            </a:lvl5pPr>
            <a:lvl6pPr lvl="5" rtl="0">
              <a:spcBef>
                <a:spcPts val="0"/>
              </a:spcBef>
              <a:spcAft>
                <a:spcPts val="0"/>
              </a:spcAft>
              <a:buSzPts val="2800"/>
              <a:buFont typeface="Hanken Grotesk"/>
              <a:buNone/>
              <a:defRPr b="1">
                <a:latin typeface="Hanken Grotesk"/>
                <a:ea typeface="Hanken Grotesk"/>
                <a:cs typeface="Hanken Grotesk"/>
                <a:sym typeface="Hanken Grotesk"/>
              </a:defRPr>
            </a:lvl6pPr>
            <a:lvl7pPr lvl="6" rtl="0">
              <a:spcBef>
                <a:spcPts val="0"/>
              </a:spcBef>
              <a:spcAft>
                <a:spcPts val="0"/>
              </a:spcAft>
              <a:buSzPts val="2800"/>
              <a:buFont typeface="Hanken Grotesk"/>
              <a:buNone/>
              <a:defRPr b="1">
                <a:latin typeface="Hanken Grotesk"/>
                <a:ea typeface="Hanken Grotesk"/>
                <a:cs typeface="Hanken Grotesk"/>
                <a:sym typeface="Hanken Grotesk"/>
              </a:defRPr>
            </a:lvl7pPr>
            <a:lvl8pPr lvl="7" rtl="0">
              <a:spcBef>
                <a:spcPts val="0"/>
              </a:spcBef>
              <a:spcAft>
                <a:spcPts val="0"/>
              </a:spcAft>
              <a:buSzPts val="2800"/>
              <a:buFont typeface="Hanken Grotesk"/>
              <a:buNone/>
              <a:defRPr b="1">
                <a:latin typeface="Hanken Grotesk"/>
                <a:ea typeface="Hanken Grotesk"/>
                <a:cs typeface="Hanken Grotesk"/>
                <a:sym typeface="Hanken Grotesk"/>
              </a:defRPr>
            </a:lvl8pPr>
            <a:lvl9pPr lvl="8" rtl="0">
              <a:spcBef>
                <a:spcPts val="0"/>
              </a:spcBef>
              <a:spcAft>
                <a:spcPts val="0"/>
              </a:spcAft>
              <a:buSzPts val="2800"/>
              <a:buFont typeface="Hanken Grotesk"/>
              <a:buNone/>
              <a:defRPr b="1">
                <a:latin typeface="Hanken Grotesk"/>
                <a:ea typeface="Hanken Grotesk"/>
                <a:cs typeface="Hanken Grotesk"/>
                <a:sym typeface="Hanken Grotesk"/>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ustom Layout 3">
  <p:cSld name="CUSTOM_4">
    <p:bg>
      <p:bgPr>
        <a:solidFill>
          <a:schemeClr val="lt2"/>
        </a:solidFill>
        <a:effectLst/>
      </p:bgPr>
    </p:bg>
    <p:spTree>
      <p:nvGrpSpPr>
        <p:cNvPr id="1" name="Shape 96"/>
        <p:cNvGrpSpPr/>
        <p:nvPr/>
      </p:nvGrpSpPr>
      <p:grpSpPr>
        <a:xfrm>
          <a:off x="0" y="0"/>
          <a:ext cx="0" cy="0"/>
          <a:chOff x="0" y="0"/>
          <a:chExt cx="0" cy="0"/>
        </a:xfrm>
      </p:grpSpPr>
      <p:sp>
        <p:nvSpPr>
          <p:cNvPr id="97" name="Google Shape;97;p22"/>
          <p:cNvSpPr txBox="1">
            <a:spLocks noGrp="1"/>
          </p:cNvSpPr>
          <p:nvPr>
            <p:ph type="title"/>
          </p:nvPr>
        </p:nvSpPr>
        <p:spPr>
          <a:xfrm>
            <a:off x="457200" y="448056"/>
            <a:ext cx="8229600" cy="5760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8" name="Google Shape;98;p22"/>
          <p:cNvSpPr/>
          <p:nvPr/>
        </p:nvSpPr>
        <p:spPr>
          <a:xfrm>
            <a:off x="457200" y="1473675"/>
            <a:ext cx="2606100" cy="2882100"/>
          </a:xfrm>
          <a:prstGeom prst="rect">
            <a:avLst/>
          </a:prstGeom>
          <a:solidFill>
            <a:schemeClr val="lt1"/>
          </a:solidFill>
          <a:ln w="12700" cap="flat" cmpd="sng">
            <a:solidFill>
              <a:srgbClr val="FFFFFF">
                <a:alpha val="4980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sp>
        <p:nvSpPr>
          <p:cNvPr id="99" name="Google Shape;99;p22"/>
          <p:cNvSpPr/>
          <p:nvPr/>
        </p:nvSpPr>
        <p:spPr>
          <a:xfrm>
            <a:off x="3237000" y="1473675"/>
            <a:ext cx="2606100" cy="2882100"/>
          </a:xfrm>
          <a:prstGeom prst="rect">
            <a:avLst/>
          </a:prstGeom>
          <a:solidFill>
            <a:schemeClr val="lt1"/>
          </a:solidFill>
          <a:ln w="12700" cap="flat" cmpd="sng">
            <a:solidFill>
              <a:srgbClr val="FFFFFF">
                <a:alpha val="4980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sp>
        <p:nvSpPr>
          <p:cNvPr id="100" name="Google Shape;100;p22"/>
          <p:cNvSpPr/>
          <p:nvPr/>
        </p:nvSpPr>
        <p:spPr>
          <a:xfrm>
            <a:off x="6016800" y="1473675"/>
            <a:ext cx="2606100" cy="2882100"/>
          </a:xfrm>
          <a:prstGeom prst="rect">
            <a:avLst/>
          </a:prstGeom>
          <a:solidFill>
            <a:schemeClr val="lt1"/>
          </a:solidFill>
          <a:ln w="12700" cap="flat" cmpd="sng">
            <a:solidFill>
              <a:srgbClr val="FFFFFF">
                <a:alpha val="4980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cxnSp>
        <p:nvCxnSpPr>
          <p:cNvPr id="101" name="Google Shape;101;p22"/>
          <p:cNvCxnSpPr/>
          <p:nvPr/>
        </p:nvCxnSpPr>
        <p:spPr>
          <a:xfrm rot="10800000" flipH="1">
            <a:off x="457200" y="4343400"/>
            <a:ext cx="2606100" cy="2100"/>
          </a:xfrm>
          <a:prstGeom prst="straightConnector1">
            <a:avLst/>
          </a:prstGeom>
          <a:noFill/>
          <a:ln w="38100" cap="flat" cmpd="sng">
            <a:solidFill>
              <a:schemeClr val="accent1"/>
            </a:solidFill>
            <a:prstDash val="solid"/>
            <a:round/>
            <a:headEnd type="none" w="med" len="med"/>
            <a:tailEnd type="none" w="med" len="med"/>
          </a:ln>
        </p:spPr>
      </p:cxnSp>
      <p:cxnSp>
        <p:nvCxnSpPr>
          <p:cNvPr id="102" name="Google Shape;102;p22"/>
          <p:cNvCxnSpPr/>
          <p:nvPr/>
        </p:nvCxnSpPr>
        <p:spPr>
          <a:xfrm rot="10800000" flipH="1">
            <a:off x="3237000" y="4343400"/>
            <a:ext cx="2606100" cy="2100"/>
          </a:xfrm>
          <a:prstGeom prst="straightConnector1">
            <a:avLst/>
          </a:prstGeom>
          <a:noFill/>
          <a:ln w="38100" cap="flat" cmpd="sng">
            <a:solidFill>
              <a:schemeClr val="accent3"/>
            </a:solidFill>
            <a:prstDash val="solid"/>
            <a:round/>
            <a:headEnd type="none" w="med" len="med"/>
            <a:tailEnd type="none" w="med" len="med"/>
          </a:ln>
        </p:spPr>
      </p:cxnSp>
      <p:cxnSp>
        <p:nvCxnSpPr>
          <p:cNvPr id="103" name="Google Shape;103;p22"/>
          <p:cNvCxnSpPr/>
          <p:nvPr/>
        </p:nvCxnSpPr>
        <p:spPr>
          <a:xfrm rot="10800000" flipH="1">
            <a:off x="6016800" y="4343400"/>
            <a:ext cx="2606100" cy="2100"/>
          </a:xfrm>
          <a:prstGeom prst="straightConnector1">
            <a:avLst/>
          </a:prstGeom>
          <a:noFill/>
          <a:ln w="38100" cap="flat" cmpd="sng">
            <a:solidFill>
              <a:schemeClr val="accent2"/>
            </a:solidFill>
            <a:prstDash val="solid"/>
            <a:round/>
            <a:headEnd type="none" w="med" len="med"/>
            <a:tailEnd type="none" w="med" len="med"/>
          </a:ln>
        </p:spPr>
      </p:cxnSp>
      <p:sp>
        <p:nvSpPr>
          <p:cNvPr id="104" name="Google Shape;104;p22"/>
          <p:cNvSpPr txBox="1">
            <a:spLocks noGrp="1"/>
          </p:cNvSpPr>
          <p:nvPr>
            <p:ph type="body" idx="1"/>
          </p:nvPr>
        </p:nvSpPr>
        <p:spPr>
          <a:xfrm>
            <a:off x="457200" y="1472184"/>
            <a:ext cx="2606100" cy="2868000"/>
          </a:xfrm>
          <a:prstGeom prst="rect">
            <a:avLst/>
          </a:prstGeom>
        </p:spPr>
        <p:txBody>
          <a:bodyPr spcFirstLastPara="1" wrap="square" lIns="137150" tIns="91425" rIns="137150" bIns="91425" anchor="t" anchorCtr="0">
            <a:normAutofit/>
          </a:bodyPr>
          <a:lstStyle>
            <a:lvl1pPr marL="457200" lvl="0" indent="-317500" rtl="0">
              <a:spcBef>
                <a:spcPts val="0"/>
              </a:spcBef>
              <a:spcAft>
                <a:spcPts val="0"/>
              </a:spcAft>
              <a:buClr>
                <a:schemeClr val="dk1"/>
              </a:buClr>
              <a:buSzPts val="1400"/>
              <a:buChar char="•"/>
              <a:defRPr sz="1400">
                <a:solidFill>
                  <a:schemeClr val="dk1"/>
                </a:solidFill>
              </a:defRPr>
            </a:lvl1pPr>
            <a:lvl2pPr marL="914400" lvl="1" indent="-317500" rtl="0">
              <a:spcBef>
                <a:spcPts val="1000"/>
              </a:spcBef>
              <a:spcAft>
                <a:spcPts val="0"/>
              </a:spcAft>
              <a:buClr>
                <a:schemeClr val="dk1"/>
              </a:buClr>
              <a:buSzPts val="1400"/>
              <a:buChar char="○"/>
              <a:defRPr>
                <a:solidFill>
                  <a:schemeClr val="dk1"/>
                </a:solidFill>
              </a:defRPr>
            </a:lvl2pPr>
            <a:lvl3pPr marL="1371600" lvl="2" indent="-317500" rtl="0">
              <a:spcBef>
                <a:spcPts val="1000"/>
              </a:spcBef>
              <a:spcAft>
                <a:spcPts val="0"/>
              </a:spcAft>
              <a:buClr>
                <a:schemeClr val="dk1"/>
              </a:buClr>
              <a:buSzPts val="1400"/>
              <a:buChar char="■"/>
              <a:defRPr>
                <a:solidFill>
                  <a:schemeClr val="dk1"/>
                </a:solidFill>
              </a:defRPr>
            </a:lvl3pPr>
            <a:lvl4pPr marL="1828800" lvl="3" indent="-317500" rtl="0">
              <a:spcBef>
                <a:spcPts val="1000"/>
              </a:spcBef>
              <a:spcAft>
                <a:spcPts val="0"/>
              </a:spcAft>
              <a:buClr>
                <a:schemeClr val="dk1"/>
              </a:buClr>
              <a:buSzPts val="1400"/>
              <a:buChar char="●"/>
              <a:defRPr>
                <a:solidFill>
                  <a:schemeClr val="dk1"/>
                </a:solidFill>
              </a:defRPr>
            </a:lvl4pPr>
            <a:lvl5pPr marL="2286000" lvl="4" indent="-317500" rtl="0">
              <a:spcBef>
                <a:spcPts val="1000"/>
              </a:spcBef>
              <a:spcAft>
                <a:spcPts val="0"/>
              </a:spcAft>
              <a:buClr>
                <a:schemeClr val="dk1"/>
              </a:buClr>
              <a:buSzPts val="1400"/>
              <a:buChar char="○"/>
              <a:defRPr>
                <a:solidFill>
                  <a:schemeClr val="dk1"/>
                </a:solidFill>
              </a:defRPr>
            </a:lvl5pPr>
            <a:lvl6pPr marL="2743200" lvl="5" indent="-317500" rtl="0">
              <a:spcBef>
                <a:spcPts val="1000"/>
              </a:spcBef>
              <a:spcAft>
                <a:spcPts val="0"/>
              </a:spcAft>
              <a:buClr>
                <a:schemeClr val="dk1"/>
              </a:buClr>
              <a:buSzPts val="1400"/>
              <a:buChar char="■"/>
              <a:defRPr>
                <a:solidFill>
                  <a:schemeClr val="dk1"/>
                </a:solidFill>
              </a:defRPr>
            </a:lvl6pPr>
            <a:lvl7pPr marL="3200400" lvl="6" indent="-317500" rtl="0">
              <a:spcBef>
                <a:spcPts val="1000"/>
              </a:spcBef>
              <a:spcAft>
                <a:spcPts val="0"/>
              </a:spcAft>
              <a:buClr>
                <a:schemeClr val="dk1"/>
              </a:buClr>
              <a:buSzPts val="1400"/>
              <a:buChar char="●"/>
              <a:defRPr>
                <a:solidFill>
                  <a:schemeClr val="dk1"/>
                </a:solidFill>
              </a:defRPr>
            </a:lvl7pPr>
            <a:lvl8pPr marL="3657600" lvl="7" indent="-317500" rtl="0">
              <a:spcBef>
                <a:spcPts val="1000"/>
              </a:spcBef>
              <a:spcAft>
                <a:spcPts val="0"/>
              </a:spcAft>
              <a:buClr>
                <a:schemeClr val="dk1"/>
              </a:buClr>
              <a:buSzPts val="1400"/>
              <a:buChar char="○"/>
              <a:defRPr>
                <a:solidFill>
                  <a:schemeClr val="dk1"/>
                </a:solidFill>
              </a:defRPr>
            </a:lvl8pPr>
            <a:lvl9pPr marL="4114800" lvl="8" indent="-317500" rtl="0">
              <a:spcBef>
                <a:spcPts val="1000"/>
              </a:spcBef>
              <a:spcAft>
                <a:spcPts val="1000"/>
              </a:spcAft>
              <a:buClr>
                <a:schemeClr val="dk1"/>
              </a:buClr>
              <a:buSzPts val="1400"/>
              <a:buChar char="■"/>
              <a:defRPr>
                <a:solidFill>
                  <a:schemeClr val="dk1"/>
                </a:solidFill>
              </a:defRPr>
            </a:lvl9pPr>
          </a:lstStyle>
          <a:p>
            <a:endParaRPr/>
          </a:p>
        </p:txBody>
      </p:sp>
      <p:sp>
        <p:nvSpPr>
          <p:cNvPr id="105" name="Google Shape;105;p22"/>
          <p:cNvSpPr txBox="1">
            <a:spLocks noGrp="1"/>
          </p:cNvSpPr>
          <p:nvPr>
            <p:ph type="body" idx="2"/>
          </p:nvPr>
        </p:nvSpPr>
        <p:spPr>
          <a:xfrm>
            <a:off x="3237000" y="1472184"/>
            <a:ext cx="2606100" cy="2868000"/>
          </a:xfrm>
          <a:prstGeom prst="rect">
            <a:avLst/>
          </a:prstGeom>
        </p:spPr>
        <p:txBody>
          <a:bodyPr spcFirstLastPara="1" wrap="square" lIns="137150" tIns="91425" rIns="137150" bIns="91425" anchor="t" anchorCtr="0">
            <a:normAutofit/>
          </a:bodyPr>
          <a:lstStyle>
            <a:lvl1pPr marL="457200" lvl="0" indent="-317500" rtl="0">
              <a:spcBef>
                <a:spcPts val="0"/>
              </a:spcBef>
              <a:spcAft>
                <a:spcPts val="0"/>
              </a:spcAft>
              <a:buClr>
                <a:schemeClr val="dk1"/>
              </a:buClr>
              <a:buSzPts val="1400"/>
              <a:buChar char="•"/>
              <a:defRPr sz="1400">
                <a:solidFill>
                  <a:schemeClr val="dk1"/>
                </a:solidFill>
              </a:defRPr>
            </a:lvl1pPr>
            <a:lvl2pPr marL="914400" lvl="1" indent="-317500" rtl="0">
              <a:spcBef>
                <a:spcPts val="1000"/>
              </a:spcBef>
              <a:spcAft>
                <a:spcPts val="0"/>
              </a:spcAft>
              <a:buClr>
                <a:schemeClr val="dk1"/>
              </a:buClr>
              <a:buSzPts val="1400"/>
              <a:buChar char="○"/>
              <a:defRPr>
                <a:solidFill>
                  <a:schemeClr val="dk1"/>
                </a:solidFill>
              </a:defRPr>
            </a:lvl2pPr>
            <a:lvl3pPr marL="1371600" lvl="2" indent="-317500" rtl="0">
              <a:spcBef>
                <a:spcPts val="1000"/>
              </a:spcBef>
              <a:spcAft>
                <a:spcPts val="0"/>
              </a:spcAft>
              <a:buClr>
                <a:schemeClr val="dk1"/>
              </a:buClr>
              <a:buSzPts val="1400"/>
              <a:buChar char="■"/>
              <a:defRPr>
                <a:solidFill>
                  <a:schemeClr val="dk1"/>
                </a:solidFill>
              </a:defRPr>
            </a:lvl3pPr>
            <a:lvl4pPr marL="1828800" lvl="3" indent="-317500" rtl="0">
              <a:spcBef>
                <a:spcPts val="1000"/>
              </a:spcBef>
              <a:spcAft>
                <a:spcPts val="0"/>
              </a:spcAft>
              <a:buClr>
                <a:schemeClr val="dk1"/>
              </a:buClr>
              <a:buSzPts val="1400"/>
              <a:buChar char="●"/>
              <a:defRPr>
                <a:solidFill>
                  <a:schemeClr val="dk1"/>
                </a:solidFill>
              </a:defRPr>
            </a:lvl4pPr>
            <a:lvl5pPr marL="2286000" lvl="4" indent="-317500" rtl="0">
              <a:spcBef>
                <a:spcPts val="1000"/>
              </a:spcBef>
              <a:spcAft>
                <a:spcPts val="0"/>
              </a:spcAft>
              <a:buClr>
                <a:schemeClr val="dk1"/>
              </a:buClr>
              <a:buSzPts val="1400"/>
              <a:buChar char="○"/>
              <a:defRPr>
                <a:solidFill>
                  <a:schemeClr val="dk1"/>
                </a:solidFill>
              </a:defRPr>
            </a:lvl5pPr>
            <a:lvl6pPr marL="2743200" lvl="5" indent="-317500" rtl="0">
              <a:spcBef>
                <a:spcPts val="1000"/>
              </a:spcBef>
              <a:spcAft>
                <a:spcPts val="0"/>
              </a:spcAft>
              <a:buClr>
                <a:schemeClr val="dk1"/>
              </a:buClr>
              <a:buSzPts val="1400"/>
              <a:buChar char="■"/>
              <a:defRPr>
                <a:solidFill>
                  <a:schemeClr val="dk1"/>
                </a:solidFill>
              </a:defRPr>
            </a:lvl6pPr>
            <a:lvl7pPr marL="3200400" lvl="6" indent="-317500" rtl="0">
              <a:spcBef>
                <a:spcPts val="1000"/>
              </a:spcBef>
              <a:spcAft>
                <a:spcPts val="0"/>
              </a:spcAft>
              <a:buClr>
                <a:schemeClr val="dk1"/>
              </a:buClr>
              <a:buSzPts val="1400"/>
              <a:buChar char="●"/>
              <a:defRPr>
                <a:solidFill>
                  <a:schemeClr val="dk1"/>
                </a:solidFill>
              </a:defRPr>
            </a:lvl7pPr>
            <a:lvl8pPr marL="3657600" lvl="7" indent="-317500" rtl="0">
              <a:spcBef>
                <a:spcPts val="1000"/>
              </a:spcBef>
              <a:spcAft>
                <a:spcPts val="0"/>
              </a:spcAft>
              <a:buClr>
                <a:schemeClr val="dk1"/>
              </a:buClr>
              <a:buSzPts val="1400"/>
              <a:buChar char="○"/>
              <a:defRPr>
                <a:solidFill>
                  <a:schemeClr val="dk1"/>
                </a:solidFill>
              </a:defRPr>
            </a:lvl8pPr>
            <a:lvl9pPr marL="4114800" lvl="8" indent="-317500" rtl="0">
              <a:spcBef>
                <a:spcPts val="1000"/>
              </a:spcBef>
              <a:spcAft>
                <a:spcPts val="1000"/>
              </a:spcAft>
              <a:buClr>
                <a:schemeClr val="dk1"/>
              </a:buClr>
              <a:buSzPts val="1400"/>
              <a:buChar char="■"/>
              <a:defRPr>
                <a:solidFill>
                  <a:schemeClr val="dk1"/>
                </a:solidFill>
              </a:defRPr>
            </a:lvl9pPr>
          </a:lstStyle>
          <a:p>
            <a:endParaRPr/>
          </a:p>
        </p:txBody>
      </p:sp>
      <p:sp>
        <p:nvSpPr>
          <p:cNvPr id="106" name="Google Shape;106;p22"/>
          <p:cNvSpPr txBox="1">
            <a:spLocks noGrp="1"/>
          </p:cNvSpPr>
          <p:nvPr>
            <p:ph type="body" idx="3"/>
          </p:nvPr>
        </p:nvSpPr>
        <p:spPr>
          <a:xfrm>
            <a:off x="6016800" y="1484573"/>
            <a:ext cx="2606100" cy="2868000"/>
          </a:xfrm>
          <a:prstGeom prst="rect">
            <a:avLst/>
          </a:prstGeom>
        </p:spPr>
        <p:txBody>
          <a:bodyPr spcFirstLastPara="1" wrap="square" lIns="137150" tIns="91425" rIns="137150" bIns="91425" anchor="t" anchorCtr="0">
            <a:normAutofit/>
          </a:bodyPr>
          <a:lstStyle>
            <a:lvl1pPr marL="457200" lvl="0" indent="-317500" rtl="0">
              <a:spcBef>
                <a:spcPts val="0"/>
              </a:spcBef>
              <a:spcAft>
                <a:spcPts val="0"/>
              </a:spcAft>
              <a:buClr>
                <a:schemeClr val="dk1"/>
              </a:buClr>
              <a:buSzPts val="1400"/>
              <a:buChar char="•"/>
              <a:defRPr sz="1400">
                <a:solidFill>
                  <a:schemeClr val="dk1"/>
                </a:solidFill>
              </a:defRPr>
            </a:lvl1pPr>
            <a:lvl2pPr marL="914400" lvl="1" indent="-317500" rtl="0">
              <a:spcBef>
                <a:spcPts val="1000"/>
              </a:spcBef>
              <a:spcAft>
                <a:spcPts val="0"/>
              </a:spcAft>
              <a:buClr>
                <a:schemeClr val="dk1"/>
              </a:buClr>
              <a:buSzPts val="1400"/>
              <a:buChar char="○"/>
              <a:defRPr>
                <a:solidFill>
                  <a:schemeClr val="dk1"/>
                </a:solidFill>
              </a:defRPr>
            </a:lvl2pPr>
            <a:lvl3pPr marL="1371600" lvl="2" indent="-317500" rtl="0">
              <a:spcBef>
                <a:spcPts val="1000"/>
              </a:spcBef>
              <a:spcAft>
                <a:spcPts val="0"/>
              </a:spcAft>
              <a:buClr>
                <a:schemeClr val="dk1"/>
              </a:buClr>
              <a:buSzPts val="1400"/>
              <a:buChar char="■"/>
              <a:defRPr>
                <a:solidFill>
                  <a:schemeClr val="dk1"/>
                </a:solidFill>
              </a:defRPr>
            </a:lvl3pPr>
            <a:lvl4pPr marL="1828800" lvl="3" indent="-317500" rtl="0">
              <a:spcBef>
                <a:spcPts val="1000"/>
              </a:spcBef>
              <a:spcAft>
                <a:spcPts val="0"/>
              </a:spcAft>
              <a:buClr>
                <a:schemeClr val="dk1"/>
              </a:buClr>
              <a:buSzPts val="1400"/>
              <a:buChar char="●"/>
              <a:defRPr>
                <a:solidFill>
                  <a:schemeClr val="dk1"/>
                </a:solidFill>
              </a:defRPr>
            </a:lvl4pPr>
            <a:lvl5pPr marL="2286000" lvl="4" indent="-317500" rtl="0">
              <a:spcBef>
                <a:spcPts val="1000"/>
              </a:spcBef>
              <a:spcAft>
                <a:spcPts val="0"/>
              </a:spcAft>
              <a:buClr>
                <a:schemeClr val="dk1"/>
              </a:buClr>
              <a:buSzPts val="1400"/>
              <a:buChar char="○"/>
              <a:defRPr>
                <a:solidFill>
                  <a:schemeClr val="dk1"/>
                </a:solidFill>
              </a:defRPr>
            </a:lvl5pPr>
            <a:lvl6pPr marL="2743200" lvl="5" indent="-317500" rtl="0">
              <a:spcBef>
                <a:spcPts val="1000"/>
              </a:spcBef>
              <a:spcAft>
                <a:spcPts val="0"/>
              </a:spcAft>
              <a:buClr>
                <a:schemeClr val="dk1"/>
              </a:buClr>
              <a:buSzPts val="1400"/>
              <a:buChar char="■"/>
              <a:defRPr>
                <a:solidFill>
                  <a:schemeClr val="dk1"/>
                </a:solidFill>
              </a:defRPr>
            </a:lvl6pPr>
            <a:lvl7pPr marL="3200400" lvl="6" indent="-317500" rtl="0">
              <a:spcBef>
                <a:spcPts val="1000"/>
              </a:spcBef>
              <a:spcAft>
                <a:spcPts val="0"/>
              </a:spcAft>
              <a:buClr>
                <a:schemeClr val="dk1"/>
              </a:buClr>
              <a:buSzPts val="1400"/>
              <a:buChar char="●"/>
              <a:defRPr>
                <a:solidFill>
                  <a:schemeClr val="dk1"/>
                </a:solidFill>
              </a:defRPr>
            </a:lvl7pPr>
            <a:lvl8pPr marL="3657600" lvl="7" indent="-317500" rtl="0">
              <a:spcBef>
                <a:spcPts val="1000"/>
              </a:spcBef>
              <a:spcAft>
                <a:spcPts val="0"/>
              </a:spcAft>
              <a:buClr>
                <a:schemeClr val="dk1"/>
              </a:buClr>
              <a:buSzPts val="1400"/>
              <a:buChar char="○"/>
              <a:defRPr>
                <a:solidFill>
                  <a:schemeClr val="dk1"/>
                </a:solidFill>
              </a:defRPr>
            </a:lvl8pPr>
            <a:lvl9pPr marL="4114800" lvl="8" indent="-317500" rtl="0">
              <a:spcBef>
                <a:spcPts val="1000"/>
              </a:spcBef>
              <a:spcAft>
                <a:spcPts val="1000"/>
              </a:spcAft>
              <a:buClr>
                <a:schemeClr val="dk1"/>
              </a:buClr>
              <a:buSzPts val="1400"/>
              <a:buChar char="■"/>
              <a:defRPr>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0"/>
        <p:cNvGrpSpPr/>
        <p:nvPr/>
      </p:nvGrpSpPr>
      <p:grpSpPr>
        <a:xfrm>
          <a:off x="0" y="0"/>
          <a:ext cx="0" cy="0"/>
          <a:chOff x="0" y="0"/>
          <a:chExt cx="0" cy="0"/>
        </a:xfrm>
      </p:grpSpPr>
      <p:sp>
        <p:nvSpPr>
          <p:cNvPr id="111" name="Google Shape;111;p23"/>
          <p:cNvSpPr txBox="1">
            <a:spLocks noGrp="1"/>
          </p:cNvSpPr>
          <p:nvPr>
            <p:ph type="ctrTitle"/>
          </p:nvPr>
        </p:nvSpPr>
        <p:spPr>
          <a:xfrm>
            <a:off x="1938350" y="1563750"/>
            <a:ext cx="5715000" cy="2016000"/>
          </a:xfrm>
          <a:prstGeom prst="rect">
            <a:avLst/>
          </a:prstGeom>
        </p:spPr>
        <p:txBody>
          <a:bodyPr spcFirstLastPara="1" wrap="square" lIns="91425" tIns="91425" rIns="91425" bIns="91425" anchor="ctr" anchorCtr="0">
            <a:noAutofit/>
          </a:bodyPr>
          <a:lstStyle/>
          <a:p>
            <a:pPr marL="0" lvl="0" indent="0" algn="l" rtl="0">
              <a:lnSpc>
                <a:spcPct val="115000"/>
              </a:lnSpc>
              <a:spcBef>
                <a:spcPts val="1800"/>
              </a:spcBef>
              <a:spcAft>
                <a:spcPts val="0"/>
              </a:spcAft>
              <a:buNone/>
            </a:pPr>
            <a:r>
              <a:rPr lang="en-GB" sz="3300">
                <a:solidFill>
                  <a:srgbClr val="000000"/>
                </a:solidFill>
                <a:latin typeface="Arial"/>
                <a:ea typeface="Arial"/>
                <a:cs typeface="Arial"/>
                <a:sym typeface="Arial"/>
              </a:rPr>
              <a:t>Data Analyst Job Postings [Pay, Skills, Benefits]</a:t>
            </a:r>
            <a:endParaRPr sz="3300">
              <a:solidFill>
                <a:srgbClr val="000000"/>
              </a:solidFill>
              <a:latin typeface="Arial"/>
              <a:ea typeface="Arial"/>
              <a:cs typeface="Arial"/>
              <a:sym typeface="Arial"/>
            </a:endParaRPr>
          </a:p>
          <a:p>
            <a:pPr marL="0" lvl="0" indent="0" algn="l" rtl="0">
              <a:spcBef>
                <a:spcPts val="400"/>
              </a:spcBef>
              <a:spcAft>
                <a:spcPts val="0"/>
              </a:spcAft>
              <a:buNone/>
            </a:pPr>
            <a:endParaRPr sz="4900">
              <a:latin typeface="Lora"/>
              <a:ea typeface="Lora"/>
              <a:cs typeface="Lora"/>
              <a:sym typeface="Lora"/>
            </a:endParaRPr>
          </a:p>
        </p:txBody>
      </p:sp>
      <p:sp>
        <p:nvSpPr>
          <p:cNvPr id="112" name="Google Shape;112;p23"/>
          <p:cNvSpPr txBox="1"/>
          <p:nvPr/>
        </p:nvSpPr>
        <p:spPr>
          <a:xfrm>
            <a:off x="1100550" y="4092775"/>
            <a:ext cx="4659600" cy="38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a:solidFill>
                <a:schemeClr val="dk1"/>
              </a:solidFill>
              <a:latin typeface="Inconsolata"/>
              <a:ea typeface="Inconsolata"/>
              <a:cs typeface="Inconsolata"/>
              <a:sym typeface="Inconsolat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GB" sz="2520">
                <a:latin typeface="Lora"/>
                <a:ea typeface="Lora"/>
                <a:cs typeface="Lora"/>
                <a:sym typeface="Lora"/>
              </a:rPr>
              <a:t>Evaluating the Machine Learning Model</a:t>
            </a:r>
            <a:endParaRPr sz="2520">
              <a:latin typeface="Lora"/>
              <a:ea typeface="Lora"/>
              <a:cs typeface="Lora"/>
              <a:sym typeface="Lora"/>
            </a:endParaRPr>
          </a:p>
        </p:txBody>
      </p:sp>
      <p:pic>
        <p:nvPicPr>
          <p:cNvPr id="188" name="Google Shape;188;p33"/>
          <p:cNvPicPr preferRelativeResize="0"/>
          <p:nvPr/>
        </p:nvPicPr>
        <p:blipFill>
          <a:blip r:embed="rId3">
            <a:alphaModFix/>
          </a:blip>
          <a:stretch>
            <a:fillRect/>
          </a:stretch>
        </p:blipFill>
        <p:spPr>
          <a:xfrm>
            <a:off x="152400" y="1017725"/>
            <a:ext cx="4059975" cy="3928525"/>
          </a:xfrm>
          <a:prstGeom prst="rect">
            <a:avLst/>
          </a:prstGeom>
          <a:noFill/>
          <a:ln>
            <a:noFill/>
          </a:ln>
        </p:spPr>
      </p:pic>
      <p:pic>
        <p:nvPicPr>
          <p:cNvPr id="189" name="Google Shape;189;p33"/>
          <p:cNvPicPr preferRelativeResize="0"/>
          <p:nvPr/>
        </p:nvPicPr>
        <p:blipFill>
          <a:blip r:embed="rId4">
            <a:alphaModFix/>
          </a:blip>
          <a:stretch>
            <a:fillRect/>
          </a:stretch>
        </p:blipFill>
        <p:spPr>
          <a:xfrm>
            <a:off x="4286600" y="1017725"/>
            <a:ext cx="4705000" cy="3928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5"/>
          <p:cNvSpPr txBox="1">
            <a:spLocks noGrp="1"/>
          </p:cNvSpPr>
          <p:nvPr>
            <p:ph type="body" idx="1"/>
          </p:nvPr>
        </p:nvSpPr>
        <p:spPr>
          <a:xfrm>
            <a:off x="457200" y="338525"/>
            <a:ext cx="8229600" cy="4230600"/>
          </a:xfrm>
          <a:prstGeom prst="rect">
            <a:avLst/>
          </a:prstGeom>
        </p:spPr>
        <p:txBody>
          <a:bodyPr spcFirstLastPara="1" wrap="square" lIns="91425" tIns="91425" rIns="91425" bIns="91425" anchor="t" anchorCtr="0">
            <a:normAutofit/>
          </a:bodyPr>
          <a:lstStyle/>
          <a:p>
            <a:pPr marL="0" marR="304800" lvl="0" indent="0" algn="l" rtl="0">
              <a:lnSpc>
                <a:spcPct val="100000"/>
              </a:lnSpc>
              <a:spcBef>
                <a:spcPts val="1000"/>
              </a:spcBef>
              <a:spcAft>
                <a:spcPts val="0"/>
              </a:spcAft>
              <a:buClr>
                <a:schemeClr val="dk1"/>
              </a:buClr>
              <a:buSzPts val="1100"/>
              <a:buFont typeface="Arial"/>
              <a:buNone/>
            </a:pPr>
            <a:r>
              <a:rPr lang="en-GB" sz="2050" b="1" dirty="0"/>
              <a:t>Predictions: </a:t>
            </a:r>
            <a:r>
              <a:rPr lang="en-GB" sz="2050" dirty="0"/>
              <a:t>[Using Linear Regression]</a:t>
            </a:r>
            <a:endParaRPr sz="2050" dirty="0"/>
          </a:p>
          <a:p>
            <a:pPr marL="0" marR="114300" lvl="0" indent="0" algn="l" rtl="0">
              <a:spcBef>
                <a:spcPts val="0"/>
              </a:spcBef>
              <a:spcAft>
                <a:spcPts val="0"/>
              </a:spcAft>
              <a:buNone/>
            </a:pPr>
            <a:r>
              <a:rPr lang="en-GB" sz="1350" dirty="0"/>
              <a:t>After performing the analysis we want to complete a prediction program that is able to predict the possible salary of a position based on the input characteristic variables. </a:t>
            </a:r>
            <a:endParaRPr sz="1350" dirty="0"/>
          </a:p>
          <a:p>
            <a:pPr marL="0" marR="114300" lvl="0" indent="0" algn="l" rtl="0">
              <a:spcBef>
                <a:spcPts val="0"/>
              </a:spcBef>
              <a:spcAft>
                <a:spcPts val="0"/>
              </a:spcAft>
              <a:buNone/>
            </a:pPr>
            <a:r>
              <a:rPr lang="en-GB" sz="1350" dirty="0">
                <a:highlight>
                  <a:srgbClr val="FFFFFF"/>
                </a:highlight>
              </a:rPr>
              <a:t>We will first build the model using some of the variables; here  and then bring in all of them to see what the difference is. Here is a program to make predictions on a person's salary based on the programming languages he knows, such as </a:t>
            </a:r>
            <a:r>
              <a:rPr lang="en-GB" sz="1350" dirty="0"/>
              <a:t>'</a:t>
            </a:r>
            <a:r>
              <a:rPr lang="en-GB" sz="1350" dirty="0" err="1"/>
              <a:t>mysql</a:t>
            </a:r>
            <a:r>
              <a:rPr lang="en-GB" sz="1350" dirty="0"/>
              <a:t>', 'excel', 'python', ‘r’, ‘c’, ‘java’, ‘</a:t>
            </a:r>
            <a:r>
              <a:rPr lang="en-GB" sz="1350" dirty="0" err="1"/>
              <a:t>aws</a:t>
            </a:r>
            <a:r>
              <a:rPr lang="en-GB" sz="1350" dirty="0"/>
              <a:t>’, ‘spark’</a:t>
            </a:r>
            <a:r>
              <a:rPr lang="en-GB" sz="1350" dirty="0">
                <a:highlight>
                  <a:srgbClr val="FFFFFF"/>
                </a:highlight>
              </a:rPr>
              <a:t>. The input variable is an array with 8 binary entries (0 or 1) each corresponds to whether he knows the corresponding language or not, to assess the average salary for the mentioned skills. </a:t>
            </a:r>
            <a:endParaRPr sz="1350" dirty="0"/>
          </a:p>
          <a:p>
            <a:pPr marL="0" marR="114300" lvl="0" indent="0" algn="l" rtl="0">
              <a:spcBef>
                <a:spcPts val="0"/>
              </a:spcBef>
              <a:spcAft>
                <a:spcPts val="0"/>
              </a:spcAft>
              <a:buNone/>
            </a:pPr>
            <a:endParaRPr sz="1250" dirty="0"/>
          </a:p>
        </p:txBody>
      </p:sp>
      <p:pic>
        <p:nvPicPr>
          <p:cNvPr id="201" name="Google Shape;201;p35"/>
          <p:cNvPicPr preferRelativeResize="0"/>
          <p:nvPr/>
        </p:nvPicPr>
        <p:blipFill>
          <a:blip r:embed="rId3">
            <a:alphaModFix/>
          </a:blip>
          <a:stretch>
            <a:fillRect/>
          </a:stretch>
        </p:blipFill>
        <p:spPr>
          <a:xfrm>
            <a:off x="457200" y="2643188"/>
            <a:ext cx="8070749" cy="24328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05"/>
        <p:cNvGrpSpPr/>
        <p:nvPr/>
      </p:nvGrpSpPr>
      <p:grpSpPr>
        <a:xfrm>
          <a:off x="0" y="0"/>
          <a:ext cx="0" cy="0"/>
          <a:chOff x="0" y="0"/>
          <a:chExt cx="0" cy="0"/>
        </a:xfrm>
      </p:grpSpPr>
      <p:sp>
        <p:nvSpPr>
          <p:cNvPr id="206" name="Google Shape;206;p36"/>
          <p:cNvSpPr txBox="1">
            <a:spLocks noGrp="1"/>
          </p:cNvSpPr>
          <p:nvPr>
            <p:ph type="title"/>
          </p:nvPr>
        </p:nvSpPr>
        <p:spPr>
          <a:xfrm>
            <a:off x="457200" y="448056"/>
            <a:ext cx="82296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520">
                <a:latin typeface="Lora"/>
                <a:ea typeface="Lora"/>
                <a:cs typeface="Lora"/>
                <a:sym typeface="Lora"/>
              </a:rPr>
              <a:t>Conclusion</a:t>
            </a:r>
            <a:endParaRPr sz="2520">
              <a:latin typeface="Lora"/>
              <a:ea typeface="Lora"/>
              <a:cs typeface="Lora"/>
              <a:sym typeface="Lora"/>
            </a:endParaRPr>
          </a:p>
        </p:txBody>
      </p:sp>
      <p:sp>
        <p:nvSpPr>
          <p:cNvPr id="207" name="Google Shape;207;p36"/>
          <p:cNvSpPr txBox="1">
            <a:spLocks noGrp="1"/>
          </p:cNvSpPr>
          <p:nvPr>
            <p:ph type="body" idx="3"/>
          </p:nvPr>
        </p:nvSpPr>
        <p:spPr>
          <a:xfrm>
            <a:off x="5843100" y="12475"/>
            <a:ext cx="3247800" cy="4340100"/>
          </a:xfrm>
          <a:prstGeom prst="rect">
            <a:avLst/>
          </a:prstGeom>
          <a:solidFill>
            <a:schemeClr val="lt1"/>
          </a:solidFill>
        </p:spPr>
        <p:txBody>
          <a:bodyPr spcFirstLastPara="1" wrap="square" lIns="137150" tIns="182875" rIns="137150" bIns="91425" anchor="t" anchorCtr="0">
            <a:noAutofit/>
          </a:bodyPr>
          <a:lstStyle/>
          <a:p>
            <a:pPr marL="0" lvl="0" indent="0" algn="l" rtl="0">
              <a:spcBef>
                <a:spcPts val="0"/>
              </a:spcBef>
              <a:spcAft>
                <a:spcPts val="1000"/>
              </a:spcAft>
              <a:buNone/>
            </a:pPr>
            <a:r>
              <a:rPr lang="en-GB" sz="1050" dirty="0">
                <a:highlight>
                  <a:srgbClr val="FFFFFF"/>
                </a:highlight>
              </a:rPr>
              <a:t>.However, it is worth noting that the number of coding skills mastered did not show a strong correlation with salary levels., suggesting that the types of skills may be more important than the quantity. Finally, there were several limitations to our project. First, our dataset might not be comprehensive enough to capture all the factors that affect salaries. Second, the linear regression models we used might not be able to effectively capture the complex, possibly non-linear relationships between the variables and salaries. Despite these limitations, this work contributes to a better understanding of the factors influencing data analysts' salaries, which can inform individuals and organizations about what to prioritize in career development and recruitment processes.</a:t>
            </a:r>
            <a:endParaRPr dirty="0"/>
          </a:p>
        </p:txBody>
      </p:sp>
      <p:sp>
        <p:nvSpPr>
          <p:cNvPr id="208" name="Google Shape;208;p36"/>
          <p:cNvSpPr txBox="1">
            <a:spLocks noGrp="1"/>
          </p:cNvSpPr>
          <p:nvPr>
            <p:ph type="body" idx="2"/>
          </p:nvPr>
        </p:nvSpPr>
        <p:spPr>
          <a:xfrm>
            <a:off x="3063300" y="0"/>
            <a:ext cx="2779800" cy="4340100"/>
          </a:xfrm>
          <a:prstGeom prst="rect">
            <a:avLst/>
          </a:prstGeom>
          <a:solidFill>
            <a:schemeClr val="lt1"/>
          </a:solidFill>
        </p:spPr>
        <p:txBody>
          <a:bodyPr spcFirstLastPara="1" wrap="square" lIns="137150" tIns="182875" rIns="137150" bIns="91425" anchor="t" anchorCtr="0">
            <a:noAutofit/>
          </a:bodyPr>
          <a:lstStyle/>
          <a:p>
            <a:pPr marL="0" lvl="0" indent="0" algn="l" rtl="0">
              <a:lnSpc>
                <a:spcPct val="105000"/>
              </a:lnSpc>
              <a:spcBef>
                <a:spcPts val="0"/>
              </a:spcBef>
              <a:spcAft>
                <a:spcPts val="1000"/>
              </a:spcAft>
              <a:buNone/>
            </a:pPr>
            <a:r>
              <a:rPr lang="en-GB" sz="1050" dirty="0">
                <a:highlight>
                  <a:srgbClr val="FFFFFF"/>
                </a:highlight>
              </a:rPr>
              <a:t>Our analyses involved examining the correlations between individual factors and salaries, followed by the development of predictive models. We found that the size of a company does not significantly correlate with wages. Location, on the other hand, was found to have a statistically significant impact on average wages, but the explanatory power was relatively low. Among the programming languages, .Python showed a positive correlation with salary, while Excel and C showed negative correlations. Given these findings, we can reject the null hypothesis that the number of coding skills mastered, the location of work, and the company one works for have no significant impact on their annual salary.. Instead, our data supports the alternative hypothesis, indicating that specific coding skills, location, and certain employee benefits do impact the salary of a data analyst. </a:t>
            </a:r>
            <a:endParaRPr sz="1050" dirty="0">
              <a:highlight>
                <a:srgbClr val="FFFFFF"/>
              </a:highlight>
            </a:endParaRPr>
          </a:p>
        </p:txBody>
      </p:sp>
      <p:sp>
        <p:nvSpPr>
          <p:cNvPr id="209" name="Google Shape;209;p36"/>
          <p:cNvSpPr txBox="1">
            <a:spLocks noGrp="1"/>
          </p:cNvSpPr>
          <p:nvPr>
            <p:ph type="body" idx="1"/>
          </p:nvPr>
        </p:nvSpPr>
        <p:spPr>
          <a:xfrm>
            <a:off x="0" y="1024050"/>
            <a:ext cx="3063300" cy="3316200"/>
          </a:xfrm>
          <a:prstGeom prst="rect">
            <a:avLst/>
          </a:prstGeom>
          <a:solidFill>
            <a:schemeClr val="lt1"/>
          </a:solidFill>
          <a:ln>
            <a:noFill/>
          </a:ln>
        </p:spPr>
        <p:txBody>
          <a:bodyPr spcFirstLastPara="1" wrap="square" lIns="137150" tIns="182875" rIns="137150" bIns="91425" anchor="t" anchorCtr="0">
            <a:noAutofit/>
          </a:bodyPr>
          <a:lstStyle/>
          <a:p>
            <a:pPr marL="0" lvl="0" indent="0" algn="l" rtl="0">
              <a:lnSpc>
                <a:spcPct val="105000"/>
              </a:lnSpc>
              <a:spcBef>
                <a:spcPts val="0"/>
              </a:spcBef>
              <a:spcAft>
                <a:spcPts val="1000"/>
              </a:spcAft>
              <a:buSzPts val="1018"/>
              <a:buNone/>
            </a:pPr>
            <a:r>
              <a:rPr lang="en-GB" sz="1050" dirty="0">
                <a:highlight>
                  <a:srgbClr val="FFFFFF"/>
                </a:highlight>
              </a:rPr>
              <a:t>The variables we studied included the company rating, location (city), benefits such as vacation or insurance availability, and required skills. The primary hypothesis was that the number of coding skills mastered by an individual significantly predicts annual salary. This hypothesis stemmed from the belief that having multiple programming skills can demonstrate a wider range of abilities, making a candidate more attractive to employers and improving their bargaining power in salary negotiations.</a:t>
            </a:r>
            <a:endParaRPr sz="1400" dirty="0">
              <a:latin typeface="Inconsolata"/>
              <a:ea typeface="Inconsolata"/>
              <a:cs typeface="Inconsolata"/>
              <a:sym typeface="Inconsolata"/>
            </a:endParaRPr>
          </a:p>
        </p:txBody>
      </p:sp>
      <p:cxnSp>
        <p:nvCxnSpPr>
          <p:cNvPr id="210" name="Google Shape;210;p36"/>
          <p:cNvCxnSpPr/>
          <p:nvPr/>
        </p:nvCxnSpPr>
        <p:spPr>
          <a:xfrm rot="10800000" flipH="1">
            <a:off x="457200" y="4343400"/>
            <a:ext cx="2606100" cy="2100"/>
          </a:xfrm>
          <a:prstGeom prst="straightConnector1">
            <a:avLst/>
          </a:prstGeom>
          <a:noFill/>
          <a:ln w="38100" cap="flat" cmpd="sng">
            <a:solidFill>
              <a:schemeClr val="accent1"/>
            </a:solidFill>
            <a:prstDash val="solid"/>
            <a:round/>
            <a:headEnd type="none" w="med" len="med"/>
            <a:tailEnd type="none" w="med" len="med"/>
          </a:ln>
        </p:spPr>
      </p:cxnSp>
      <p:cxnSp>
        <p:nvCxnSpPr>
          <p:cNvPr id="211" name="Google Shape;211;p36"/>
          <p:cNvCxnSpPr/>
          <p:nvPr/>
        </p:nvCxnSpPr>
        <p:spPr>
          <a:xfrm rot="10800000" flipH="1">
            <a:off x="3237000" y="4343400"/>
            <a:ext cx="2606100" cy="2100"/>
          </a:xfrm>
          <a:prstGeom prst="straightConnector1">
            <a:avLst/>
          </a:prstGeom>
          <a:noFill/>
          <a:ln w="38100" cap="flat" cmpd="sng">
            <a:solidFill>
              <a:schemeClr val="accent3"/>
            </a:solidFill>
            <a:prstDash val="solid"/>
            <a:round/>
            <a:headEnd type="none" w="med" len="med"/>
            <a:tailEnd type="none" w="med" len="med"/>
          </a:ln>
        </p:spPr>
      </p:cxnSp>
      <p:cxnSp>
        <p:nvCxnSpPr>
          <p:cNvPr id="212" name="Google Shape;212;p36"/>
          <p:cNvCxnSpPr/>
          <p:nvPr/>
        </p:nvCxnSpPr>
        <p:spPr>
          <a:xfrm rot="10800000" flipH="1">
            <a:off x="6016800" y="4343400"/>
            <a:ext cx="2606100" cy="2100"/>
          </a:xfrm>
          <a:prstGeom prst="straightConnector1">
            <a:avLst/>
          </a:prstGeom>
          <a:noFill/>
          <a:ln w="38100" cap="flat" cmpd="sng">
            <a:solidFill>
              <a:schemeClr val="accent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4"/>
          <p:cNvSpPr txBox="1">
            <a:spLocks noGrp="1"/>
          </p:cNvSpPr>
          <p:nvPr>
            <p:ph type="body" idx="1"/>
          </p:nvPr>
        </p:nvSpPr>
        <p:spPr>
          <a:xfrm>
            <a:off x="457200" y="1955600"/>
            <a:ext cx="3140100" cy="2616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1100"/>
              <a:buFont typeface="Arial"/>
              <a:buNone/>
            </a:pPr>
            <a:r>
              <a:rPr lang="en-GB" sz="1820">
                <a:solidFill>
                  <a:schemeClr val="accent2"/>
                </a:solidFill>
              </a:rPr>
              <a:t>The DataSet we used in this Project contains 27 Columns, and 29,738 Rows.</a:t>
            </a:r>
            <a:endParaRPr sz="800">
              <a:solidFill>
                <a:schemeClr val="accent2"/>
              </a:solidFill>
            </a:endParaRPr>
          </a:p>
        </p:txBody>
      </p:sp>
      <p:sp>
        <p:nvSpPr>
          <p:cNvPr id="118" name="Google Shape;118;p24"/>
          <p:cNvSpPr txBox="1">
            <a:spLocks noGrp="1"/>
          </p:cNvSpPr>
          <p:nvPr>
            <p:ph type="body" idx="5"/>
          </p:nvPr>
        </p:nvSpPr>
        <p:spPr>
          <a:xfrm>
            <a:off x="4180550" y="2008550"/>
            <a:ext cx="4506300" cy="2948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GB" sz="1820">
                <a:latin typeface="Lora"/>
                <a:ea typeface="Lora"/>
                <a:cs typeface="Lora"/>
                <a:sym typeface="Lora"/>
              </a:rPr>
              <a:t>To find the Relationship between Programming Languages, Locations, Companies, Salaries, and other Columns, then using Machine Learning model such as Linear Regression, Polynomial Regression and Random Forest Regression for understanding the key findings and insights, portraying the results at each step.</a:t>
            </a:r>
            <a:endParaRPr sz="1600">
              <a:solidFill>
                <a:schemeClr val="accent2"/>
              </a:solidFill>
            </a:endParaRPr>
          </a:p>
        </p:txBody>
      </p:sp>
      <p:sp>
        <p:nvSpPr>
          <p:cNvPr id="119" name="Google Shape;119;p24"/>
          <p:cNvSpPr txBox="1">
            <a:spLocks noGrp="1"/>
          </p:cNvSpPr>
          <p:nvPr>
            <p:ph type="subTitle" idx="2"/>
          </p:nvPr>
        </p:nvSpPr>
        <p:spPr>
          <a:xfrm>
            <a:off x="457200" y="1477250"/>
            <a:ext cx="3723300" cy="531300"/>
          </a:xfrm>
          <a:prstGeom prst="rect">
            <a:avLst/>
          </a:prstGeom>
        </p:spPr>
        <p:txBody>
          <a:bodyPr spcFirstLastPara="1" wrap="square" lIns="91425" tIns="0" rIns="91425" bIns="0" anchor="t" anchorCtr="0">
            <a:noAutofit/>
          </a:bodyPr>
          <a:lstStyle/>
          <a:p>
            <a:pPr marL="0" lvl="0" indent="0" algn="l" rtl="0">
              <a:lnSpc>
                <a:spcPct val="100000"/>
              </a:lnSpc>
              <a:spcBef>
                <a:spcPts val="0"/>
              </a:spcBef>
              <a:spcAft>
                <a:spcPts val="1000"/>
              </a:spcAft>
              <a:buNone/>
            </a:pPr>
            <a:r>
              <a:rPr lang="en-GB" sz="2600">
                <a:solidFill>
                  <a:schemeClr val="accent3"/>
                </a:solidFill>
                <a:latin typeface="Average"/>
                <a:ea typeface="Average"/>
                <a:cs typeface="Average"/>
                <a:sym typeface="Average"/>
              </a:rPr>
              <a:t>Data Set</a:t>
            </a:r>
            <a:endParaRPr sz="2600">
              <a:solidFill>
                <a:schemeClr val="accent3"/>
              </a:solidFill>
              <a:latin typeface="Average"/>
              <a:ea typeface="Average"/>
              <a:cs typeface="Average"/>
              <a:sym typeface="Average"/>
            </a:endParaRPr>
          </a:p>
        </p:txBody>
      </p:sp>
      <p:sp>
        <p:nvSpPr>
          <p:cNvPr id="120" name="Google Shape;120;p24"/>
          <p:cNvSpPr txBox="1">
            <a:spLocks noGrp="1"/>
          </p:cNvSpPr>
          <p:nvPr>
            <p:ph type="title"/>
          </p:nvPr>
        </p:nvSpPr>
        <p:spPr>
          <a:xfrm>
            <a:off x="329950" y="540475"/>
            <a:ext cx="8229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GB" sz="2720">
                <a:solidFill>
                  <a:schemeClr val="accent3"/>
                </a:solidFill>
                <a:latin typeface="Lora"/>
                <a:ea typeface="Lora"/>
                <a:cs typeface="Lora"/>
                <a:sym typeface="Lora"/>
              </a:rPr>
              <a:t>About Dataset</a:t>
            </a:r>
            <a:endParaRPr sz="2720">
              <a:solidFill>
                <a:schemeClr val="accent3"/>
              </a:solidFill>
              <a:latin typeface="Lora"/>
              <a:ea typeface="Lora"/>
              <a:cs typeface="Lora"/>
              <a:sym typeface="Lora"/>
            </a:endParaRPr>
          </a:p>
        </p:txBody>
      </p:sp>
      <p:sp>
        <p:nvSpPr>
          <p:cNvPr id="121" name="Google Shape;121;p24"/>
          <p:cNvSpPr txBox="1">
            <a:spLocks noGrp="1"/>
          </p:cNvSpPr>
          <p:nvPr>
            <p:ph type="subTitle" idx="6"/>
          </p:nvPr>
        </p:nvSpPr>
        <p:spPr>
          <a:xfrm>
            <a:off x="4180550" y="1424300"/>
            <a:ext cx="4357800" cy="531300"/>
          </a:xfrm>
          <a:prstGeom prst="rect">
            <a:avLst/>
          </a:prstGeom>
        </p:spPr>
        <p:txBody>
          <a:bodyPr spcFirstLastPara="1" wrap="square" lIns="91425" tIns="0" rIns="91425" bIns="0" anchor="t" anchorCtr="0">
            <a:noAutofit/>
          </a:bodyPr>
          <a:lstStyle/>
          <a:p>
            <a:pPr marL="0" lvl="0" indent="0" algn="l" rtl="0">
              <a:lnSpc>
                <a:spcPct val="100000"/>
              </a:lnSpc>
              <a:spcBef>
                <a:spcPts val="0"/>
              </a:spcBef>
              <a:spcAft>
                <a:spcPts val="0"/>
              </a:spcAft>
              <a:buClr>
                <a:schemeClr val="dk1"/>
              </a:buClr>
              <a:buSzPts val="1100"/>
              <a:buFont typeface="Arial"/>
              <a:buNone/>
            </a:pPr>
            <a:r>
              <a:rPr lang="en-GB" sz="2920">
                <a:solidFill>
                  <a:schemeClr val="accent3"/>
                </a:solidFill>
                <a:latin typeface="Average"/>
                <a:ea typeface="Average"/>
                <a:cs typeface="Average"/>
                <a:sym typeface="Average"/>
              </a:rPr>
              <a:t>Agenda</a:t>
            </a:r>
            <a:endParaRPr sz="3900">
              <a:solidFill>
                <a:schemeClr val="accent3"/>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25"/>
        <p:cNvGrpSpPr/>
        <p:nvPr/>
      </p:nvGrpSpPr>
      <p:grpSpPr>
        <a:xfrm>
          <a:off x="0" y="0"/>
          <a:ext cx="0" cy="0"/>
          <a:chOff x="0" y="0"/>
          <a:chExt cx="0" cy="0"/>
        </a:xfrm>
      </p:grpSpPr>
      <p:sp>
        <p:nvSpPr>
          <p:cNvPr id="126" name="Google Shape;126;p25"/>
          <p:cNvSpPr txBox="1">
            <a:spLocks noGrp="1"/>
          </p:cNvSpPr>
          <p:nvPr>
            <p:ph type="body" idx="2"/>
          </p:nvPr>
        </p:nvSpPr>
        <p:spPr>
          <a:xfrm>
            <a:off x="3237000" y="1834125"/>
            <a:ext cx="2606100" cy="2273100"/>
          </a:xfrm>
          <a:prstGeom prst="rect">
            <a:avLst/>
          </a:prstGeom>
          <a:solidFill>
            <a:srgbClr val="FFFFFF">
              <a:alpha val="10000"/>
            </a:srgbClr>
          </a:solidFill>
        </p:spPr>
        <p:txBody>
          <a:bodyPr spcFirstLastPara="1" wrap="square" lIns="182875" tIns="182875" rIns="137150" bIns="91425" anchor="t" anchorCtr="0">
            <a:noAutofit/>
          </a:bodyPr>
          <a:lstStyle/>
          <a:p>
            <a:pPr marL="0" lvl="0" indent="0" algn="l" rtl="0">
              <a:lnSpc>
                <a:spcPct val="105000"/>
              </a:lnSpc>
              <a:spcBef>
                <a:spcPts val="0"/>
              </a:spcBef>
              <a:spcAft>
                <a:spcPts val="1000"/>
              </a:spcAft>
              <a:buNone/>
            </a:pPr>
            <a:r>
              <a:rPr lang="en-GB" sz="2400">
                <a:solidFill>
                  <a:schemeClr val="accent1"/>
                </a:solidFill>
                <a:latin typeface="Inconsolata"/>
                <a:ea typeface="Inconsolata"/>
                <a:cs typeface="Inconsolata"/>
                <a:sym typeface="Inconsolata"/>
              </a:rPr>
              <a:t>Data Cleaning</a:t>
            </a:r>
            <a:endParaRPr sz="2400">
              <a:solidFill>
                <a:schemeClr val="accent1"/>
              </a:solidFill>
              <a:latin typeface="Inconsolata"/>
              <a:ea typeface="Inconsolata"/>
              <a:cs typeface="Inconsolata"/>
              <a:sym typeface="Inconsolata"/>
            </a:endParaRPr>
          </a:p>
        </p:txBody>
      </p:sp>
      <p:sp>
        <p:nvSpPr>
          <p:cNvPr id="127" name="Google Shape;127;p25"/>
          <p:cNvSpPr txBox="1">
            <a:spLocks noGrp="1"/>
          </p:cNvSpPr>
          <p:nvPr>
            <p:ph type="body" idx="3"/>
          </p:nvPr>
        </p:nvSpPr>
        <p:spPr>
          <a:xfrm>
            <a:off x="6016800" y="1834125"/>
            <a:ext cx="2606100" cy="2273100"/>
          </a:xfrm>
          <a:prstGeom prst="rect">
            <a:avLst/>
          </a:prstGeom>
          <a:solidFill>
            <a:srgbClr val="FFFFFF">
              <a:alpha val="10000"/>
            </a:srgbClr>
          </a:solidFill>
        </p:spPr>
        <p:txBody>
          <a:bodyPr spcFirstLastPara="1" wrap="square" lIns="182875" tIns="182875" rIns="137150" bIns="91425" anchor="t" anchorCtr="0">
            <a:noAutofit/>
          </a:bodyPr>
          <a:lstStyle/>
          <a:p>
            <a:pPr marL="0" lvl="0" indent="0" algn="l" rtl="0">
              <a:lnSpc>
                <a:spcPct val="105000"/>
              </a:lnSpc>
              <a:spcBef>
                <a:spcPts val="0"/>
              </a:spcBef>
              <a:spcAft>
                <a:spcPts val="1000"/>
              </a:spcAft>
              <a:buNone/>
            </a:pPr>
            <a:r>
              <a:rPr lang="en-GB" sz="2400">
                <a:solidFill>
                  <a:schemeClr val="accent1"/>
                </a:solidFill>
                <a:latin typeface="Inconsolata"/>
                <a:ea typeface="Inconsolata"/>
                <a:cs typeface="Inconsolata"/>
                <a:sym typeface="Inconsolata"/>
              </a:rPr>
              <a:t>Statistical Analysis</a:t>
            </a:r>
            <a:endParaRPr sz="2400">
              <a:solidFill>
                <a:schemeClr val="accent1"/>
              </a:solidFill>
              <a:latin typeface="Inconsolata"/>
              <a:ea typeface="Inconsolata"/>
              <a:cs typeface="Inconsolata"/>
              <a:sym typeface="Inconsolata"/>
            </a:endParaRPr>
          </a:p>
        </p:txBody>
      </p:sp>
      <p:sp>
        <p:nvSpPr>
          <p:cNvPr id="128" name="Google Shape;128;p25"/>
          <p:cNvSpPr txBox="1">
            <a:spLocks noGrp="1"/>
          </p:cNvSpPr>
          <p:nvPr>
            <p:ph type="body" idx="1"/>
          </p:nvPr>
        </p:nvSpPr>
        <p:spPr>
          <a:xfrm>
            <a:off x="457200" y="1834125"/>
            <a:ext cx="2606100" cy="2273100"/>
          </a:xfrm>
          <a:prstGeom prst="rect">
            <a:avLst/>
          </a:prstGeom>
          <a:solidFill>
            <a:srgbClr val="FFFFFF">
              <a:alpha val="10000"/>
            </a:srgbClr>
          </a:solidFill>
          <a:ln w="9525" cap="flat" cmpd="sng">
            <a:solidFill>
              <a:schemeClr val="accent1"/>
            </a:solidFill>
            <a:prstDash val="solid"/>
            <a:round/>
            <a:headEnd type="none" w="sm" len="sm"/>
            <a:tailEnd type="none" w="sm" len="sm"/>
          </a:ln>
        </p:spPr>
        <p:txBody>
          <a:bodyPr spcFirstLastPara="1" wrap="square" lIns="182875" tIns="182875" rIns="182875" bIns="91425" anchor="t" anchorCtr="0">
            <a:noAutofit/>
          </a:bodyPr>
          <a:lstStyle/>
          <a:p>
            <a:pPr marL="0" lvl="0" indent="0" algn="l" rtl="0">
              <a:lnSpc>
                <a:spcPct val="105000"/>
              </a:lnSpc>
              <a:spcBef>
                <a:spcPts val="0"/>
              </a:spcBef>
              <a:spcAft>
                <a:spcPts val="1000"/>
              </a:spcAft>
              <a:buSzPts val="1018"/>
              <a:buNone/>
            </a:pPr>
            <a:r>
              <a:rPr lang="en-GB" sz="2400" dirty="0">
                <a:solidFill>
                  <a:schemeClr val="accent1"/>
                </a:solidFill>
                <a:latin typeface="Inconsolata"/>
                <a:ea typeface="Inconsolata"/>
                <a:cs typeface="Inconsolata"/>
                <a:sym typeface="Inconsolata"/>
              </a:rPr>
              <a:t>Importing various Libraries</a:t>
            </a:r>
            <a:endParaRPr sz="2400" dirty="0">
              <a:solidFill>
                <a:schemeClr val="accent1"/>
              </a:solidFill>
              <a:latin typeface="Inconsolata"/>
              <a:ea typeface="Inconsolata"/>
              <a:cs typeface="Inconsolata"/>
              <a:sym typeface="Inconsolata"/>
            </a:endParaRPr>
          </a:p>
        </p:txBody>
      </p:sp>
      <p:sp>
        <p:nvSpPr>
          <p:cNvPr id="129" name="Google Shape;129;p25"/>
          <p:cNvSpPr/>
          <p:nvPr/>
        </p:nvSpPr>
        <p:spPr>
          <a:xfrm>
            <a:off x="457204" y="1472400"/>
            <a:ext cx="476700" cy="361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GB" sz="1800" b="1">
                <a:solidFill>
                  <a:schemeClr val="lt1"/>
                </a:solidFill>
                <a:latin typeface="Hanken Grotesk"/>
                <a:ea typeface="Hanken Grotesk"/>
                <a:cs typeface="Hanken Grotesk"/>
                <a:sym typeface="Hanken Grotesk"/>
              </a:rPr>
              <a:t>1</a:t>
            </a:r>
            <a:endParaRPr sz="1800" b="1">
              <a:solidFill>
                <a:schemeClr val="lt1"/>
              </a:solidFill>
              <a:latin typeface="Hanken Grotesk"/>
              <a:ea typeface="Hanken Grotesk"/>
              <a:cs typeface="Hanken Grotesk"/>
              <a:sym typeface="Hanken Grotesk"/>
            </a:endParaRPr>
          </a:p>
        </p:txBody>
      </p:sp>
      <p:sp>
        <p:nvSpPr>
          <p:cNvPr id="130" name="Google Shape;130;p25"/>
          <p:cNvSpPr/>
          <p:nvPr/>
        </p:nvSpPr>
        <p:spPr>
          <a:xfrm>
            <a:off x="3237004" y="1472400"/>
            <a:ext cx="476700" cy="361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GB" sz="1800" b="1">
                <a:solidFill>
                  <a:schemeClr val="lt1"/>
                </a:solidFill>
                <a:latin typeface="Hanken Grotesk"/>
                <a:ea typeface="Hanken Grotesk"/>
                <a:cs typeface="Hanken Grotesk"/>
                <a:sym typeface="Hanken Grotesk"/>
              </a:rPr>
              <a:t>2</a:t>
            </a:r>
            <a:endParaRPr sz="1800" b="1">
              <a:solidFill>
                <a:schemeClr val="lt1"/>
              </a:solidFill>
              <a:latin typeface="Hanken Grotesk"/>
              <a:ea typeface="Hanken Grotesk"/>
              <a:cs typeface="Hanken Grotesk"/>
              <a:sym typeface="Hanken Grotesk"/>
            </a:endParaRPr>
          </a:p>
        </p:txBody>
      </p:sp>
      <p:sp>
        <p:nvSpPr>
          <p:cNvPr id="131" name="Google Shape;131;p25"/>
          <p:cNvSpPr/>
          <p:nvPr/>
        </p:nvSpPr>
        <p:spPr>
          <a:xfrm>
            <a:off x="6016804" y="1472400"/>
            <a:ext cx="476700" cy="361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GB" sz="1800" b="1">
                <a:solidFill>
                  <a:schemeClr val="lt1"/>
                </a:solidFill>
                <a:latin typeface="Hanken Grotesk"/>
                <a:ea typeface="Hanken Grotesk"/>
                <a:cs typeface="Hanken Grotesk"/>
                <a:sym typeface="Hanken Grotesk"/>
              </a:rPr>
              <a:t>3</a:t>
            </a:r>
            <a:endParaRPr sz="1800" b="1">
              <a:solidFill>
                <a:schemeClr val="lt1"/>
              </a:solidFill>
              <a:latin typeface="Hanken Grotesk"/>
              <a:ea typeface="Hanken Grotesk"/>
              <a:cs typeface="Hanken Grotesk"/>
              <a:sym typeface="Hanken Grotesk"/>
            </a:endParaRPr>
          </a:p>
        </p:txBody>
      </p:sp>
      <p:pic>
        <p:nvPicPr>
          <p:cNvPr id="132" name="Google Shape;132;p25"/>
          <p:cNvPicPr preferRelativeResize="0"/>
          <p:nvPr/>
        </p:nvPicPr>
        <p:blipFill>
          <a:blip r:embed="rId3">
            <a:alphaModFix/>
          </a:blip>
          <a:stretch>
            <a:fillRect/>
          </a:stretch>
        </p:blipFill>
        <p:spPr>
          <a:xfrm>
            <a:off x="3007825" y="89100"/>
            <a:ext cx="3008975" cy="1272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36"/>
        <p:cNvGrpSpPr/>
        <p:nvPr/>
      </p:nvGrpSpPr>
      <p:grpSpPr>
        <a:xfrm>
          <a:off x="0" y="0"/>
          <a:ext cx="0" cy="0"/>
          <a:chOff x="0" y="0"/>
          <a:chExt cx="0" cy="0"/>
        </a:xfrm>
      </p:grpSpPr>
      <p:sp>
        <p:nvSpPr>
          <p:cNvPr id="137" name="Google Shape;137;p26"/>
          <p:cNvSpPr txBox="1">
            <a:spLocks noGrp="1"/>
          </p:cNvSpPr>
          <p:nvPr>
            <p:ph type="body" idx="2"/>
          </p:nvPr>
        </p:nvSpPr>
        <p:spPr>
          <a:xfrm>
            <a:off x="3237000" y="1834125"/>
            <a:ext cx="2606100" cy="2273100"/>
          </a:xfrm>
          <a:prstGeom prst="rect">
            <a:avLst/>
          </a:prstGeom>
          <a:solidFill>
            <a:srgbClr val="FFFFFF">
              <a:alpha val="10000"/>
            </a:srgbClr>
          </a:solidFill>
        </p:spPr>
        <p:txBody>
          <a:bodyPr spcFirstLastPara="1" wrap="square" lIns="182875" tIns="182875" rIns="137150" bIns="91425" anchor="t" anchorCtr="0">
            <a:noAutofit/>
          </a:bodyPr>
          <a:lstStyle/>
          <a:p>
            <a:pPr marL="0" lvl="0" indent="0" algn="l" rtl="0">
              <a:lnSpc>
                <a:spcPct val="105000"/>
              </a:lnSpc>
              <a:spcBef>
                <a:spcPts val="0"/>
              </a:spcBef>
              <a:spcAft>
                <a:spcPts val="1000"/>
              </a:spcAft>
              <a:buNone/>
            </a:pPr>
            <a:r>
              <a:rPr lang="en-GB" sz="2400">
                <a:solidFill>
                  <a:schemeClr val="accent1"/>
                </a:solidFill>
                <a:latin typeface="Inconsolata"/>
                <a:ea typeface="Inconsolata"/>
                <a:cs typeface="Inconsolata"/>
                <a:sym typeface="Inconsolata"/>
              </a:rPr>
              <a:t>Data Visualizations</a:t>
            </a:r>
            <a:endParaRPr sz="2400">
              <a:solidFill>
                <a:schemeClr val="accent1"/>
              </a:solidFill>
              <a:latin typeface="Inconsolata"/>
              <a:ea typeface="Inconsolata"/>
              <a:cs typeface="Inconsolata"/>
              <a:sym typeface="Inconsolata"/>
            </a:endParaRPr>
          </a:p>
        </p:txBody>
      </p:sp>
      <p:sp>
        <p:nvSpPr>
          <p:cNvPr id="138" name="Google Shape;138;p26"/>
          <p:cNvSpPr txBox="1">
            <a:spLocks noGrp="1"/>
          </p:cNvSpPr>
          <p:nvPr>
            <p:ph type="body" idx="3"/>
          </p:nvPr>
        </p:nvSpPr>
        <p:spPr>
          <a:xfrm>
            <a:off x="6016800" y="1834125"/>
            <a:ext cx="2606100" cy="2974200"/>
          </a:xfrm>
          <a:prstGeom prst="rect">
            <a:avLst/>
          </a:prstGeom>
          <a:solidFill>
            <a:srgbClr val="FFFFFF">
              <a:alpha val="10000"/>
            </a:srgbClr>
          </a:solidFill>
        </p:spPr>
        <p:txBody>
          <a:bodyPr spcFirstLastPara="1" wrap="square" lIns="182875" tIns="182875" rIns="137150" bIns="91425" anchor="t" anchorCtr="0">
            <a:noAutofit/>
          </a:bodyPr>
          <a:lstStyle/>
          <a:p>
            <a:pPr marL="0" lvl="0" indent="0" algn="l" rtl="0">
              <a:lnSpc>
                <a:spcPct val="105000"/>
              </a:lnSpc>
              <a:spcBef>
                <a:spcPts val="0"/>
              </a:spcBef>
              <a:spcAft>
                <a:spcPts val="1000"/>
              </a:spcAft>
              <a:buNone/>
            </a:pPr>
            <a:r>
              <a:rPr lang="en-GB" sz="2400">
                <a:solidFill>
                  <a:schemeClr val="accent1"/>
                </a:solidFill>
                <a:latin typeface="Inconsolata"/>
                <a:ea typeface="Inconsolata"/>
                <a:cs typeface="Inconsolata"/>
                <a:sym typeface="Inconsolata"/>
              </a:rPr>
              <a:t>Machine Learning Model [Linear, Polynomial Regression, and Random Forest Regression</a:t>
            </a:r>
            <a:endParaRPr sz="2400">
              <a:solidFill>
                <a:schemeClr val="accent1"/>
              </a:solidFill>
              <a:latin typeface="Inconsolata"/>
              <a:ea typeface="Inconsolata"/>
              <a:cs typeface="Inconsolata"/>
              <a:sym typeface="Inconsolata"/>
            </a:endParaRPr>
          </a:p>
        </p:txBody>
      </p:sp>
      <p:sp>
        <p:nvSpPr>
          <p:cNvPr id="139" name="Google Shape;139;p26"/>
          <p:cNvSpPr txBox="1">
            <a:spLocks noGrp="1"/>
          </p:cNvSpPr>
          <p:nvPr>
            <p:ph type="body" idx="1"/>
          </p:nvPr>
        </p:nvSpPr>
        <p:spPr>
          <a:xfrm>
            <a:off x="457200" y="1834125"/>
            <a:ext cx="2606100" cy="2273100"/>
          </a:xfrm>
          <a:prstGeom prst="rect">
            <a:avLst/>
          </a:prstGeom>
          <a:solidFill>
            <a:srgbClr val="FFFFFF">
              <a:alpha val="10000"/>
            </a:srgbClr>
          </a:solidFill>
          <a:ln w="9525" cap="flat" cmpd="sng">
            <a:solidFill>
              <a:schemeClr val="accent1"/>
            </a:solidFill>
            <a:prstDash val="solid"/>
            <a:round/>
            <a:headEnd type="none" w="sm" len="sm"/>
            <a:tailEnd type="none" w="sm" len="sm"/>
          </a:ln>
        </p:spPr>
        <p:txBody>
          <a:bodyPr spcFirstLastPara="1" wrap="square" lIns="182875" tIns="182875" rIns="182875" bIns="91425" anchor="t" anchorCtr="0">
            <a:noAutofit/>
          </a:bodyPr>
          <a:lstStyle/>
          <a:p>
            <a:pPr marL="0" lvl="0" indent="0" algn="l" rtl="0">
              <a:lnSpc>
                <a:spcPct val="105000"/>
              </a:lnSpc>
              <a:spcBef>
                <a:spcPts val="0"/>
              </a:spcBef>
              <a:spcAft>
                <a:spcPts val="1000"/>
              </a:spcAft>
              <a:buSzPts val="1018"/>
              <a:buNone/>
            </a:pPr>
            <a:r>
              <a:rPr lang="en-GB" sz="2400">
                <a:solidFill>
                  <a:schemeClr val="accent1"/>
                </a:solidFill>
                <a:latin typeface="Inconsolata"/>
                <a:ea typeface="Inconsolata"/>
                <a:cs typeface="Inconsolata"/>
                <a:sym typeface="Inconsolata"/>
              </a:rPr>
              <a:t>Exploratory Data Analysis</a:t>
            </a:r>
            <a:endParaRPr sz="2400">
              <a:solidFill>
                <a:schemeClr val="accent1"/>
              </a:solidFill>
              <a:latin typeface="Inconsolata"/>
              <a:ea typeface="Inconsolata"/>
              <a:cs typeface="Inconsolata"/>
              <a:sym typeface="Inconsolata"/>
            </a:endParaRPr>
          </a:p>
        </p:txBody>
      </p:sp>
      <p:sp>
        <p:nvSpPr>
          <p:cNvPr id="140" name="Google Shape;140;p26"/>
          <p:cNvSpPr/>
          <p:nvPr/>
        </p:nvSpPr>
        <p:spPr>
          <a:xfrm>
            <a:off x="457204" y="1472400"/>
            <a:ext cx="476700" cy="361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GB" sz="1800" b="1">
                <a:solidFill>
                  <a:schemeClr val="lt1"/>
                </a:solidFill>
                <a:latin typeface="Hanken Grotesk"/>
                <a:ea typeface="Hanken Grotesk"/>
                <a:cs typeface="Hanken Grotesk"/>
                <a:sym typeface="Hanken Grotesk"/>
              </a:rPr>
              <a:t>4</a:t>
            </a:r>
            <a:endParaRPr sz="1800" b="1">
              <a:solidFill>
                <a:schemeClr val="lt1"/>
              </a:solidFill>
              <a:latin typeface="Hanken Grotesk"/>
              <a:ea typeface="Hanken Grotesk"/>
              <a:cs typeface="Hanken Grotesk"/>
              <a:sym typeface="Hanken Grotesk"/>
            </a:endParaRPr>
          </a:p>
        </p:txBody>
      </p:sp>
      <p:sp>
        <p:nvSpPr>
          <p:cNvPr id="141" name="Google Shape;141;p26"/>
          <p:cNvSpPr/>
          <p:nvPr/>
        </p:nvSpPr>
        <p:spPr>
          <a:xfrm>
            <a:off x="3237004" y="1472400"/>
            <a:ext cx="476700" cy="361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GB" sz="1800" b="1">
                <a:solidFill>
                  <a:schemeClr val="lt1"/>
                </a:solidFill>
                <a:latin typeface="Hanken Grotesk"/>
                <a:ea typeface="Hanken Grotesk"/>
                <a:cs typeface="Hanken Grotesk"/>
                <a:sym typeface="Hanken Grotesk"/>
              </a:rPr>
              <a:t>5</a:t>
            </a:r>
            <a:endParaRPr sz="1800" b="1">
              <a:solidFill>
                <a:schemeClr val="lt1"/>
              </a:solidFill>
              <a:latin typeface="Hanken Grotesk"/>
              <a:ea typeface="Hanken Grotesk"/>
              <a:cs typeface="Hanken Grotesk"/>
              <a:sym typeface="Hanken Grotesk"/>
            </a:endParaRPr>
          </a:p>
        </p:txBody>
      </p:sp>
      <p:sp>
        <p:nvSpPr>
          <p:cNvPr id="142" name="Google Shape;142;p26"/>
          <p:cNvSpPr/>
          <p:nvPr/>
        </p:nvSpPr>
        <p:spPr>
          <a:xfrm>
            <a:off x="6016804" y="1472400"/>
            <a:ext cx="476700" cy="361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GB" sz="1800" b="1">
                <a:solidFill>
                  <a:schemeClr val="lt1"/>
                </a:solidFill>
                <a:latin typeface="Hanken Grotesk"/>
                <a:ea typeface="Hanken Grotesk"/>
                <a:cs typeface="Hanken Grotesk"/>
                <a:sym typeface="Hanken Grotesk"/>
              </a:rPr>
              <a:t>6</a:t>
            </a:r>
            <a:endParaRPr sz="1800" b="1">
              <a:solidFill>
                <a:schemeClr val="lt1"/>
              </a:solidFill>
              <a:latin typeface="Hanken Grotesk"/>
              <a:ea typeface="Hanken Grotesk"/>
              <a:cs typeface="Hanken Grotesk"/>
              <a:sym typeface="Hanken Grotes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GB" sz="2520">
                <a:latin typeface="Lora"/>
                <a:ea typeface="Lora"/>
                <a:cs typeface="Lora"/>
                <a:sym typeface="Lora"/>
              </a:rPr>
              <a:t>Exploratory Data Analysis (EDA)</a:t>
            </a:r>
            <a:endParaRPr sz="2520">
              <a:latin typeface="Lora"/>
              <a:ea typeface="Lora"/>
              <a:cs typeface="Lora"/>
              <a:sym typeface="Lora"/>
            </a:endParaRPr>
          </a:p>
        </p:txBody>
      </p:sp>
      <p:cxnSp>
        <p:nvCxnSpPr>
          <p:cNvPr id="148" name="Google Shape;148;p27"/>
          <p:cNvCxnSpPr/>
          <p:nvPr/>
        </p:nvCxnSpPr>
        <p:spPr>
          <a:xfrm>
            <a:off x="571450" y="1721150"/>
            <a:ext cx="0" cy="2850600"/>
          </a:xfrm>
          <a:prstGeom prst="straightConnector1">
            <a:avLst/>
          </a:prstGeom>
          <a:noFill/>
          <a:ln w="9525" cap="flat" cmpd="sng">
            <a:solidFill>
              <a:schemeClr val="dk1"/>
            </a:solidFill>
            <a:prstDash val="dot"/>
            <a:round/>
            <a:headEnd type="none" w="med" len="med"/>
            <a:tailEnd type="none" w="med" len="med"/>
          </a:ln>
        </p:spPr>
      </p:cxnSp>
      <p:sp>
        <p:nvSpPr>
          <p:cNvPr id="149" name="Google Shape;149;p27"/>
          <p:cNvSpPr txBox="1">
            <a:spLocks noGrp="1"/>
          </p:cNvSpPr>
          <p:nvPr>
            <p:ph type="body" idx="4294967295"/>
          </p:nvPr>
        </p:nvSpPr>
        <p:spPr>
          <a:xfrm>
            <a:off x="457200" y="1017725"/>
            <a:ext cx="2739300" cy="4077000"/>
          </a:xfrm>
          <a:prstGeom prst="rect">
            <a:avLst/>
          </a:prstGeom>
        </p:spPr>
        <p:txBody>
          <a:bodyPr spcFirstLastPara="1" wrap="square" lIns="91425" tIns="91425" rIns="91425" bIns="91425" anchor="t" anchorCtr="0">
            <a:noAutofit/>
          </a:bodyPr>
          <a:lstStyle/>
          <a:p>
            <a:pPr marL="228600" lvl="0" indent="-266700" algn="l" rtl="0">
              <a:spcBef>
                <a:spcPts val="0"/>
              </a:spcBef>
              <a:spcAft>
                <a:spcPts val="0"/>
              </a:spcAft>
              <a:buClr>
                <a:schemeClr val="accent1"/>
              </a:buClr>
              <a:buSzPts val="1500"/>
              <a:buFont typeface="Inconsolata SemiBold"/>
              <a:buChar char="•"/>
            </a:pPr>
            <a:r>
              <a:rPr lang="en-GB" sz="1450" dirty="0">
                <a:solidFill>
                  <a:schemeClr val="dk1"/>
                </a:solidFill>
                <a:highlight>
                  <a:srgbClr val="FFFFFF"/>
                </a:highlight>
              </a:rPr>
              <a:t>Descriptive analysis of the data.</a:t>
            </a:r>
            <a:endParaRPr sz="1500" dirty="0">
              <a:solidFill>
                <a:schemeClr val="dk1"/>
              </a:solidFill>
              <a:latin typeface="Inconsolata"/>
              <a:ea typeface="Inconsolata"/>
              <a:cs typeface="Inconsolata"/>
              <a:sym typeface="Inconsolata"/>
            </a:endParaRPr>
          </a:p>
          <a:p>
            <a:pPr marL="228600" lvl="0" indent="-263525" algn="l" rtl="0">
              <a:spcBef>
                <a:spcPts val="1000"/>
              </a:spcBef>
              <a:spcAft>
                <a:spcPts val="0"/>
              </a:spcAft>
              <a:buClr>
                <a:schemeClr val="accent1"/>
              </a:buClr>
              <a:buSzPts val="1450"/>
              <a:buFont typeface="Arial"/>
              <a:buChar char="•"/>
            </a:pPr>
            <a:r>
              <a:rPr lang="en-GB" sz="1450" dirty="0">
                <a:solidFill>
                  <a:schemeClr val="dk1"/>
                </a:solidFill>
              </a:rPr>
              <a:t>Several factors that may affect salaries: companies, locations, languages, and benefit offerings such as:</a:t>
            </a:r>
            <a:endParaRPr sz="1350" b="1" dirty="0">
              <a:solidFill>
                <a:schemeClr val="dk1"/>
              </a:solidFill>
              <a:highlight>
                <a:srgbClr val="FFFFFF"/>
              </a:highlight>
            </a:endParaRPr>
          </a:p>
          <a:p>
            <a:pPr marL="228600" lvl="0" indent="-241300" algn="l" rtl="0">
              <a:spcBef>
                <a:spcPts val="1000"/>
              </a:spcBef>
              <a:spcAft>
                <a:spcPts val="0"/>
              </a:spcAft>
              <a:buClr>
                <a:schemeClr val="accent1"/>
              </a:buClr>
              <a:buSzPts val="1100"/>
              <a:buFont typeface="Inconsolata SemiBold"/>
              <a:buChar char="•"/>
            </a:pPr>
            <a:r>
              <a:rPr lang="en-GB" sz="1450" dirty="0">
                <a:solidFill>
                  <a:schemeClr val="dk1"/>
                </a:solidFill>
                <a:highlight>
                  <a:srgbClr val="FFFFFF"/>
                </a:highlight>
              </a:rPr>
              <a:t>   1] Correlation between company size and salary</a:t>
            </a:r>
            <a:r>
              <a:rPr lang="en-GB" sz="1100" dirty="0">
                <a:solidFill>
                  <a:schemeClr val="dk1"/>
                </a:solidFill>
                <a:latin typeface="Inconsolata"/>
                <a:ea typeface="Inconsolata"/>
                <a:cs typeface="Inconsolata"/>
                <a:sym typeface="Inconsolata"/>
              </a:rPr>
              <a:t>.</a:t>
            </a:r>
            <a:endParaRPr sz="1100" dirty="0">
              <a:solidFill>
                <a:schemeClr val="dk1"/>
              </a:solidFill>
              <a:latin typeface="Inconsolata"/>
              <a:ea typeface="Inconsolata"/>
              <a:cs typeface="Inconsolata"/>
              <a:sym typeface="Inconsolata"/>
            </a:endParaRPr>
          </a:p>
          <a:p>
            <a:pPr marL="228600" lvl="0" indent="-263525" algn="l" rtl="0">
              <a:spcBef>
                <a:spcPts val="1000"/>
              </a:spcBef>
              <a:spcAft>
                <a:spcPts val="0"/>
              </a:spcAft>
              <a:buClr>
                <a:schemeClr val="dk1"/>
              </a:buClr>
              <a:buSzPts val="1450"/>
              <a:buFont typeface="Arial"/>
              <a:buChar char="•"/>
            </a:pPr>
            <a:r>
              <a:rPr lang="en-GB" sz="1450" dirty="0">
                <a:solidFill>
                  <a:schemeClr val="dk1"/>
                </a:solidFill>
              </a:rPr>
              <a:t>   2] Correlation between location and salary</a:t>
            </a:r>
            <a:endParaRPr sz="1450" dirty="0">
              <a:solidFill>
                <a:schemeClr val="dk1"/>
              </a:solidFill>
            </a:endParaRPr>
          </a:p>
          <a:p>
            <a:pPr marL="0" lvl="0" indent="0" algn="l" rtl="0">
              <a:lnSpc>
                <a:spcPct val="100000"/>
              </a:lnSpc>
              <a:spcBef>
                <a:spcPts val="1000"/>
              </a:spcBef>
              <a:spcAft>
                <a:spcPts val="0"/>
              </a:spcAft>
              <a:buNone/>
            </a:pPr>
            <a:r>
              <a:rPr lang="en-GB" sz="1350" b="1" dirty="0">
                <a:solidFill>
                  <a:schemeClr val="dk1"/>
                </a:solidFill>
                <a:highlight>
                  <a:srgbClr val="FFFFFF"/>
                </a:highlight>
              </a:rPr>
              <a:t>         </a:t>
            </a:r>
            <a:r>
              <a:rPr lang="en-GB" sz="1350" dirty="0">
                <a:solidFill>
                  <a:schemeClr val="dk1"/>
                </a:solidFill>
                <a:highlight>
                  <a:srgbClr val="FFFFFF"/>
                </a:highlight>
              </a:rPr>
              <a:t>3] </a:t>
            </a:r>
            <a:r>
              <a:rPr lang="en-GB" sz="1450" dirty="0">
                <a:solidFill>
                  <a:schemeClr val="dk1"/>
                </a:solidFill>
                <a:highlight>
                  <a:srgbClr val="FFFFFF"/>
                </a:highlight>
              </a:rPr>
              <a:t>Correlation between                   Language and salary</a:t>
            </a:r>
            <a:endParaRPr sz="1450" dirty="0">
              <a:solidFill>
                <a:schemeClr val="dk1"/>
              </a:solidFill>
              <a:highlight>
                <a:srgbClr val="FFFFFF"/>
              </a:highlight>
            </a:endParaRPr>
          </a:p>
          <a:p>
            <a:pPr marL="457200" lvl="0" indent="0" algn="l" rtl="0">
              <a:spcBef>
                <a:spcPts val="0"/>
              </a:spcBef>
              <a:spcAft>
                <a:spcPts val="1000"/>
              </a:spcAft>
              <a:buNone/>
            </a:pPr>
            <a:endParaRPr sz="1450" dirty="0">
              <a:solidFill>
                <a:schemeClr val="dk1"/>
              </a:solidFill>
            </a:endParaRPr>
          </a:p>
        </p:txBody>
      </p:sp>
      <p:pic>
        <p:nvPicPr>
          <p:cNvPr id="150" name="Google Shape;150;p27"/>
          <p:cNvPicPr preferRelativeResize="0"/>
          <p:nvPr/>
        </p:nvPicPr>
        <p:blipFill>
          <a:blip r:embed="rId3">
            <a:alphaModFix/>
          </a:blip>
          <a:stretch>
            <a:fillRect/>
          </a:stretch>
        </p:blipFill>
        <p:spPr>
          <a:xfrm>
            <a:off x="3120025" y="1017725"/>
            <a:ext cx="6023974" cy="4125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457200" y="110300"/>
            <a:ext cx="8229600" cy="90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GB" sz="2520">
                <a:latin typeface="Lora"/>
                <a:ea typeface="Lora"/>
                <a:cs typeface="Lora"/>
                <a:sym typeface="Lora"/>
              </a:rPr>
              <a:t>                          Data Visualizations </a:t>
            </a:r>
            <a:endParaRPr sz="2520">
              <a:latin typeface="Lora"/>
              <a:ea typeface="Lora"/>
              <a:cs typeface="Lora"/>
              <a:sym typeface="Lora"/>
            </a:endParaRPr>
          </a:p>
        </p:txBody>
      </p:sp>
      <p:sp>
        <p:nvSpPr>
          <p:cNvPr id="156" name="Google Shape;156;p28"/>
          <p:cNvSpPr/>
          <p:nvPr/>
        </p:nvSpPr>
        <p:spPr>
          <a:xfrm>
            <a:off x="6145625" y="1595025"/>
            <a:ext cx="2541300" cy="330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000"/>
              </a:spcAft>
              <a:buNone/>
            </a:pPr>
            <a:br>
              <a:rPr lang="en-GB" sz="1200" dirty="0">
                <a:solidFill>
                  <a:schemeClr val="dk1"/>
                </a:solidFill>
                <a:latin typeface="Inter"/>
                <a:ea typeface="Inter"/>
                <a:cs typeface="Inter"/>
                <a:sym typeface="Inter"/>
              </a:rPr>
            </a:br>
            <a:r>
              <a:rPr lang="en-GB" sz="1200" dirty="0">
                <a:solidFill>
                  <a:schemeClr val="dk1"/>
                </a:solidFill>
                <a:latin typeface="Inter"/>
                <a:ea typeface="Inter"/>
                <a:cs typeface="Inter"/>
                <a:sym typeface="Inter"/>
              </a:rPr>
              <a:t>This Visualization Shows the number of Data Jobs frequency within Top 10 Companies</a:t>
            </a:r>
            <a:r>
              <a:rPr lang="en-GB" dirty="0">
                <a:solidFill>
                  <a:srgbClr val="455F91"/>
                </a:solidFill>
                <a:latin typeface="Lora SemiBold"/>
                <a:ea typeface="Lora SemiBold"/>
                <a:cs typeface="Lora SemiBold"/>
                <a:sym typeface="Lora SemiBold"/>
              </a:rPr>
              <a:t>.</a:t>
            </a:r>
            <a:endParaRPr sz="1200" dirty="0">
              <a:solidFill>
                <a:schemeClr val="dk1"/>
              </a:solidFill>
              <a:latin typeface="Inter"/>
              <a:ea typeface="Inter"/>
              <a:cs typeface="Inter"/>
              <a:sym typeface="Inter"/>
            </a:endParaRPr>
          </a:p>
        </p:txBody>
      </p:sp>
      <p:pic>
        <p:nvPicPr>
          <p:cNvPr id="157" name="Google Shape;157;p28"/>
          <p:cNvPicPr preferRelativeResize="0"/>
          <p:nvPr/>
        </p:nvPicPr>
        <p:blipFill>
          <a:blip r:embed="rId3">
            <a:alphaModFix/>
          </a:blip>
          <a:stretch>
            <a:fillRect/>
          </a:stretch>
        </p:blipFill>
        <p:spPr>
          <a:xfrm>
            <a:off x="152400" y="916275"/>
            <a:ext cx="5993225" cy="4074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29"/>
          <p:cNvPicPr preferRelativeResize="0"/>
          <p:nvPr/>
        </p:nvPicPr>
        <p:blipFill>
          <a:blip r:embed="rId3">
            <a:alphaModFix/>
          </a:blip>
          <a:stretch>
            <a:fillRect/>
          </a:stretch>
        </p:blipFill>
        <p:spPr>
          <a:xfrm>
            <a:off x="0" y="492075"/>
            <a:ext cx="4498701" cy="4157225"/>
          </a:xfrm>
          <a:prstGeom prst="rect">
            <a:avLst/>
          </a:prstGeom>
          <a:noFill/>
          <a:ln>
            <a:noFill/>
          </a:ln>
        </p:spPr>
      </p:pic>
      <p:pic>
        <p:nvPicPr>
          <p:cNvPr id="163" name="Google Shape;163;p29"/>
          <p:cNvPicPr preferRelativeResize="0"/>
          <p:nvPr/>
        </p:nvPicPr>
        <p:blipFill>
          <a:blip r:embed="rId4">
            <a:alphaModFix/>
          </a:blip>
          <a:stretch>
            <a:fillRect/>
          </a:stretch>
        </p:blipFill>
        <p:spPr>
          <a:xfrm>
            <a:off x="4492900" y="492075"/>
            <a:ext cx="4498700" cy="4104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30"/>
          <p:cNvPicPr preferRelativeResize="0"/>
          <p:nvPr/>
        </p:nvPicPr>
        <p:blipFill>
          <a:blip r:embed="rId3">
            <a:alphaModFix/>
          </a:blip>
          <a:stretch>
            <a:fillRect/>
          </a:stretch>
        </p:blipFill>
        <p:spPr>
          <a:xfrm>
            <a:off x="207264" y="-85344"/>
            <a:ext cx="8558784" cy="522884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31"/>
          <p:cNvPicPr preferRelativeResize="0"/>
          <p:nvPr/>
        </p:nvPicPr>
        <p:blipFill>
          <a:blip r:embed="rId3">
            <a:alphaModFix/>
          </a:blip>
          <a:stretch>
            <a:fillRect/>
          </a:stretch>
        </p:blipFill>
        <p:spPr>
          <a:xfrm>
            <a:off x="152400" y="99700"/>
            <a:ext cx="8885326" cy="48914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695</Words>
  <Application>Microsoft Office PowerPoint</Application>
  <PresentationFormat>On-screen Show (16:9)</PresentationFormat>
  <Paragraphs>34</Paragraphs>
  <Slides>12</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Inconsolata SemiBold</vt:lpstr>
      <vt:lpstr>Inconsolata</vt:lpstr>
      <vt:lpstr>Lora</vt:lpstr>
      <vt:lpstr>Hanken Grotesk</vt:lpstr>
      <vt:lpstr>Inter Black</vt:lpstr>
      <vt:lpstr>Hanken Grotesk SemiBold</vt:lpstr>
      <vt:lpstr>Average</vt:lpstr>
      <vt:lpstr>Lora SemiBold</vt:lpstr>
      <vt:lpstr>Arial</vt:lpstr>
      <vt:lpstr>Calibri</vt:lpstr>
      <vt:lpstr>Inter</vt:lpstr>
      <vt:lpstr>Simple Light</vt:lpstr>
      <vt:lpstr>Data Analyst Job Postings [Pay, Skills, Benefits] </vt:lpstr>
      <vt:lpstr>About Dataset</vt:lpstr>
      <vt:lpstr>PowerPoint Presentation</vt:lpstr>
      <vt:lpstr>PowerPoint Presentation</vt:lpstr>
      <vt:lpstr>Exploratory Data Analysis (EDA)</vt:lpstr>
      <vt:lpstr>                          Data Visualizations </vt:lpstr>
      <vt:lpstr>PowerPoint Presentation</vt:lpstr>
      <vt:lpstr>PowerPoint Presentation</vt:lpstr>
      <vt:lpstr>PowerPoint Presentation</vt:lpstr>
      <vt:lpstr>Evaluating the Machine Learning Model</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Analyst Job Postings [Pay, Skills, Benefits] </dc:title>
  <cp:lastModifiedBy>Aditya Adapa</cp:lastModifiedBy>
  <cp:revision>6</cp:revision>
  <dcterms:modified xsi:type="dcterms:W3CDTF">2023-12-03T04:20:26Z</dcterms:modified>
</cp:coreProperties>
</file>