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2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9CF5-FB57-5D4E-8931-4BAA1779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2BAA3-D1CA-0447-BE2C-287CD123D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David Aparicio Alonso</dc:creator>
  <cp:lastModifiedBy>Andrés David Aparicio Alonso</cp:lastModifiedBy>
  <cp:revision>1</cp:revision>
  <dcterms:created xsi:type="dcterms:W3CDTF">2018-06-04T02:34:08Z</dcterms:created>
  <dcterms:modified xsi:type="dcterms:W3CDTF">2018-06-04T02:36:04Z</dcterms:modified>
</cp:coreProperties>
</file>