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3" r:id="rId6"/>
    <p:sldId id="278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88245"/>
  </p:normalViewPr>
  <p:slideViewPr>
    <p:cSldViewPr snapToGrid="0" snapToObjects="1">
      <p:cViewPr>
        <p:scale>
          <a:sx n="78" d="100"/>
          <a:sy n="78" d="100"/>
        </p:scale>
        <p:origin x="10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E4F79-0595-D549-9511-573FBDEA21E7}" type="datetimeFigureOut">
              <a:rPr lang="es-ES_tradnl" smtClean="0"/>
              <a:t>3/6/18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7BC5A-9EFD-5A42-A078-0043DD193A8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49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20”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003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1’</a:t>
            </a:r>
          </a:p>
          <a:p>
            <a:r>
              <a:rPr lang="es-ES_tradnl" dirty="0"/>
              <a:t>Pánico escénico, pérdida de control, inmovilidad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093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1’</a:t>
            </a:r>
          </a:p>
          <a:p>
            <a:r>
              <a:rPr lang="es-ES_tradnl" dirty="0"/>
              <a:t>El movimiento interior es inversamente proporcional al pánico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4660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1’</a:t>
            </a:r>
          </a:p>
          <a:p>
            <a:r>
              <a:rPr lang="es-ES_tradnl" dirty="0"/>
              <a:t>Mark Johnson y las metáforas del movimiento en la música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71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1’</a:t>
            </a:r>
          </a:p>
          <a:p>
            <a:r>
              <a:rPr lang="es-ES_tradnl" dirty="0"/>
              <a:t>El movimiento interior es directamente proporcional a la música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9351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1’</a:t>
            </a:r>
          </a:p>
          <a:p>
            <a:r>
              <a:rPr lang="es-ES_tradnl" dirty="0"/>
              <a:t>La “danza microscópica” de Lepecki, función kinestésica, </a:t>
            </a:r>
            <a:r>
              <a:rPr lang="es-ES_tradnl" dirty="0" err="1"/>
              <a:t>correlata</a:t>
            </a:r>
            <a:r>
              <a:rPr lang="es-ES_tradnl" dirty="0"/>
              <a:t> corporal del movimiento interior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633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1’</a:t>
            </a:r>
          </a:p>
          <a:p>
            <a:r>
              <a:rPr lang="es-ES_tradnl" dirty="0"/>
              <a:t>La percepción del movimiento interior es inversamente proporcional al movimiento interior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7765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1’</a:t>
            </a:r>
          </a:p>
          <a:p>
            <a:r>
              <a:rPr lang="es-ES_tradnl" dirty="0"/>
              <a:t>Movimientos de tipo x crean espacios de tipo x</a:t>
            </a:r>
          </a:p>
          <a:p>
            <a:r>
              <a:rPr lang="es-ES_tradnl" dirty="0"/>
              <a:t>x = Música</a:t>
            </a:r>
          </a:p>
          <a:p>
            <a:r>
              <a:rPr lang="es-ES_tradnl" dirty="0"/>
              <a:t>x = Práctica teatral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6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1’30"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7729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30”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4264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012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30"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311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40”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732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20”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067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1’</a:t>
            </a:r>
          </a:p>
          <a:p>
            <a:r>
              <a:rPr lang="es-ES_tradnl" dirty="0"/>
              <a:t>Siebers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837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1’40”</a:t>
            </a:r>
          </a:p>
          <a:p>
            <a:r>
              <a:rPr lang="es-ES_tradnl" dirty="0" err="1"/>
              <a:t>McConachie</a:t>
            </a:r>
            <a:r>
              <a:rPr lang="es-ES_tradnl" dirty="0"/>
              <a:t> + Stewart</a:t>
            </a:r>
          </a:p>
          <a:p>
            <a:r>
              <a:rPr lang="es-ES_tradnl" dirty="0"/>
              <a:t>Teatro desde la Enacción, qué es Enacción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32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2’</a:t>
            </a:r>
          </a:p>
          <a:p>
            <a:r>
              <a:rPr lang="es-ES_tradnl" dirty="0"/>
              <a:t>De lo aplicado/político a lo estético</a:t>
            </a:r>
          </a:p>
          <a:p>
            <a:r>
              <a:rPr lang="es-ES_tradnl" dirty="0"/>
              <a:t>Tareas futuras(Chile) y trabajo actual(movimiento) -&gt; los lemas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7666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2’</a:t>
            </a:r>
          </a:p>
          <a:p>
            <a:r>
              <a:rPr lang="es-ES_tradnl" dirty="0"/>
              <a:t>Axioma 1: el movimiento crea el espacio</a:t>
            </a:r>
          </a:p>
          <a:p>
            <a:r>
              <a:rPr lang="es-ES_tradnl" dirty="0" err="1"/>
              <a:t>Sheets-Jonhstone</a:t>
            </a:r>
            <a:r>
              <a:rPr lang="es-ES_tradnl" dirty="0"/>
              <a:t> y la creación del espacio a través del movimiento</a:t>
            </a:r>
          </a:p>
          <a:p>
            <a:r>
              <a:rPr lang="es-ES_tradnl" dirty="0"/>
              <a:t>Movimiento interior implica espacio interior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734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1’</a:t>
            </a:r>
          </a:p>
          <a:p>
            <a:r>
              <a:rPr lang="es-ES_tradnl" dirty="0"/>
              <a:t>Kandinsky – primer capítulo de “De lo espiritual en el arte” (triangulo)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7BC5A-9EFD-5A42-A078-0043DD193A81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32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0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50303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02630"/>
            <a:ext cx="7886700" cy="1469570"/>
          </a:xfrm>
          <a:prstGeom prst="rect">
            <a:avLst/>
          </a:prstGeo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C03A-3EDD-0E40-BB37-0BAA3FE57DAB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C6C-BC9A-8549-A13B-DC8155578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C03A-3EDD-0E40-BB37-0BAA3FE57DAB}" type="datetimeFigureOut">
              <a:rPr lang="es-ES_tradnl" noProof="0" smtClean="0"/>
              <a:t>6/3/18</a:t>
            </a:fld>
            <a:endParaRPr lang="es-ES_trad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5C6C-BC9A-8549-A13B-DC81555786C4}" type="slidenum">
              <a:rPr lang="es-ES_tradnl" noProof="0" smtClean="0"/>
              <a:t>‹#›</a:t>
            </a:fld>
            <a:endParaRPr lang="es-ES_tradnl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4B9B41-BE9D-1441-B06C-1E14562B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86BD5680-2CCA-B046-B939-3A34EDB9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9CF5-FB57-5D4E-8931-4BAA1779F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Tres lemas para la quietud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2BAA3-D1CA-0447-BE2C-287CD123D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Aparicio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86D739-DD75-DB4C-B6BB-D72D573F141F}"/>
              </a:ext>
            </a:extLst>
          </p:cNvPr>
          <p:cNvGrpSpPr/>
          <p:nvPr/>
        </p:nvGrpSpPr>
        <p:grpSpPr>
          <a:xfrm>
            <a:off x="1143000" y="1122363"/>
            <a:ext cx="6852557" cy="4357024"/>
            <a:chOff x="1143000" y="1122363"/>
            <a:chExt cx="6852557" cy="4357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0064E8-D915-5B42-90EA-C1E61B128B6C}"/>
                </a:ext>
              </a:extLst>
            </p:cNvPr>
            <p:cNvSpPr/>
            <p:nvPr/>
          </p:nvSpPr>
          <p:spPr>
            <a:xfrm>
              <a:off x="4507436" y="1122363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57816F-733E-3D47-A9A8-AB9D9AE97B9C}"/>
                </a:ext>
              </a:extLst>
            </p:cNvPr>
            <p:cNvSpPr/>
            <p:nvPr/>
          </p:nvSpPr>
          <p:spPr>
            <a:xfrm>
              <a:off x="7866429" y="5350259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345EDC-F280-DB40-8914-27A8CFFFB79C}"/>
                </a:ext>
              </a:extLst>
            </p:cNvPr>
            <p:cNvSpPr/>
            <p:nvPr/>
          </p:nvSpPr>
          <p:spPr>
            <a:xfrm>
              <a:off x="1143000" y="5349875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1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le 18">
            <a:extLst>
              <a:ext uri="{FF2B5EF4-FFF2-40B4-BE49-F238E27FC236}">
                <a16:creationId xmlns:a16="http://schemas.microsoft.com/office/drawing/2014/main" id="{B1C3CD1A-C404-DA46-ACC2-C100D2E88C35}"/>
              </a:ext>
            </a:extLst>
          </p:cNvPr>
          <p:cNvSpPr/>
          <p:nvPr/>
        </p:nvSpPr>
        <p:spPr>
          <a:xfrm>
            <a:off x="1207564" y="1251491"/>
            <a:ext cx="6723429" cy="42275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2121-2EBA-7A46-AE60-EBB13DB8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30" y="1709740"/>
            <a:ext cx="7886700" cy="2503032"/>
          </a:xfrm>
        </p:spPr>
        <p:txBody>
          <a:bodyPr/>
          <a:lstStyle/>
          <a:p>
            <a:br>
              <a:rPr lang="es-ES_tradnl" dirty="0">
                <a:solidFill>
                  <a:schemeClr val="bg1"/>
                </a:solidFill>
              </a:rPr>
            </a:br>
            <a:br>
              <a:rPr lang="es-ES_tradnl" dirty="0">
                <a:solidFill>
                  <a:schemeClr val="bg1"/>
                </a:solidFill>
              </a:rPr>
            </a:br>
            <a:r>
              <a:rPr lang="es-ES_tradnl" dirty="0">
                <a:solidFill>
                  <a:schemeClr val="bg1"/>
                </a:solidFill>
              </a:rPr>
              <a:t>Movimiento interior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BA1C0D-7DC1-6144-86AD-C166291C0D05}"/>
                  </a:ext>
                </a:extLst>
              </p:cNvPr>
              <p:cNvSpPr txBox="1"/>
              <p:nvPr/>
            </p:nvSpPr>
            <p:spPr>
              <a:xfrm>
                <a:off x="4135280" y="4107223"/>
                <a:ext cx="86799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BA1C0D-7DC1-6144-86AD-C166291C0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80" y="4107223"/>
                <a:ext cx="867995" cy="738664"/>
              </a:xfrm>
              <a:prstGeom prst="rect">
                <a:avLst/>
              </a:prstGeom>
              <a:blipFill>
                <a:blip r:embed="rId3"/>
                <a:stretch>
                  <a:fillRect l="-7246" r="-2899"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3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83FD-F161-9D45-8EF9-E6034C8C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Pánico</a:t>
            </a:r>
          </a:p>
        </p:txBody>
      </p:sp>
    </p:spTree>
    <p:extLst>
      <p:ext uri="{BB962C8B-B14F-4D97-AF65-F5344CB8AC3E}">
        <p14:creationId xmlns:p14="http://schemas.microsoft.com/office/powerpoint/2010/main" val="46478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AD4C8-0227-1F4C-9F8B-5C9628D3AC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_trad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ES_tradnl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AD4C8-0227-1F4C-9F8B-5C9628D3A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7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EBF0-A079-B844-9451-1533AABF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Música y movimiento</a:t>
            </a:r>
          </a:p>
        </p:txBody>
      </p:sp>
    </p:spTree>
    <p:extLst>
      <p:ext uri="{BB962C8B-B14F-4D97-AF65-F5344CB8AC3E}">
        <p14:creationId xmlns:p14="http://schemas.microsoft.com/office/powerpoint/2010/main" val="114003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E9A18E-5064-EA42-9D6A-32D7B47881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E9A18E-5064-EA42-9D6A-32D7B4788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3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9A33-10BE-3244-896A-ECD71A9D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Propiocepción</a:t>
            </a:r>
          </a:p>
        </p:txBody>
      </p:sp>
    </p:spTree>
    <p:extLst>
      <p:ext uri="{BB962C8B-B14F-4D97-AF65-F5344CB8AC3E}">
        <p14:creationId xmlns:p14="http://schemas.microsoft.com/office/powerpoint/2010/main" val="264059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122D9A-BDB5-9D44-8889-7FAE96F0B7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den>
                      </m:f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122D9A-BDB5-9D44-8889-7FAE96F0B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95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A4461A-FEC8-3743-B2C6-E5286712D4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ES_tradnl" baseline="30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A4461A-FEC8-3743-B2C6-E5286712D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5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C2E6-307D-BD43-AB82-4256FB62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Exploración del espacio de creación escénica</a:t>
            </a:r>
          </a:p>
        </p:txBody>
      </p:sp>
    </p:spTree>
    <p:extLst>
      <p:ext uri="{BB962C8B-B14F-4D97-AF65-F5344CB8AC3E}">
        <p14:creationId xmlns:p14="http://schemas.microsoft.com/office/powerpoint/2010/main" val="381699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0716-F788-3040-9E31-2E42BEEE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Trabajo futuro</a:t>
            </a:r>
          </a:p>
        </p:txBody>
      </p:sp>
    </p:spTree>
    <p:extLst>
      <p:ext uri="{BB962C8B-B14F-4D97-AF65-F5344CB8AC3E}">
        <p14:creationId xmlns:p14="http://schemas.microsoft.com/office/powerpoint/2010/main" val="6267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363C84-428D-CF45-B35A-375E39A9E1DA}"/>
              </a:ext>
            </a:extLst>
          </p:cNvPr>
          <p:cNvGrpSpPr/>
          <p:nvPr/>
        </p:nvGrpSpPr>
        <p:grpSpPr>
          <a:xfrm>
            <a:off x="1143000" y="1122363"/>
            <a:ext cx="6852557" cy="4357024"/>
            <a:chOff x="1143000" y="1122363"/>
            <a:chExt cx="6852557" cy="435702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88D263-9FDA-9F49-BDD0-2E63CCA956EF}"/>
                </a:ext>
              </a:extLst>
            </p:cNvPr>
            <p:cNvSpPr/>
            <p:nvPr/>
          </p:nvSpPr>
          <p:spPr>
            <a:xfrm>
              <a:off x="4507436" y="1122363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DC8576-68A1-2A47-B9A6-ADC98606A77E}"/>
                </a:ext>
              </a:extLst>
            </p:cNvPr>
            <p:cNvSpPr/>
            <p:nvPr/>
          </p:nvSpPr>
          <p:spPr>
            <a:xfrm>
              <a:off x="7866429" y="5350259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E1FC0D-0152-C945-B194-C5EEFAF05A04}"/>
                </a:ext>
              </a:extLst>
            </p:cNvPr>
            <p:cNvSpPr/>
            <p:nvPr/>
          </p:nvSpPr>
          <p:spPr>
            <a:xfrm>
              <a:off x="1143000" y="5349875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36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3D84-BC74-9840-B7FD-F8E96793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992889"/>
          </a:xfrm>
        </p:spPr>
        <p:txBody>
          <a:bodyPr/>
          <a:lstStyle/>
          <a:p>
            <a:r>
              <a:rPr lang="es-ES_tradnl" dirty="0"/>
              <a:t>gracias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4DF2D4-6ACC-E94E-A12F-5A5BE86063DB}"/>
              </a:ext>
            </a:extLst>
          </p:cNvPr>
          <p:cNvGrpSpPr/>
          <p:nvPr/>
        </p:nvGrpSpPr>
        <p:grpSpPr>
          <a:xfrm>
            <a:off x="1143000" y="1122363"/>
            <a:ext cx="6852557" cy="4357024"/>
            <a:chOff x="1143000" y="1122363"/>
            <a:chExt cx="6852557" cy="435702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449A17-C6BF-7742-AB79-A347D1D43EAE}"/>
                </a:ext>
              </a:extLst>
            </p:cNvPr>
            <p:cNvSpPr/>
            <p:nvPr/>
          </p:nvSpPr>
          <p:spPr>
            <a:xfrm>
              <a:off x="4507436" y="1122363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1F97DF-9E96-F649-B716-BF8A7D78246F}"/>
                </a:ext>
              </a:extLst>
            </p:cNvPr>
            <p:cNvSpPr/>
            <p:nvPr/>
          </p:nvSpPr>
          <p:spPr>
            <a:xfrm>
              <a:off x="7866429" y="5350259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04EBA9-0114-434C-A5C0-D654D9BD79E9}"/>
                </a:ext>
              </a:extLst>
            </p:cNvPr>
            <p:cNvSpPr/>
            <p:nvPr/>
          </p:nvSpPr>
          <p:spPr>
            <a:xfrm>
              <a:off x="1143000" y="5349875"/>
              <a:ext cx="129128" cy="1291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668E3C-9B02-6248-826F-8FD94B95894B}"/>
              </a:ext>
            </a:extLst>
          </p:cNvPr>
          <p:cNvGrpSpPr/>
          <p:nvPr/>
        </p:nvGrpSpPr>
        <p:grpSpPr>
          <a:xfrm rot="10800000">
            <a:off x="2692577" y="3297260"/>
            <a:ext cx="3688701" cy="2181742"/>
            <a:chOff x="1173566" y="1122363"/>
            <a:chExt cx="6904896" cy="445941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38A35D-1E5B-7A47-9058-A9F35D3A631C}"/>
                </a:ext>
              </a:extLst>
            </p:cNvPr>
            <p:cNvSpPr/>
            <p:nvPr/>
          </p:nvSpPr>
          <p:spPr>
            <a:xfrm>
              <a:off x="4507435" y="1122363"/>
              <a:ext cx="242599" cy="264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1CE4E3-A739-F243-98BE-8731A83C76F8}"/>
                </a:ext>
              </a:extLst>
            </p:cNvPr>
            <p:cNvSpPr/>
            <p:nvPr/>
          </p:nvSpPr>
          <p:spPr>
            <a:xfrm>
              <a:off x="7835863" y="5316883"/>
              <a:ext cx="242599" cy="264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0E4AB4-89B6-C84A-950D-AD20D09AF3DD}"/>
                </a:ext>
              </a:extLst>
            </p:cNvPr>
            <p:cNvSpPr/>
            <p:nvPr/>
          </p:nvSpPr>
          <p:spPr>
            <a:xfrm>
              <a:off x="1173566" y="5316499"/>
              <a:ext cx="242599" cy="264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517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C81FBC53-9847-654D-9DC6-8BF6DC24E5C6}"/>
              </a:ext>
            </a:extLst>
          </p:cNvPr>
          <p:cNvSpPr/>
          <p:nvPr/>
        </p:nvSpPr>
        <p:spPr>
          <a:xfrm>
            <a:off x="1207564" y="1251491"/>
            <a:ext cx="6723429" cy="42275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C0730-E66C-4A43-B7B7-B0D54FE8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28" y="2113731"/>
            <a:ext cx="7886700" cy="2503032"/>
          </a:xfrm>
        </p:spPr>
        <p:txBody>
          <a:bodyPr/>
          <a:lstStyle/>
          <a:p>
            <a:r>
              <a:rPr lang="en-US" dirty="0"/>
              <a:t>Alberto</a:t>
            </a:r>
            <a:br>
              <a:rPr lang="en-US" dirty="0"/>
            </a:br>
            <a:r>
              <a:rPr lang="en-US" dirty="0"/>
              <a:t>Vega</a:t>
            </a:r>
          </a:p>
        </p:txBody>
      </p:sp>
    </p:spTree>
    <p:extLst>
      <p:ext uri="{BB962C8B-B14F-4D97-AF65-F5344CB8AC3E}">
        <p14:creationId xmlns:p14="http://schemas.microsoft.com/office/powerpoint/2010/main" val="7947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F662-BBDD-7F44-8E06-0F4629A3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 del proyecto</a:t>
            </a:r>
          </a:p>
        </p:txBody>
      </p:sp>
    </p:spTree>
    <p:extLst>
      <p:ext uri="{BB962C8B-B14F-4D97-AF65-F5344CB8AC3E}">
        <p14:creationId xmlns:p14="http://schemas.microsoft.com/office/powerpoint/2010/main" val="249742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DE55-6FDE-F24F-A4C1-36840D7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Corporización compleja</a:t>
            </a:r>
          </a:p>
        </p:txBody>
      </p:sp>
    </p:spTree>
    <p:extLst>
      <p:ext uri="{BB962C8B-B14F-4D97-AF65-F5344CB8AC3E}">
        <p14:creationId xmlns:p14="http://schemas.microsoft.com/office/powerpoint/2010/main" val="348964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6AE-052C-9D41-A203-F4000DC4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Teatro = cuerpo + escena</a:t>
            </a:r>
          </a:p>
        </p:txBody>
      </p:sp>
    </p:spTree>
    <p:extLst>
      <p:ext uri="{BB962C8B-B14F-4D97-AF65-F5344CB8AC3E}">
        <p14:creationId xmlns:p14="http://schemas.microsoft.com/office/powerpoint/2010/main" val="316109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958-B692-554C-BB9E-10D566AD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Enacción</a:t>
            </a:r>
          </a:p>
        </p:txBody>
      </p:sp>
    </p:spTree>
    <p:extLst>
      <p:ext uri="{BB962C8B-B14F-4D97-AF65-F5344CB8AC3E}">
        <p14:creationId xmlns:p14="http://schemas.microsoft.com/office/powerpoint/2010/main" val="427622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080F-1705-C249-8E75-3FAFB766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Teatro</a:t>
            </a:r>
          </a:p>
        </p:txBody>
      </p:sp>
    </p:spTree>
    <p:extLst>
      <p:ext uri="{BB962C8B-B14F-4D97-AF65-F5344CB8AC3E}">
        <p14:creationId xmlns:p14="http://schemas.microsoft.com/office/powerpoint/2010/main" val="30809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4F74F0-DAB8-7B4E-B752-161ADA3DD0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4F74F0-DAB8-7B4E-B752-161ADA3DD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5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257</Words>
  <Application>Microsoft Macintosh PowerPoint</Application>
  <PresentationFormat>On-screen Show (4:3)</PresentationFormat>
  <Paragraphs>76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Tres lemas para la quietud</vt:lpstr>
      <vt:lpstr>PowerPoint Presentation</vt:lpstr>
      <vt:lpstr>Alberto Vega</vt:lpstr>
      <vt:lpstr>Objetivo del proyecto</vt:lpstr>
      <vt:lpstr>Corporización compleja</vt:lpstr>
      <vt:lpstr>Teatro = cuerpo + escena</vt:lpstr>
      <vt:lpstr>Enacción</vt:lpstr>
      <vt:lpstr>Teatro</vt:lpstr>
      <vt:lpstr>m⟺E</vt:lpstr>
      <vt:lpstr>  Movimiento interior</vt:lpstr>
      <vt:lpstr>Pánico</vt:lpstr>
      <vt:lpstr>m_i  1/∝ p</vt:lpstr>
      <vt:lpstr>Música y movimiento</vt:lpstr>
      <vt:lpstr>m_i∝M</vt:lpstr>
      <vt:lpstr>Propiocepción</vt:lpstr>
      <vt:lpstr>P(m_i )  1/∝ m_e</vt:lpstr>
      <vt:lpstr>m^x⟺E^x</vt:lpstr>
      <vt:lpstr>Exploración del espacio de creación escénica</vt:lpstr>
      <vt:lpstr>Trabajo futuro</vt:lpstr>
      <vt:lpstr>gracias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David Aparicio Alonso</dc:creator>
  <cp:lastModifiedBy>Andrés David Aparicio Alonso</cp:lastModifiedBy>
  <cp:revision>92</cp:revision>
  <dcterms:created xsi:type="dcterms:W3CDTF">2018-06-04T02:34:08Z</dcterms:created>
  <dcterms:modified xsi:type="dcterms:W3CDTF">2018-06-04T03:40:29Z</dcterms:modified>
</cp:coreProperties>
</file>