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56" r:id="rId2"/>
    <p:sldId id="257" r:id="rId3"/>
    <p:sldId id="261" r:id="rId4"/>
    <p:sldId id="263" r:id="rId5"/>
    <p:sldId id="264" r:id="rId6"/>
    <p:sldId id="290" r:id="rId7"/>
    <p:sldId id="260" r:id="rId8"/>
    <p:sldId id="279" r:id="rId9"/>
    <p:sldId id="280" r:id="rId10"/>
    <p:sldId id="282" r:id="rId11"/>
    <p:sldId id="281" r:id="rId12"/>
    <p:sldId id="284" r:id="rId13"/>
    <p:sldId id="267" r:id="rId14"/>
    <p:sldId id="285" r:id="rId15"/>
    <p:sldId id="268" r:id="rId16"/>
    <p:sldId id="287" r:id="rId17"/>
    <p:sldId id="286" r:id="rId18"/>
    <p:sldId id="270" r:id="rId19"/>
    <p:sldId id="271" r:id="rId20"/>
    <p:sldId id="288" r:id="rId21"/>
    <p:sldId id="289" r:id="rId22"/>
    <p:sldId id="273" r:id="rId23"/>
    <p:sldId id="291" r:id="rId24"/>
    <p:sldId id="275" r:id="rId25"/>
    <p:sldId id="29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31"/>
    <p:restoredTop sz="83307"/>
  </p:normalViewPr>
  <p:slideViewPr>
    <p:cSldViewPr snapToGrid="0" snapToObjects="1">
      <p:cViewPr varScale="1">
        <p:scale>
          <a:sx n="90" d="100"/>
          <a:sy n="90" d="100"/>
        </p:scale>
        <p:origin x="72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FE4F79-0595-D549-9511-573FBDEA21E7}" type="datetimeFigureOut">
              <a:rPr lang="es-ES_tradnl" smtClean="0"/>
              <a:t>4/6/18</a:t>
            </a:fld>
            <a:endParaRPr lang="es-ES_tradn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7BC5A-9EFD-5A42-A078-0043DD193A81}" type="slidenum">
              <a:rPr lang="es-ES_tradnl" smtClean="0"/>
              <a:t>‹#›</a:t>
            </a:fld>
            <a:endParaRPr lang="es-ES_tradnl"/>
          </a:p>
        </p:txBody>
      </p:sp>
    </p:spTree>
    <p:extLst>
      <p:ext uri="{BB962C8B-B14F-4D97-AF65-F5344CB8AC3E}">
        <p14:creationId xmlns:p14="http://schemas.microsoft.com/office/powerpoint/2010/main" val="1084495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10"/>
          </p:nvPr>
        </p:nvSpPr>
        <p:spPr/>
        <p:txBody>
          <a:bodyPr/>
          <a:lstStyle/>
          <a:p>
            <a:fld id="{B257BC5A-9EFD-5A42-A078-0043DD193A81}" type="slidenum">
              <a:rPr lang="es-ES_tradnl" smtClean="0"/>
              <a:t>1</a:t>
            </a:fld>
            <a:endParaRPr lang="es-ES_tradnl"/>
          </a:p>
        </p:txBody>
      </p:sp>
    </p:spTree>
    <p:extLst>
      <p:ext uri="{BB962C8B-B14F-4D97-AF65-F5344CB8AC3E}">
        <p14:creationId xmlns:p14="http://schemas.microsoft.com/office/powerpoint/2010/main" val="2000034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2’</a:t>
            </a:r>
          </a:p>
          <a:p>
            <a:r>
              <a:rPr lang="es-ES_tradnl" dirty="0"/>
              <a:t>Esta metáfora de proceso artístico como movimiento en un espacio de creación artística está ligada con el rol del movimiento en el desarrollo de los organismos vivos en general y del ser humano en particular. De vuelta en el contexto de la enacción, el movimiento es central en la cognición, pensamos por que nos movemos, y al movernos creamos nuestro espacio. </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10</a:t>
            </a:fld>
            <a:endParaRPr lang="es-ES_tradnl"/>
          </a:p>
        </p:txBody>
      </p:sp>
    </p:spTree>
    <p:extLst>
      <p:ext uri="{BB962C8B-B14F-4D97-AF65-F5344CB8AC3E}">
        <p14:creationId xmlns:p14="http://schemas.microsoft.com/office/powerpoint/2010/main" val="1959223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2’</a:t>
            </a:r>
          </a:p>
          <a:p>
            <a:r>
              <a:rPr lang="es-ES_tradnl" dirty="0" err="1"/>
              <a:t>Maxine</a:t>
            </a:r>
            <a:r>
              <a:rPr lang="es-ES_tradnl" dirty="0"/>
              <a:t> </a:t>
            </a:r>
            <a:r>
              <a:rPr lang="es-ES_tradnl" dirty="0" err="1"/>
              <a:t>Sheets-Johnstone</a:t>
            </a:r>
            <a:r>
              <a:rPr lang="es-ES_tradnl" dirty="0"/>
              <a:t> dice que el “espacio experiencial no tiene nada que ver con distancias medidas o medibles sino que es una dimensión del movimiento mismo”. El espacio no es un contenedor en el que estamos metidos sino que es un espacio dinámico y creado </a:t>
            </a:r>
            <a:r>
              <a:rPr lang="es-ES_tradnl" dirty="0" err="1"/>
              <a:t>kinestésicamente</a:t>
            </a:r>
            <a:r>
              <a:rPr lang="es-ES_tradnl" dirty="0"/>
              <a:t>, y que además influye en la gama de movimientos posibles.</a:t>
            </a:r>
          </a:p>
          <a:p>
            <a:endParaRPr lang="es-ES_tradnl"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Este es el Axioma 1: el movimiento crea el espacio y el espacio abre posibilidades de movimiento.</a:t>
            </a:r>
          </a:p>
          <a:p>
            <a:endParaRPr lang="es-ES_tradnl" dirty="0"/>
          </a:p>
        </p:txBody>
      </p:sp>
      <p:sp>
        <p:nvSpPr>
          <p:cNvPr id="4" name="Slide Number Placeholder 3"/>
          <p:cNvSpPr>
            <a:spLocks noGrp="1"/>
          </p:cNvSpPr>
          <p:nvPr>
            <p:ph type="sldNum" sz="quarter" idx="10"/>
          </p:nvPr>
        </p:nvSpPr>
        <p:spPr/>
        <p:txBody>
          <a:bodyPr/>
          <a:lstStyle/>
          <a:p>
            <a:fld id="{B257BC5A-9EFD-5A42-A078-0043DD193A81}" type="slidenum">
              <a:rPr lang="es-ES_tradnl" smtClean="0"/>
              <a:t>11</a:t>
            </a:fld>
            <a:endParaRPr lang="es-ES_tradnl"/>
          </a:p>
        </p:txBody>
      </p:sp>
    </p:spTree>
    <p:extLst>
      <p:ext uri="{BB962C8B-B14F-4D97-AF65-F5344CB8AC3E}">
        <p14:creationId xmlns:p14="http://schemas.microsoft.com/office/powerpoint/2010/main" val="3870525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2’</a:t>
            </a:r>
          </a:p>
          <a:p>
            <a:r>
              <a:rPr lang="es-ES_tradnl" dirty="0"/>
              <a:t>Entonces, podemos pensar en nuestra experiencia subjetiva individual consciente como una serie de movimientos en un espacio interior, contexto en el que seguir nuestros pensamientos implica un desplazamiento concreto en ese espacio, contexto en el que la reflexión asociada con la creación artística es un movimiento en ese espacio</a:t>
            </a:r>
          </a:p>
          <a:p>
            <a:endParaRPr lang="es-ES_tradnl" dirty="0"/>
          </a:p>
        </p:txBody>
      </p:sp>
      <p:sp>
        <p:nvSpPr>
          <p:cNvPr id="4" name="Slide Number Placeholder 3"/>
          <p:cNvSpPr>
            <a:spLocks noGrp="1"/>
          </p:cNvSpPr>
          <p:nvPr>
            <p:ph type="sldNum" sz="quarter" idx="10"/>
          </p:nvPr>
        </p:nvSpPr>
        <p:spPr/>
        <p:txBody>
          <a:bodyPr/>
          <a:lstStyle/>
          <a:p>
            <a:fld id="{B257BC5A-9EFD-5A42-A078-0043DD193A81}" type="slidenum">
              <a:rPr lang="es-ES_tradnl" smtClean="0"/>
              <a:t>12</a:t>
            </a:fld>
            <a:endParaRPr lang="es-ES_tradnl"/>
          </a:p>
        </p:txBody>
      </p:sp>
    </p:spTree>
    <p:extLst>
      <p:ext uri="{BB962C8B-B14F-4D97-AF65-F5344CB8AC3E}">
        <p14:creationId xmlns:p14="http://schemas.microsoft.com/office/powerpoint/2010/main" val="1151099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Dado que el axioma 1 implica que el espacio es dinámico, y que movimiento y espacio son interdependientes, cabe preguntarse qué pasa entonces con las restricciones al movimiento o las limitaciones al espacio. En una de nuestras conversaciones, Alberto mencionó el tema del pánico escénico y que le interesa trabajar desde ahí. Este pánico nos remite a una pérdida de control, a una pérdida de movimiento. </a:t>
            </a:r>
          </a:p>
          <a:p>
            <a:endParaRPr lang="es-ES_tradnl" dirty="0"/>
          </a:p>
          <a:p>
            <a:r>
              <a:rPr lang="es-ES_tradnl" dirty="0"/>
              <a:t>Pánico escénico, pérdida de control, inmovilidad, ”</a:t>
            </a:r>
            <a:r>
              <a:rPr lang="es-ES_tradnl" dirty="0" err="1"/>
              <a:t>torn</a:t>
            </a:r>
            <a:r>
              <a:rPr lang="es-ES_tradnl" dirty="0"/>
              <a:t> </a:t>
            </a:r>
            <a:r>
              <a:rPr lang="es-ES_tradnl" dirty="0" err="1"/>
              <a:t>from</a:t>
            </a:r>
            <a:r>
              <a:rPr lang="es-ES_tradnl" dirty="0"/>
              <a:t> </a:t>
            </a:r>
            <a:r>
              <a:rPr lang="es-ES_tradnl" dirty="0" err="1"/>
              <a:t>all</a:t>
            </a:r>
            <a:r>
              <a:rPr lang="es-ES_tradnl" dirty="0"/>
              <a:t> </a:t>
            </a:r>
            <a:r>
              <a:rPr lang="es-ES_tradnl" dirty="0" err="1"/>
              <a:t>the</a:t>
            </a:r>
            <a:r>
              <a:rPr lang="es-ES_tradnl" dirty="0"/>
              <a:t> </a:t>
            </a:r>
            <a:r>
              <a:rPr lang="es-ES_tradnl" dirty="0" err="1"/>
              <a:t>basic</a:t>
            </a:r>
            <a:r>
              <a:rPr lang="es-ES_tradnl" dirty="0"/>
              <a:t> </a:t>
            </a:r>
            <a:r>
              <a:rPr lang="es-ES_tradnl" dirty="0" err="1"/>
              <a:t>things</a:t>
            </a:r>
            <a:r>
              <a:rPr lang="es-ES_tradnl" dirty="0"/>
              <a:t> in </a:t>
            </a:r>
            <a:r>
              <a:rPr lang="es-ES_tradnl" dirty="0" err="1"/>
              <a:t>which</a:t>
            </a:r>
            <a:r>
              <a:rPr lang="es-ES_tradnl" dirty="0"/>
              <a:t> he </a:t>
            </a:r>
            <a:r>
              <a:rPr lang="es-ES_tradnl" dirty="0" err="1"/>
              <a:t>experiences</a:t>
            </a:r>
            <a:r>
              <a:rPr lang="es-ES_tradnl" dirty="0"/>
              <a:t> </a:t>
            </a:r>
            <a:r>
              <a:rPr lang="es-ES_tradnl" dirty="0" err="1"/>
              <a:t>himself</a:t>
            </a:r>
            <a:r>
              <a:rPr lang="es-ES_tradnl" dirty="0"/>
              <a:t> as </a:t>
            </a:r>
            <a:r>
              <a:rPr lang="es-ES_tradnl" dirty="0" err="1"/>
              <a:t>sentient</a:t>
            </a:r>
            <a:r>
              <a:rPr lang="es-ES_tradnl" dirty="0"/>
              <a:t> and </a:t>
            </a:r>
            <a:r>
              <a:rPr lang="es-ES_tradnl" dirty="0" err="1"/>
              <a:t>conscious</a:t>
            </a:r>
            <a:r>
              <a:rPr lang="es-ES_tradnl" dirty="0"/>
              <a:t>- </a:t>
            </a:r>
            <a:r>
              <a:rPr lang="es-ES_tradnl" dirty="0" err="1"/>
              <a:t>breath</a:t>
            </a:r>
            <a:r>
              <a:rPr lang="es-ES_tradnl" dirty="0"/>
              <a:t>, </a:t>
            </a:r>
            <a:r>
              <a:rPr lang="es-ES_tradnl" dirty="0" err="1"/>
              <a:t>speech</a:t>
            </a:r>
            <a:r>
              <a:rPr lang="es-ES_tradnl" dirty="0"/>
              <a:t>, </a:t>
            </a:r>
            <a:r>
              <a:rPr lang="es-ES_tradnl" dirty="0" err="1"/>
              <a:t>movement</a:t>
            </a:r>
            <a:r>
              <a:rPr lang="es-ES_tradnl" dirty="0"/>
              <a:t>- </a:t>
            </a:r>
            <a:r>
              <a:rPr lang="es-ES_tradnl" dirty="0" err="1"/>
              <a:t>his</a:t>
            </a:r>
            <a:r>
              <a:rPr lang="es-ES_tradnl" dirty="0"/>
              <a:t> </a:t>
            </a:r>
            <a:r>
              <a:rPr lang="es-ES_tradnl" dirty="0" err="1"/>
              <a:t>hepless</a:t>
            </a:r>
            <a:r>
              <a:rPr lang="es-ES_tradnl" dirty="0"/>
              <a:t> </a:t>
            </a:r>
            <a:r>
              <a:rPr lang="es-ES_tradnl" dirty="0" err="1"/>
              <a:t>rage</a:t>
            </a:r>
            <a:r>
              <a:rPr lang="es-ES_tradnl" dirty="0"/>
              <a:t> </a:t>
            </a:r>
            <a:r>
              <a:rPr lang="es-ES_tradnl" dirty="0" err="1"/>
              <a:t>allows</a:t>
            </a:r>
            <a:r>
              <a:rPr lang="es-ES_tradnl" dirty="0"/>
              <a:t> </a:t>
            </a:r>
            <a:r>
              <a:rPr lang="es-ES_tradnl" dirty="0" err="1"/>
              <a:t>him</a:t>
            </a:r>
            <a:r>
              <a:rPr lang="es-ES_tradnl" dirty="0"/>
              <a:t> tu </a:t>
            </a:r>
            <a:r>
              <a:rPr lang="es-ES_tradnl" dirty="0" err="1"/>
              <a:t>cut</a:t>
            </a:r>
            <a:r>
              <a:rPr lang="es-ES_tradnl" dirty="0"/>
              <a:t> lose”… ”</a:t>
            </a:r>
            <a:r>
              <a:rPr lang="es-ES_tradnl" dirty="0" err="1"/>
              <a:t>catastrophe</a:t>
            </a:r>
            <a:r>
              <a:rPr lang="es-ES_tradnl" dirty="0"/>
              <a:t>, </a:t>
            </a:r>
            <a:r>
              <a:rPr lang="es-ES_tradnl" dirty="0" err="1"/>
              <a:t>paralysis</a:t>
            </a:r>
            <a:r>
              <a:rPr lang="es-ES_tradnl" dirty="0"/>
              <a:t>, </a:t>
            </a:r>
            <a:r>
              <a:rPr lang="es-ES_tradnl" dirty="0" err="1"/>
              <a:t>fear</a:t>
            </a:r>
            <a:r>
              <a:rPr lang="es-ES_tradnl" dirty="0"/>
              <a:t> are </a:t>
            </a:r>
            <a:r>
              <a:rPr lang="es-ES_tradnl" dirty="0" err="1"/>
              <a:t>prerequisities</a:t>
            </a:r>
            <a:r>
              <a:rPr lang="es-ES_tradnl" dirty="0"/>
              <a:t> </a:t>
            </a:r>
            <a:r>
              <a:rPr lang="es-ES_tradnl" dirty="0" err="1"/>
              <a:t>for</a:t>
            </a:r>
            <a:r>
              <a:rPr lang="es-ES_tradnl" dirty="0"/>
              <a:t> </a:t>
            </a:r>
            <a:r>
              <a:rPr lang="es-ES_tradnl" dirty="0" err="1"/>
              <a:t>the</a:t>
            </a:r>
            <a:r>
              <a:rPr lang="es-ES_tradnl" dirty="0"/>
              <a:t> </a:t>
            </a:r>
            <a:r>
              <a:rPr lang="es-ES_tradnl" dirty="0" err="1"/>
              <a:t>truthful</a:t>
            </a:r>
            <a:r>
              <a:rPr lang="es-ES_tradnl" dirty="0"/>
              <a:t> </a:t>
            </a:r>
            <a:r>
              <a:rPr lang="es-ES_tradnl" dirty="0" err="1"/>
              <a:t>presentation</a:t>
            </a:r>
            <a:r>
              <a:rPr lang="es-ES_tradnl" dirty="0"/>
              <a:t> of human </a:t>
            </a:r>
            <a:r>
              <a:rPr lang="es-ES_tradnl" dirty="0" err="1"/>
              <a:t>emotion</a:t>
            </a:r>
            <a:r>
              <a:rPr lang="es-ES_tradnl" dirty="0"/>
              <a:t> in </a:t>
            </a:r>
            <a:r>
              <a:rPr lang="es-ES_tradnl" dirty="0" err="1"/>
              <a:t>the</a:t>
            </a:r>
            <a:r>
              <a:rPr lang="es-ES_tradnl" dirty="0"/>
              <a:t> </a:t>
            </a:r>
            <a:r>
              <a:rPr lang="es-ES_tradnl" dirty="0" err="1"/>
              <a:t>theatre</a:t>
            </a:r>
            <a:r>
              <a:rPr lang="es-ES_tradnl" dirty="0"/>
              <a:t>”</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13</a:t>
            </a:fld>
            <a:endParaRPr lang="es-ES_tradnl"/>
          </a:p>
        </p:txBody>
      </p:sp>
    </p:spTree>
    <p:extLst>
      <p:ext uri="{BB962C8B-B14F-4D97-AF65-F5344CB8AC3E}">
        <p14:creationId xmlns:p14="http://schemas.microsoft.com/office/powerpoint/2010/main" val="3670933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El pánico, entonces y más allá del pánico escénico, será un círculo vicioso en el que el espacio se reduce en la medida en que el movimiento se restringe; y en el que el movimiento se restringe en la medida que el espacio se reduce. Entonces, para cada posible combinación movimiento/espacio existe la posibilidad del pánico.</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14</a:t>
            </a:fld>
            <a:endParaRPr lang="es-ES_tradnl"/>
          </a:p>
        </p:txBody>
      </p:sp>
    </p:spTree>
    <p:extLst>
      <p:ext uri="{BB962C8B-B14F-4D97-AF65-F5344CB8AC3E}">
        <p14:creationId xmlns:p14="http://schemas.microsoft.com/office/powerpoint/2010/main" val="3911602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En el contexto interior, este es el lema 1: el movimiento interior es inversamente proporcional al pánico. A más pánico, menos movimiento interior. A más movimiento interior, menos pánico. En la misma conversación le pregunté a Alberto si a su parecer había algo que mediara esta relación. Su respuesta fue la música.</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15</a:t>
            </a:fld>
            <a:endParaRPr lang="es-ES_tradnl"/>
          </a:p>
        </p:txBody>
      </p:sp>
    </p:spTree>
    <p:extLst>
      <p:ext uri="{BB962C8B-B14F-4D97-AF65-F5344CB8AC3E}">
        <p14:creationId xmlns:p14="http://schemas.microsoft.com/office/powerpoint/2010/main" val="4074660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En su libro sobre las raíces corporales del sentido y el significado, el filósofo Mark Johnson tiene un capítulo en el que analiza las metáforas de movimiento en el espacio que permiten entender la música como movimiento. Allí dice que en “la música nada se mueve pero la música se mueve y nos mueve”. </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16</a:t>
            </a:fld>
            <a:endParaRPr lang="es-ES_tradnl"/>
          </a:p>
        </p:txBody>
      </p:sp>
    </p:spTree>
    <p:extLst>
      <p:ext uri="{BB962C8B-B14F-4D97-AF65-F5344CB8AC3E}">
        <p14:creationId xmlns:p14="http://schemas.microsoft.com/office/powerpoint/2010/main" val="4045247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Según su análisis, una lectura posible es que el movimiento musical da cuenta del movimiento de nuestros flujos de experiencia subjetiva. Así que podríamos hablar de una relación entre la música y el movimiento interior del que he venido hablando, relación que tal vez sea el origen de la mediación entre movimiento y pánico.</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17</a:t>
            </a:fld>
            <a:endParaRPr lang="es-ES_tradnl"/>
          </a:p>
        </p:txBody>
      </p:sp>
    </p:spTree>
    <p:extLst>
      <p:ext uri="{BB962C8B-B14F-4D97-AF65-F5344CB8AC3E}">
        <p14:creationId xmlns:p14="http://schemas.microsoft.com/office/powerpoint/2010/main" val="17067439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Este es el lema 2: el movimiento interior es directamente proporcional a la música. La mediación entre movimiento interior y pánico está dada, entonces, por el hecho de que la música facilita el movimiento interior, lo que amplia el espacio interior, lo que a su vez facilita el movimiento. En otras palabras, la música permite re-establecer el circulo virtuoso de creación movimiento/espacio.</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18</a:t>
            </a:fld>
            <a:endParaRPr lang="es-ES_tradnl"/>
          </a:p>
        </p:txBody>
      </p:sp>
    </p:spTree>
    <p:extLst>
      <p:ext uri="{BB962C8B-B14F-4D97-AF65-F5344CB8AC3E}">
        <p14:creationId xmlns:p14="http://schemas.microsoft.com/office/powerpoint/2010/main" val="2119351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Para el último lema debo volver al cuerpo. En el marco en el que estoy trabajando, el movimiento interior del que he estado hablando no ocurre en una dimensión inmaterial, espiritual y </a:t>
            </a:r>
            <a:r>
              <a:rPr lang="es-ES_tradnl" dirty="0" err="1"/>
              <a:t>descorporalizada</a:t>
            </a:r>
            <a:r>
              <a:rPr lang="es-ES_tradnl" dirty="0"/>
              <a:t>. Al contrario, está anclado en el cuerpo y emerge por las características de ese cuerpo. En esta medida, los movimientos interiores necesariamente tienen correlatos corporales, bien sea en términos de sensaciones interiores (las relacionadas con la </a:t>
            </a:r>
            <a:r>
              <a:rPr lang="es-ES_tradnl" dirty="0" err="1"/>
              <a:t>propriocepción</a:t>
            </a:r>
            <a:r>
              <a:rPr lang="es-ES_tradnl" dirty="0"/>
              <a:t>) o con movimientos corporales mínimos (lo que André Lepecki llama ”danza microscópica”)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dirty="0"/>
          </a:p>
          <a:p>
            <a:r>
              <a:rPr lang="es-ES_tradnl" dirty="0"/>
              <a:t>La “danza microscópica” de Lepecki, función kinestésica, </a:t>
            </a:r>
            <a:r>
              <a:rPr lang="es-ES_tradnl" dirty="0" err="1"/>
              <a:t>correlata</a:t>
            </a:r>
            <a:r>
              <a:rPr lang="es-ES_tradnl" dirty="0"/>
              <a:t> corporal del movimiento interior</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19</a:t>
            </a:fld>
            <a:endParaRPr lang="es-ES_tradnl"/>
          </a:p>
        </p:txBody>
      </p:sp>
    </p:spTree>
    <p:extLst>
      <p:ext uri="{BB962C8B-B14F-4D97-AF65-F5344CB8AC3E}">
        <p14:creationId xmlns:p14="http://schemas.microsoft.com/office/powerpoint/2010/main" val="2146339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10"/>
          </p:nvPr>
        </p:nvSpPr>
        <p:spPr/>
        <p:txBody>
          <a:bodyPr/>
          <a:lstStyle/>
          <a:p>
            <a:fld id="{B257BC5A-9EFD-5A42-A078-0043DD193A81}" type="slidenum">
              <a:rPr lang="es-ES_tradnl" smtClean="0"/>
              <a:t>2</a:t>
            </a:fld>
            <a:endParaRPr lang="es-ES_tradnl"/>
          </a:p>
        </p:txBody>
      </p:sp>
    </p:spTree>
    <p:extLst>
      <p:ext uri="{BB962C8B-B14F-4D97-AF65-F5344CB8AC3E}">
        <p14:creationId xmlns:p14="http://schemas.microsoft.com/office/powerpoint/2010/main" val="4273110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En ambos casos, los movimientos exteriores, es decir, los movimientos del cuerpo en la escala de lo cotidiano y lo típico, tienden a ocultar los movimientos interiores y sus correlatos corporales. Habitualmente no atendemos a las sensaciones corporales que no estén reclamando nuestra atención (las ganas de hacer pipí como ejemplo mundano), ni percibimos el temblor de las fosas nasales al respirar. ¿Qué pasa cuando el movimiento que restringimos es el movimiento exterior?</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20</a:t>
            </a:fld>
            <a:endParaRPr lang="es-ES_tradnl"/>
          </a:p>
        </p:txBody>
      </p:sp>
    </p:spTree>
    <p:extLst>
      <p:ext uri="{BB962C8B-B14F-4D97-AF65-F5344CB8AC3E}">
        <p14:creationId xmlns:p14="http://schemas.microsoft.com/office/powerpoint/2010/main" val="42764267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A medida en que el movimiento exterior disminuye, la escala en la percibimos nuestro propio cuerpo y de nuestros movimientos interiores cambia; percibimos más lo diminuto y lo interno, nos volcamos hacia ese espacio interior que se agranda porque nuestros movimientos interiores aumentan. </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21</a:t>
            </a:fld>
            <a:endParaRPr lang="es-ES_tradnl"/>
          </a:p>
        </p:txBody>
      </p:sp>
    </p:spTree>
    <p:extLst>
      <p:ext uri="{BB962C8B-B14F-4D97-AF65-F5344CB8AC3E}">
        <p14:creationId xmlns:p14="http://schemas.microsoft.com/office/powerpoint/2010/main" val="31306249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Este es el lema 3: la percepción del movimiento interior es inversamente proporcional al movimiento exterior</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22</a:t>
            </a:fld>
            <a:endParaRPr lang="es-ES_tradnl"/>
          </a:p>
        </p:txBody>
      </p:sp>
    </p:spTree>
    <p:extLst>
      <p:ext uri="{BB962C8B-B14F-4D97-AF65-F5344CB8AC3E}">
        <p14:creationId xmlns:p14="http://schemas.microsoft.com/office/powerpoint/2010/main" val="4267765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Entonces, en la quietud, somos inmensos y estamos plenos de potencia.</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23</a:t>
            </a:fld>
            <a:endParaRPr lang="es-ES_tradnl"/>
          </a:p>
        </p:txBody>
      </p:sp>
    </p:spTree>
    <p:extLst>
      <p:ext uri="{BB962C8B-B14F-4D97-AF65-F5344CB8AC3E}">
        <p14:creationId xmlns:p14="http://schemas.microsoft.com/office/powerpoint/2010/main" val="1539097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¿Qué sigue? Más lecturas, una búsqueda de la inmovilidad en el teatro chileno, enmarcada en la discapacidad como perspectiva creativa. Además, una serie de ejercicios escénicos con Alberto que nos permitan profundizar desde la práctica en las ideas que he presentado hoy. Ejercicios que son movimientos en el espacio de la práctica teatral;</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24</a:t>
            </a:fld>
            <a:endParaRPr lang="es-ES_tradnl"/>
          </a:p>
        </p:txBody>
      </p:sp>
    </p:spTree>
    <p:extLst>
      <p:ext uri="{BB962C8B-B14F-4D97-AF65-F5344CB8AC3E}">
        <p14:creationId xmlns:p14="http://schemas.microsoft.com/office/powerpoint/2010/main" val="14677299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Movimientos que son una exploración de las posibilidades de ese espacio cuando se éste se recorre desde la inmovilidad corporal y que espero lo amplíen. Gracias.</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25</a:t>
            </a:fld>
            <a:endParaRPr lang="es-ES_tradnl"/>
          </a:p>
        </p:txBody>
      </p:sp>
    </p:spTree>
    <p:extLst>
      <p:ext uri="{BB962C8B-B14F-4D97-AF65-F5344CB8AC3E}">
        <p14:creationId xmlns:p14="http://schemas.microsoft.com/office/powerpoint/2010/main" val="3042606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A través del análisis de un proceso creativo que este apoyado en la inmovilidad como perspectiva creativa. Para esto me estoy apoyando en dos soportes teóricos que relevan la centralidad de las relaciones de influencia mutua entre cuerpo y entorno. </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3</a:t>
            </a:fld>
            <a:endParaRPr lang="es-ES_tradnl"/>
          </a:p>
        </p:txBody>
      </p:sp>
    </p:spTree>
    <p:extLst>
      <p:ext uri="{BB962C8B-B14F-4D97-AF65-F5344CB8AC3E}">
        <p14:creationId xmlns:p14="http://schemas.microsoft.com/office/powerpoint/2010/main" val="2160673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Siebers</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4</a:t>
            </a:fld>
            <a:endParaRPr lang="es-ES_tradnl"/>
          </a:p>
        </p:txBody>
      </p:sp>
    </p:spTree>
    <p:extLst>
      <p:ext uri="{BB962C8B-B14F-4D97-AF65-F5344CB8AC3E}">
        <p14:creationId xmlns:p14="http://schemas.microsoft.com/office/powerpoint/2010/main" val="3608372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10"/>
          </p:nvPr>
        </p:nvSpPr>
        <p:spPr/>
        <p:txBody>
          <a:bodyPr/>
          <a:lstStyle/>
          <a:p>
            <a:fld id="{B257BC5A-9EFD-5A42-A078-0043DD193A81}" type="slidenum">
              <a:rPr lang="es-ES_tradnl" smtClean="0"/>
              <a:t>5</a:t>
            </a:fld>
            <a:endParaRPr lang="es-ES_tradnl"/>
          </a:p>
        </p:txBody>
      </p:sp>
    </p:spTree>
    <p:extLst>
      <p:ext uri="{BB962C8B-B14F-4D97-AF65-F5344CB8AC3E}">
        <p14:creationId xmlns:p14="http://schemas.microsoft.com/office/powerpoint/2010/main" val="1063328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10"/>
          </p:nvPr>
        </p:nvSpPr>
        <p:spPr/>
        <p:txBody>
          <a:bodyPr/>
          <a:lstStyle/>
          <a:p>
            <a:fld id="{B257BC5A-9EFD-5A42-A078-0043DD193A81}" type="slidenum">
              <a:rPr lang="es-ES_tradnl" smtClean="0"/>
              <a:t>6</a:t>
            </a:fld>
            <a:endParaRPr lang="es-ES_tradnl"/>
          </a:p>
        </p:txBody>
      </p:sp>
    </p:spTree>
    <p:extLst>
      <p:ext uri="{BB962C8B-B14F-4D97-AF65-F5344CB8AC3E}">
        <p14:creationId xmlns:p14="http://schemas.microsoft.com/office/powerpoint/2010/main" val="3025524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Sigue una serie de reflexiones sobre el movimiento, reflexiones guiadas por mis conversaciones con Alberto, y que he condensado en tres lemas que pretendo usar como base para una serie de ejercicios escénicos en el segundo semestre.</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7</a:t>
            </a:fld>
            <a:endParaRPr lang="es-ES_tradnl"/>
          </a:p>
        </p:txBody>
      </p:sp>
    </p:spTree>
    <p:extLst>
      <p:ext uri="{BB962C8B-B14F-4D97-AF65-F5344CB8AC3E}">
        <p14:creationId xmlns:p14="http://schemas.microsoft.com/office/powerpoint/2010/main" val="707323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30”</a:t>
            </a:r>
          </a:p>
          <a:p>
            <a:r>
              <a:rPr lang="es-ES_tradnl" dirty="0"/>
              <a:t>Alberto me recomendó leer “De lo espiritual en el arte” de Kandinsky. Allí, el artista habla de la vida espiritual como un triángulo que se mueve lentamente hacia arriba y hacia delante, donde quienes se encuentran en las secciones superiores son incomprendidos por quienes están en las inferiores; y, dice el autor, que “</a:t>
            </a:r>
            <a:r>
              <a:rPr lang="en-US" sz="1200" kern="1200" dirty="0" err="1">
                <a:solidFill>
                  <a:schemeClr val="tx1"/>
                </a:solidFill>
                <a:effectLst/>
                <a:latin typeface="+mn-lt"/>
                <a:ea typeface="+mn-ea"/>
                <a:cs typeface="+mn-cs"/>
              </a:rPr>
              <a:t>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todas</a:t>
            </a:r>
            <a:r>
              <a:rPr lang="en-US" sz="1200" kern="1200" dirty="0">
                <a:solidFill>
                  <a:schemeClr val="tx1"/>
                </a:solidFill>
                <a:effectLst/>
                <a:latin typeface="+mn-lt"/>
                <a:ea typeface="+mn-ea"/>
                <a:cs typeface="+mn-cs"/>
              </a:rPr>
              <a:t> las </a:t>
            </a:r>
            <a:r>
              <a:rPr lang="en-US" sz="1200" kern="1200" dirty="0" err="1">
                <a:solidFill>
                  <a:schemeClr val="tx1"/>
                </a:solidFill>
                <a:effectLst/>
                <a:latin typeface="+mn-lt"/>
                <a:ea typeface="+mn-ea"/>
                <a:cs typeface="+mn-cs"/>
              </a:rPr>
              <a:t>partes</a:t>
            </a:r>
            <a:r>
              <a:rPr lang="en-US" sz="1200" kern="1200" dirty="0">
                <a:solidFill>
                  <a:schemeClr val="tx1"/>
                </a:solidFill>
                <a:effectLst/>
                <a:latin typeface="+mn-lt"/>
                <a:ea typeface="+mn-ea"/>
                <a:cs typeface="+mn-cs"/>
              </a:rPr>
              <a:t> del </a:t>
            </a:r>
            <a:r>
              <a:rPr lang="en-US" sz="1200" kern="1200" dirty="0" err="1">
                <a:solidFill>
                  <a:schemeClr val="tx1"/>
                </a:solidFill>
                <a:effectLst/>
                <a:latin typeface="+mn-lt"/>
                <a:ea typeface="+mn-ea"/>
                <a:cs typeface="+mn-cs"/>
              </a:rPr>
              <a:t>triángulo</a:t>
            </a:r>
            <a:r>
              <a:rPr lang="en-US" sz="1200" kern="1200" dirty="0">
                <a:solidFill>
                  <a:schemeClr val="tx1"/>
                </a:solidFill>
                <a:effectLst/>
                <a:latin typeface="+mn-lt"/>
                <a:ea typeface="+mn-ea"/>
                <a:cs typeface="+mn-cs"/>
              </a:rPr>
              <a:t> se </a:t>
            </a:r>
            <a:r>
              <a:rPr lang="en-US" sz="1200" kern="1200" dirty="0" err="1">
                <a:solidFill>
                  <a:schemeClr val="tx1"/>
                </a:solidFill>
                <a:effectLst/>
                <a:latin typeface="+mn-lt"/>
                <a:ea typeface="+mn-ea"/>
                <a:cs typeface="+mn-cs"/>
              </a:rPr>
              <a:t>hallan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artistas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Todo</a:t>
            </a:r>
            <a:r>
              <a:rPr lang="en-US" sz="1200" kern="1200" dirty="0">
                <a:solidFill>
                  <a:schemeClr val="tx1"/>
                </a:solidFill>
                <a:effectLst/>
                <a:latin typeface="+mn-lt"/>
                <a:ea typeface="+mn-ea"/>
                <a:cs typeface="+mn-cs"/>
              </a:rPr>
              <a:t> el que </a:t>
            </a:r>
            <a:r>
              <a:rPr lang="en-US" sz="1200" kern="1200" dirty="0" err="1">
                <a:solidFill>
                  <a:schemeClr val="tx1"/>
                </a:solidFill>
                <a:effectLst/>
                <a:latin typeface="+mn-lt"/>
                <a:ea typeface="+mn-ea"/>
                <a:cs typeface="+mn-cs"/>
              </a:rPr>
              <a:t>ve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más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alla</a:t>
            </a:r>
            <a:r>
              <a:rPr lang="en-US" sz="1200" kern="1200" dirty="0">
                <a:solidFill>
                  <a:schemeClr val="tx1"/>
                </a:solidFill>
                <a:effectLst/>
                <a:latin typeface="+mn-lt"/>
                <a:ea typeface="+mn-ea"/>
                <a:cs typeface="+mn-cs"/>
              </a:rPr>
              <a:t>́ de los </a:t>
            </a:r>
            <a:r>
              <a:rPr lang="en-US" sz="1200" kern="1200" dirty="0" err="1">
                <a:solidFill>
                  <a:schemeClr val="tx1"/>
                </a:solidFill>
                <a:effectLst/>
                <a:latin typeface="+mn-lt"/>
                <a:ea typeface="+mn-ea"/>
                <a:cs typeface="+mn-cs"/>
              </a:rPr>
              <a:t>límites</a:t>
            </a:r>
            <a:r>
              <a:rPr lang="en-US" sz="1200" kern="1200" dirty="0">
                <a:solidFill>
                  <a:schemeClr val="tx1"/>
                </a:solidFill>
                <a:effectLst/>
                <a:latin typeface="+mn-lt"/>
                <a:ea typeface="+mn-ea"/>
                <a:cs typeface="+mn-cs"/>
              </a:rPr>
              <a:t> de </a:t>
            </a:r>
            <a:r>
              <a:rPr lang="en-US" sz="1200" kern="1200" dirty="0" err="1">
                <a:solidFill>
                  <a:schemeClr val="tx1"/>
                </a:solidFill>
                <a:effectLst/>
                <a:latin typeface="+mn-lt"/>
                <a:ea typeface="+mn-ea"/>
                <a:cs typeface="+mn-cs"/>
              </a:rPr>
              <a:t>su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sección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es</a:t>
            </a:r>
            <a:r>
              <a:rPr lang="en-US" sz="1200" kern="1200" dirty="0">
                <a:solidFill>
                  <a:schemeClr val="tx1"/>
                </a:solidFill>
                <a:effectLst/>
                <a:latin typeface="+mn-lt"/>
                <a:ea typeface="+mn-ea"/>
                <a:cs typeface="+mn-cs"/>
              </a:rPr>
              <a:t> un </a:t>
            </a:r>
            <a:r>
              <a:rPr lang="en-US" sz="1200" kern="1200" dirty="0" err="1">
                <a:solidFill>
                  <a:schemeClr val="tx1"/>
                </a:solidFill>
                <a:effectLst/>
                <a:latin typeface="+mn-lt"/>
                <a:ea typeface="+mn-ea"/>
                <a:cs typeface="+mn-cs"/>
              </a:rPr>
              <a:t>profeta</a:t>
            </a:r>
            <a:r>
              <a:rPr lang="en-US" sz="1200" kern="1200" dirty="0">
                <a:solidFill>
                  <a:schemeClr val="tx1"/>
                </a:solidFill>
                <a:effectLst/>
                <a:latin typeface="+mn-lt"/>
                <a:ea typeface="+mn-ea"/>
                <a:cs typeface="+mn-cs"/>
              </a:rPr>
              <a:t> para </a:t>
            </a:r>
            <a:r>
              <a:rPr lang="en-US" sz="1200" kern="1200" dirty="0" err="1">
                <a:solidFill>
                  <a:schemeClr val="tx1"/>
                </a:solidFill>
                <a:effectLst/>
                <a:latin typeface="+mn-lt"/>
                <a:ea typeface="+mn-ea"/>
                <a:cs typeface="+mn-cs"/>
              </a:rPr>
              <a:t>su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alrededor</a:t>
            </a:r>
            <a:r>
              <a:rPr lang="en-US" sz="1200" kern="1200" dirty="0">
                <a:solidFill>
                  <a:schemeClr val="tx1"/>
                </a:solidFill>
                <a:effectLst/>
                <a:latin typeface="+mn-lt"/>
                <a:ea typeface="+mn-ea"/>
                <a:cs typeface="+mn-cs"/>
              </a:rPr>
              <a:t> y </a:t>
            </a:r>
            <a:r>
              <a:rPr lang="en-US" sz="1200" kern="1200" dirty="0" err="1">
                <a:solidFill>
                  <a:schemeClr val="tx1"/>
                </a:solidFill>
                <a:effectLst/>
                <a:latin typeface="+mn-lt"/>
                <a:ea typeface="+mn-ea"/>
                <a:cs typeface="+mn-cs"/>
              </a:rPr>
              <a:t>colabora</a:t>
            </a:r>
            <a:r>
              <a:rPr lang="en-US" sz="1200" kern="1200" dirty="0">
                <a:solidFill>
                  <a:schemeClr val="tx1"/>
                </a:solidFill>
                <a:effectLst/>
                <a:latin typeface="+mn-lt"/>
                <a:ea typeface="+mn-ea"/>
                <a:cs typeface="+mn-cs"/>
              </a:rPr>
              <a:t> al </a:t>
            </a:r>
            <a:r>
              <a:rPr lang="en-US" sz="1200" kern="1200" dirty="0" err="1">
                <a:solidFill>
                  <a:schemeClr val="tx1"/>
                </a:solidFill>
                <a:effectLst/>
                <a:latin typeface="+mn-lt"/>
                <a:ea typeface="+mn-ea"/>
                <a:cs typeface="+mn-cs"/>
              </a:rPr>
              <a:t>movimiento</a:t>
            </a:r>
            <a:r>
              <a:rPr lang="en-US" sz="1200" kern="1200" dirty="0">
                <a:solidFill>
                  <a:schemeClr val="tx1"/>
                </a:solidFill>
                <a:effectLst/>
                <a:latin typeface="+mn-lt"/>
                <a:ea typeface="+mn-ea"/>
                <a:cs typeface="+mn-cs"/>
              </a:rPr>
              <a:t> del lento </a:t>
            </a:r>
            <a:r>
              <a:rPr lang="en-US" sz="1200" kern="1200" dirty="0" err="1">
                <a:solidFill>
                  <a:schemeClr val="tx1"/>
                </a:solidFill>
                <a:effectLst/>
                <a:latin typeface="+mn-lt"/>
                <a:ea typeface="+mn-ea"/>
                <a:cs typeface="+mn-cs"/>
              </a:rPr>
              <a:t>carro</a:t>
            </a:r>
            <a:r>
              <a:rPr lang="en-US" sz="1200" kern="1200" dirty="0">
                <a:solidFill>
                  <a:schemeClr val="tx1"/>
                </a:solidFill>
                <a:effectLst/>
                <a:latin typeface="+mn-lt"/>
                <a:ea typeface="+mn-ea"/>
                <a:cs typeface="+mn-cs"/>
              </a:rPr>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a:t>
            </a:r>
          </a:p>
          <a:p>
            <a:endParaRPr lang="es-ES_tradnl" dirty="0"/>
          </a:p>
        </p:txBody>
      </p:sp>
      <p:sp>
        <p:nvSpPr>
          <p:cNvPr id="4" name="Slide Number Placeholder 3"/>
          <p:cNvSpPr>
            <a:spLocks noGrp="1"/>
          </p:cNvSpPr>
          <p:nvPr>
            <p:ph type="sldNum" sz="quarter" idx="10"/>
          </p:nvPr>
        </p:nvSpPr>
        <p:spPr/>
        <p:txBody>
          <a:bodyPr/>
          <a:lstStyle/>
          <a:p>
            <a:fld id="{B257BC5A-9EFD-5A42-A078-0043DD193A81}" type="slidenum">
              <a:rPr lang="es-ES_tradnl" smtClean="0"/>
              <a:t>8</a:t>
            </a:fld>
            <a:endParaRPr lang="es-ES_tradnl"/>
          </a:p>
        </p:txBody>
      </p:sp>
    </p:spTree>
    <p:extLst>
      <p:ext uri="{BB962C8B-B14F-4D97-AF65-F5344CB8AC3E}">
        <p14:creationId xmlns:p14="http://schemas.microsoft.com/office/powerpoint/2010/main" val="3250653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30”</a:t>
            </a:r>
          </a:p>
          <a:p>
            <a:r>
              <a:rPr lang="es-ES_tradnl" dirty="0"/>
              <a:t>El trabajo de cada artista, entonces, colabora con el movimiento del triángulo, empujando hacia arriba y delante; trabajo que es, a su vez, un movimiento del artista en el espacio de creación artística, espacio que se amplia con el tiempo a través de ese movimiento.</a:t>
            </a:r>
          </a:p>
        </p:txBody>
      </p:sp>
      <p:sp>
        <p:nvSpPr>
          <p:cNvPr id="4" name="Slide Number Placeholder 3"/>
          <p:cNvSpPr>
            <a:spLocks noGrp="1"/>
          </p:cNvSpPr>
          <p:nvPr>
            <p:ph type="sldNum" sz="quarter" idx="10"/>
          </p:nvPr>
        </p:nvSpPr>
        <p:spPr/>
        <p:txBody>
          <a:bodyPr/>
          <a:lstStyle/>
          <a:p>
            <a:fld id="{B257BC5A-9EFD-5A42-A078-0043DD193A81}" type="slidenum">
              <a:rPr lang="es-ES_tradnl" smtClean="0"/>
              <a:t>9</a:t>
            </a:fld>
            <a:endParaRPr lang="es-ES_tradnl"/>
          </a:p>
        </p:txBody>
      </p:sp>
    </p:spTree>
    <p:extLst>
      <p:ext uri="{BB962C8B-B14F-4D97-AF65-F5344CB8AC3E}">
        <p14:creationId xmlns:p14="http://schemas.microsoft.com/office/powerpoint/2010/main" val="3621410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ect">
            <a:avLst/>
          </a:prstGeom>
        </p:spPr>
        <p:txBody>
          <a:bodyPr anchor="b">
            <a:normAutofit/>
          </a:bodyPr>
          <a:lstStyle>
            <a:lvl1pPr algn="ctr">
              <a:defRPr sz="48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F8C03A-3EDD-0E40-BB37-0BAA3FE57DAB}" type="datetimeFigureOut">
              <a:rPr lang="en-US" smtClean="0"/>
              <a:t>6/4/18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B4A5C6C-BC9A-8549-A13B-DC81555786C4}" type="slidenum">
              <a:rPr lang="en-US" smtClean="0"/>
              <a:t>‹#›</a:t>
            </a:fld>
            <a:endParaRPr lang="en-US"/>
          </a:p>
        </p:txBody>
      </p:sp>
    </p:spTree>
    <p:extLst>
      <p:ext uri="{BB962C8B-B14F-4D97-AF65-F5344CB8AC3E}">
        <p14:creationId xmlns:p14="http://schemas.microsoft.com/office/powerpoint/2010/main" val="2522032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F8C03A-3EDD-0E40-BB37-0BAA3FE57DAB}" type="datetimeFigureOut">
              <a:rPr lang="en-US" smtClean="0"/>
              <a:t>6/4/18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B4A5C6C-BC9A-8549-A13B-DC81555786C4}" type="slidenum">
              <a:rPr lang="en-US" smtClean="0"/>
              <a:t>‹#›</a:t>
            </a:fld>
            <a:endParaRPr lang="en-US"/>
          </a:p>
        </p:txBody>
      </p:sp>
    </p:spTree>
    <p:extLst>
      <p:ext uri="{BB962C8B-B14F-4D97-AF65-F5344CB8AC3E}">
        <p14:creationId xmlns:p14="http://schemas.microsoft.com/office/powerpoint/2010/main" val="1043404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F8C03A-3EDD-0E40-BB37-0BAA3FE57DAB}" type="datetimeFigureOut">
              <a:rPr lang="en-US" smtClean="0"/>
              <a:t>6/4/18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B4A5C6C-BC9A-8549-A13B-DC81555786C4}" type="slidenum">
              <a:rPr lang="en-US" smtClean="0"/>
              <a:t>‹#›</a:t>
            </a:fld>
            <a:endParaRPr lang="en-US"/>
          </a:p>
        </p:txBody>
      </p:sp>
    </p:spTree>
    <p:extLst>
      <p:ext uri="{BB962C8B-B14F-4D97-AF65-F5344CB8AC3E}">
        <p14:creationId xmlns:p14="http://schemas.microsoft.com/office/powerpoint/2010/main" val="1044130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F8C03A-3EDD-0E40-BB37-0BAA3FE57DAB}" type="datetimeFigureOut">
              <a:rPr lang="en-US" smtClean="0"/>
              <a:t>6/4/18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B4A5C6C-BC9A-8549-A13B-DC81555786C4}" type="slidenum">
              <a:rPr lang="en-US" smtClean="0"/>
              <a:t>‹#›</a:t>
            </a:fld>
            <a:endParaRPr lang="en-US"/>
          </a:p>
        </p:txBody>
      </p:sp>
    </p:spTree>
    <p:extLst>
      <p:ext uri="{BB962C8B-B14F-4D97-AF65-F5344CB8AC3E}">
        <p14:creationId xmlns:p14="http://schemas.microsoft.com/office/powerpoint/2010/main" val="417912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503032"/>
          </a:xfrm>
          <a:prstGeom prst="rect">
            <a:avLst/>
          </a:prstGeom>
        </p:spPr>
        <p:txBody>
          <a:bodyPr anchor="b">
            <a:normAutofit/>
          </a:bodyPr>
          <a:lstStyle>
            <a:lvl1pPr algn="ctr">
              <a:defRPr sz="4000" baseline="0"/>
            </a:lvl1pPr>
          </a:lstStyle>
          <a:p>
            <a:r>
              <a:rPr lang="en-US" dirty="0"/>
              <a:t>Click to edit Master title style</a:t>
            </a:r>
          </a:p>
        </p:txBody>
      </p:sp>
      <p:sp>
        <p:nvSpPr>
          <p:cNvPr id="4" name="Date Placeholder 3"/>
          <p:cNvSpPr>
            <a:spLocks noGrp="1"/>
          </p:cNvSpPr>
          <p:nvPr>
            <p:ph type="dt" sz="half" idx="10"/>
          </p:nvPr>
        </p:nvSpPr>
        <p:spPr/>
        <p:txBody>
          <a:bodyPr/>
          <a:lstStyle/>
          <a:p>
            <a:fld id="{DCF8C03A-3EDD-0E40-BB37-0BAA3FE57DAB}" type="datetimeFigureOut">
              <a:rPr lang="en-US" smtClean="0"/>
              <a:t>6/4/18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B4A5C6C-BC9A-8549-A13B-DC81555786C4}" type="slidenum">
              <a:rPr lang="en-US" smtClean="0"/>
              <a:t>‹#›</a:t>
            </a:fld>
            <a:endParaRPr lang="en-US"/>
          </a:p>
        </p:txBody>
      </p:sp>
    </p:spTree>
    <p:extLst>
      <p:ext uri="{BB962C8B-B14F-4D97-AF65-F5344CB8AC3E}">
        <p14:creationId xmlns:p14="http://schemas.microsoft.com/office/powerpoint/2010/main" val="853349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F8C03A-3EDD-0E40-BB37-0BAA3FE57DAB}" type="datetimeFigureOut">
              <a:rPr lang="en-US" smtClean="0"/>
              <a:t>6/4/18</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B4A5C6C-BC9A-8549-A13B-DC81555786C4}" type="slidenum">
              <a:rPr lang="en-US" smtClean="0"/>
              <a:t>‹#›</a:t>
            </a:fld>
            <a:endParaRPr lang="en-US"/>
          </a:p>
        </p:txBody>
      </p:sp>
    </p:spTree>
    <p:extLst>
      <p:ext uri="{BB962C8B-B14F-4D97-AF65-F5344CB8AC3E}">
        <p14:creationId xmlns:p14="http://schemas.microsoft.com/office/powerpoint/2010/main" val="2884848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F8C03A-3EDD-0E40-BB37-0BAA3FE57DAB}" type="datetimeFigureOut">
              <a:rPr lang="en-US" smtClean="0"/>
              <a:t>6/4/18</a:t>
            </a:fld>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CB4A5C6C-BC9A-8549-A13B-DC81555786C4}" type="slidenum">
              <a:rPr lang="en-US" smtClean="0"/>
              <a:t>‹#›</a:t>
            </a:fld>
            <a:endParaRPr lang="en-US"/>
          </a:p>
        </p:txBody>
      </p:sp>
    </p:spTree>
    <p:extLst>
      <p:ext uri="{BB962C8B-B14F-4D97-AF65-F5344CB8AC3E}">
        <p14:creationId xmlns:p14="http://schemas.microsoft.com/office/powerpoint/2010/main" val="369242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4702630"/>
            <a:ext cx="7886700" cy="1469570"/>
          </a:xfrm>
          <a:prstGeom prst="rect">
            <a:avLst/>
          </a:prstGeom>
        </p:spPr>
        <p:txBody>
          <a:bodyPr anchor="b" anchorCtr="1"/>
          <a:lstStyle>
            <a:lvl1pPr algn="ctr">
              <a:defRPr/>
            </a:lvl1pPr>
          </a:lstStyle>
          <a:p>
            <a:r>
              <a:rPr lang="en-US" dirty="0"/>
              <a:t>Click to edit Master title style</a:t>
            </a:r>
          </a:p>
        </p:txBody>
      </p:sp>
      <p:sp>
        <p:nvSpPr>
          <p:cNvPr id="12" name="Subtitle 2">
            <a:extLst>
              <a:ext uri="{FF2B5EF4-FFF2-40B4-BE49-F238E27FC236}">
                <a16:creationId xmlns:a16="http://schemas.microsoft.com/office/drawing/2014/main" id="{06FE9A0C-093D-414F-954B-522EE25E444C}"/>
              </a:ext>
            </a:extLst>
          </p:cNvPr>
          <p:cNvSpPr>
            <a:spLocks noGrp="1"/>
          </p:cNvSpPr>
          <p:nvPr>
            <p:ph type="subTitle" idx="1"/>
          </p:nvPr>
        </p:nvSpPr>
        <p:spPr>
          <a:xfrm>
            <a:off x="1143000" y="6172200"/>
            <a:ext cx="6858000" cy="497541"/>
          </a:xfrm>
        </p:spPr>
        <p:txBody>
          <a:bodyPr anchor="ctr" anchorCtr="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890580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F8C03A-3EDD-0E40-BB37-0BAA3FE57DAB}" type="datetimeFigureOut">
              <a:rPr lang="en-US" smtClean="0"/>
              <a:t>6/4/18</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CB4A5C6C-BC9A-8549-A13B-DC81555786C4}" type="slidenum">
              <a:rPr lang="en-US" smtClean="0"/>
              <a:t>‹#›</a:t>
            </a:fld>
            <a:endParaRPr lang="en-US"/>
          </a:p>
        </p:txBody>
      </p:sp>
    </p:spTree>
    <p:extLst>
      <p:ext uri="{BB962C8B-B14F-4D97-AF65-F5344CB8AC3E}">
        <p14:creationId xmlns:p14="http://schemas.microsoft.com/office/powerpoint/2010/main" val="86694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F8C03A-3EDD-0E40-BB37-0BAA3FE57DAB}" type="datetimeFigureOut">
              <a:rPr lang="en-US" smtClean="0"/>
              <a:t>6/4/18</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B4A5C6C-BC9A-8549-A13B-DC81555786C4}" type="slidenum">
              <a:rPr lang="en-US" smtClean="0"/>
              <a:t>‹#›</a:t>
            </a:fld>
            <a:endParaRPr lang="en-US"/>
          </a:p>
        </p:txBody>
      </p:sp>
    </p:spTree>
    <p:extLst>
      <p:ext uri="{BB962C8B-B14F-4D97-AF65-F5344CB8AC3E}">
        <p14:creationId xmlns:p14="http://schemas.microsoft.com/office/powerpoint/2010/main" val="3044863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F8C03A-3EDD-0E40-BB37-0BAA3FE57DAB}" type="datetimeFigureOut">
              <a:rPr lang="en-US" smtClean="0"/>
              <a:t>6/4/18</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B4A5C6C-BC9A-8549-A13B-DC81555786C4}" type="slidenum">
              <a:rPr lang="en-US" smtClean="0"/>
              <a:t>‹#›</a:t>
            </a:fld>
            <a:endParaRPr lang="en-US"/>
          </a:p>
        </p:txBody>
      </p:sp>
    </p:spTree>
    <p:extLst>
      <p:ext uri="{BB962C8B-B14F-4D97-AF65-F5344CB8AC3E}">
        <p14:creationId xmlns:p14="http://schemas.microsoft.com/office/powerpoint/2010/main" val="3927815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_tradnl" noProof="0"/>
              <a:t>Edit Master text styles</a:t>
            </a:r>
          </a:p>
          <a:p>
            <a:pPr lvl="1"/>
            <a:r>
              <a:rPr lang="es-ES_tradnl" noProof="0"/>
              <a:t>Second level</a:t>
            </a:r>
          </a:p>
          <a:p>
            <a:pPr lvl="2"/>
            <a:r>
              <a:rPr lang="es-ES_tradnl" noProof="0"/>
              <a:t>Third level</a:t>
            </a:r>
          </a:p>
          <a:p>
            <a:pPr lvl="3"/>
            <a:r>
              <a:rPr lang="es-ES_tradnl" noProof="0"/>
              <a:t>Fourth level</a:t>
            </a:r>
          </a:p>
          <a:p>
            <a:pPr lvl="4"/>
            <a:r>
              <a:rPr lang="es-ES_tradnl" noProof="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8C03A-3EDD-0E40-BB37-0BAA3FE57DAB}" type="datetimeFigureOut">
              <a:rPr lang="es-ES_tradnl" noProof="0" smtClean="0"/>
              <a:t>4/6/18</a:t>
            </a:fld>
            <a:endParaRPr lang="es-ES_tradnl" noProof="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4A5C6C-BC9A-8549-A13B-DC81555786C4}" type="slidenum">
              <a:rPr lang="es-ES_tradnl" noProof="0" smtClean="0"/>
              <a:t>‹#›</a:t>
            </a:fld>
            <a:endParaRPr lang="es-ES_tradnl" noProof="0"/>
          </a:p>
        </p:txBody>
      </p:sp>
      <p:sp>
        <p:nvSpPr>
          <p:cNvPr id="10" name="Footer Placeholder 9">
            <a:extLst>
              <a:ext uri="{FF2B5EF4-FFF2-40B4-BE49-F238E27FC236}">
                <a16:creationId xmlns:a16="http://schemas.microsoft.com/office/drawing/2014/main" id="{814B9B41-BE9D-1441-B06C-1E14562BF7F7}"/>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noProof="0"/>
          </a:p>
        </p:txBody>
      </p:sp>
      <p:sp>
        <p:nvSpPr>
          <p:cNvPr id="12" name="Title Placeholder 11">
            <a:extLst>
              <a:ext uri="{FF2B5EF4-FFF2-40B4-BE49-F238E27FC236}">
                <a16:creationId xmlns:a16="http://schemas.microsoft.com/office/drawing/2014/main" id="{86BD5680-2CCA-B046-B939-3A34EDB90A0D}"/>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s-ES_tradnl" noProof="0"/>
              <a:t>Click to edit Master title style</a:t>
            </a:r>
          </a:p>
        </p:txBody>
      </p:sp>
    </p:spTree>
    <p:extLst>
      <p:ext uri="{BB962C8B-B14F-4D97-AF65-F5344CB8AC3E}">
        <p14:creationId xmlns:p14="http://schemas.microsoft.com/office/powerpoint/2010/main" val="3336595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B9CF5-FB57-5D4E-8931-4BAA1779FCFC}"/>
              </a:ext>
            </a:extLst>
          </p:cNvPr>
          <p:cNvSpPr>
            <a:spLocks noGrp="1"/>
          </p:cNvSpPr>
          <p:nvPr>
            <p:ph type="ctrTitle"/>
          </p:nvPr>
        </p:nvSpPr>
        <p:spPr/>
        <p:txBody>
          <a:bodyPr>
            <a:normAutofit/>
          </a:bodyPr>
          <a:lstStyle/>
          <a:p>
            <a:r>
              <a:rPr lang="es-ES_tradnl" b="1" dirty="0"/>
              <a:t>Tres lemas para la quietud</a:t>
            </a:r>
            <a:endParaRPr lang="es-ES_tradnl" dirty="0"/>
          </a:p>
        </p:txBody>
      </p:sp>
      <p:sp>
        <p:nvSpPr>
          <p:cNvPr id="3" name="Subtitle 2">
            <a:extLst>
              <a:ext uri="{FF2B5EF4-FFF2-40B4-BE49-F238E27FC236}">
                <a16:creationId xmlns:a16="http://schemas.microsoft.com/office/drawing/2014/main" id="{3622BAA3-D1CA-0447-BE2C-287CD123D8A8}"/>
              </a:ext>
            </a:extLst>
          </p:cNvPr>
          <p:cNvSpPr>
            <a:spLocks noGrp="1"/>
          </p:cNvSpPr>
          <p:nvPr>
            <p:ph type="subTitle" idx="1"/>
          </p:nvPr>
        </p:nvSpPr>
        <p:spPr/>
        <p:txBody>
          <a:bodyPr/>
          <a:lstStyle/>
          <a:p>
            <a:r>
              <a:rPr lang="en-US" dirty="0"/>
              <a:t>Andrés Aparicio</a:t>
            </a:r>
          </a:p>
        </p:txBody>
      </p:sp>
      <p:grpSp>
        <p:nvGrpSpPr>
          <p:cNvPr id="8" name="Group 7">
            <a:extLst>
              <a:ext uri="{FF2B5EF4-FFF2-40B4-BE49-F238E27FC236}">
                <a16:creationId xmlns:a16="http://schemas.microsoft.com/office/drawing/2014/main" id="{9686D739-DD75-DB4C-B6BB-D72D573F141F}"/>
              </a:ext>
            </a:extLst>
          </p:cNvPr>
          <p:cNvGrpSpPr/>
          <p:nvPr/>
        </p:nvGrpSpPr>
        <p:grpSpPr>
          <a:xfrm>
            <a:off x="1143000" y="1122363"/>
            <a:ext cx="6852557" cy="4357024"/>
            <a:chOff x="1143000" y="1122363"/>
            <a:chExt cx="6852557" cy="4357024"/>
          </a:xfrm>
        </p:grpSpPr>
        <p:sp>
          <p:nvSpPr>
            <p:cNvPr id="4" name="Oval 3">
              <a:extLst>
                <a:ext uri="{FF2B5EF4-FFF2-40B4-BE49-F238E27FC236}">
                  <a16:creationId xmlns:a16="http://schemas.microsoft.com/office/drawing/2014/main" id="{7B0064E8-D915-5B42-90EA-C1E61B128B6C}"/>
                </a:ext>
              </a:extLst>
            </p:cNvPr>
            <p:cNvSpPr/>
            <p:nvPr/>
          </p:nvSpPr>
          <p:spPr>
            <a:xfrm>
              <a:off x="4507436" y="1122363"/>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A257816F-733E-3D47-A9A8-AB9D9AE97B9C}"/>
                </a:ext>
              </a:extLst>
            </p:cNvPr>
            <p:cNvSpPr/>
            <p:nvPr/>
          </p:nvSpPr>
          <p:spPr>
            <a:xfrm>
              <a:off x="7866429" y="5350259"/>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FF345EDC-F280-DB40-8914-27A8CFFFB79C}"/>
                </a:ext>
              </a:extLst>
            </p:cNvPr>
            <p:cNvSpPr/>
            <p:nvPr/>
          </p:nvSpPr>
          <p:spPr>
            <a:xfrm>
              <a:off x="1143000" y="5349875"/>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77186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134F74F0-DAB8-7B4E-B752-161ADA3DD04A}"/>
                  </a:ext>
                </a:extLst>
              </p:cNvPr>
              <p:cNvSpPr>
                <a:spLocks noGrp="1"/>
              </p:cNvSpPr>
              <p:nvPr>
                <p:ph type="title"/>
              </p:nvPr>
            </p:nvSpPr>
            <p:spPr/>
            <p:txBody>
              <a:bodyPr/>
              <a:lstStyle/>
              <a:p>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𝑚</m:t>
                      </m:r>
                      <m:r>
                        <a:rPr lang="es-ES" i="1">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𝐸</m:t>
                      </m:r>
                    </m:oMath>
                  </m:oMathPara>
                </a14:m>
                <a:endParaRPr lang="es-ES_tradnl" dirty="0"/>
              </a:p>
            </p:txBody>
          </p:sp>
        </mc:Choice>
        <mc:Fallback>
          <p:sp>
            <p:nvSpPr>
              <p:cNvPr id="2" name="Title 1">
                <a:extLst>
                  <a:ext uri="{FF2B5EF4-FFF2-40B4-BE49-F238E27FC236}">
                    <a16:creationId xmlns:a16="http://schemas.microsoft.com/office/drawing/2014/main" id="{134F74F0-DAB8-7B4E-B752-161ADA3DD04A}"/>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s-ES_tradnl">
                    <a:noFill/>
                  </a:rPr>
                  <a:t> </a:t>
                </a:r>
              </a:p>
            </p:txBody>
          </p:sp>
        </mc:Fallback>
      </mc:AlternateContent>
      <p:sp>
        <p:nvSpPr>
          <p:cNvPr id="8" name="Subtitle 7">
            <a:extLst>
              <a:ext uri="{FF2B5EF4-FFF2-40B4-BE49-F238E27FC236}">
                <a16:creationId xmlns:a16="http://schemas.microsoft.com/office/drawing/2014/main" id="{D825397E-364B-1840-A015-A795A431991E}"/>
              </a:ext>
            </a:extLst>
          </p:cNvPr>
          <p:cNvSpPr>
            <a:spLocks noGrp="1"/>
          </p:cNvSpPr>
          <p:nvPr>
            <p:ph type="subTitle" idx="1"/>
          </p:nvPr>
        </p:nvSpPr>
        <p:spPr/>
        <p:txBody>
          <a:bodyPr/>
          <a:lstStyle/>
          <a:p>
            <a:endParaRPr lang="es-ES_tradnl" dirty="0"/>
          </a:p>
        </p:txBody>
      </p:sp>
      <p:pic>
        <p:nvPicPr>
          <p:cNvPr id="4" name="Picture 3">
            <a:extLst>
              <a:ext uri="{FF2B5EF4-FFF2-40B4-BE49-F238E27FC236}">
                <a16:creationId xmlns:a16="http://schemas.microsoft.com/office/drawing/2014/main" id="{7E451C79-43EC-384B-88DF-C0B7B2351124}"/>
              </a:ext>
            </a:extLst>
          </p:cNvPr>
          <p:cNvPicPr>
            <a:picLocks noChangeAspect="1"/>
          </p:cNvPicPr>
          <p:nvPr/>
        </p:nvPicPr>
        <p:blipFill>
          <a:blip r:embed="rId4">
            <a:alphaModFix/>
          </a:blip>
          <a:stretch>
            <a:fillRect/>
          </a:stretch>
        </p:blipFill>
        <p:spPr>
          <a:xfrm>
            <a:off x="2809721" y="1859629"/>
            <a:ext cx="1641967" cy="1332995"/>
          </a:xfrm>
          <a:prstGeom prst="rect">
            <a:avLst/>
          </a:prstGeom>
        </p:spPr>
      </p:pic>
    </p:spTree>
    <p:extLst>
      <p:ext uri="{BB962C8B-B14F-4D97-AF65-F5344CB8AC3E}">
        <p14:creationId xmlns:p14="http://schemas.microsoft.com/office/powerpoint/2010/main" val="1545471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134F74F0-DAB8-7B4E-B752-161ADA3DD04A}"/>
                  </a:ext>
                </a:extLst>
              </p:cNvPr>
              <p:cNvSpPr>
                <a:spLocks noGrp="1"/>
              </p:cNvSpPr>
              <p:nvPr>
                <p:ph type="title"/>
              </p:nvPr>
            </p:nvSpPr>
            <p:spPr/>
            <p:txBody>
              <a:bodyPr/>
              <a:lstStyle/>
              <a:p>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𝑚</m:t>
                      </m:r>
                      <m:r>
                        <a:rPr lang="es-ES" i="1">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𝐸</m:t>
                      </m:r>
                    </m:oMath>
                  </m:oMathPara>
                </a14:m>
                <a:endParaRPr lang="es-ES_tradnl" dirty="0"/>
              </a:p>
            </p:txBody>
          </p:sp>
        </mc:Choice>
        <mc:Fallback>
          <p:sp>
            <p:nvSpPr>
              <p:cNvPr id="2" name="Title 1">
                <a:extLst>
                  <a:ext uri="{FF2B5EF4-FFF2-40B4-BE49-F238E27FC236}">
                    <a16:creationId xmlns:a16="http://schemas.microsoft.com/office/drawing/2014/main" id="{134F74F0-DAB8-7B4E-B752-161ADA3DD04A}"/>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s-ES_tradnl">
                    <a:noFill/>
                  </a:rPr>
                  <a:t> </a:t>
                </a:r>
              </a:p>
            </p:txBody>
          </p:sp>
        </mc:Fallback>
      </mc:AlternateContent>
      <p:sp>
        <p:nvSpPr>
          <p:cNvPr id="6" name="Subtitle 5">
            <a:extLst>
              <a:ext uri="{FF2B5EF4-FFF2-40B4-BE49-F238E27FC236}">
                <a16:creationId xmlns:a16="http://schemas.microsoft.com/office/drawing/2014/main" id="{DB5B58E4-A253-3348-9D25-0F2AD7657E8F}"/>
              </a:ext>
            </a:extLst>
          </p:cNvPr>
          <p:cNvSpPr>
            <a:spLocks noGrp="1"/>
          </p:cNvSpPr>
          <p:nvPr>
            <p:ph type="subTitle" idx="1"/>
          </p:nvPr>
        </p:nvSpPr>
        <p:spPr/>
        <p:txBody>
          <a:bodyPr/>
          <a:lstStyle/>
          <a:p>
            <a:endParaRPr lang="es-ES_tradnl" dirty="0"/>
          </a:p>
        </p:txBody>
      </p:sp>
      <p:pic>
        <p:nvPicPr>
          <p:cNvPr id="5" name="Picture 4">
            <a:extLst>
              <a:ext uri="{FF2B5EF4-FFF2-40B4-BE49-F238E27FC236}">
                <a16:creationId xmlns:a16="http://schemas.microsoft.com/office/drawing/2014/main" id="{2EFC3506-A009-A549-AB09-5E7118F0B7D9}"/>
              </a:ext>
            </a:extLst>
          </p:cNvPr>
          <p:cNvPicPr>
            <a:picLocks noChangeAspect="1"/>
          </p:cNvPicPr>
          <p:nvPr/>
        </p:nvPicPr>
        <p:blipFill>
          <a:blip r:embed="rId4"/>
          <a:stretch>
            <a:fillRect/>
          </a:stretch>
        </p:blipFill>
        <p:spPr>
          <a:xfrm>
            <a:off x="2069136" y="349623"/>
            <a:ext cx="5005726" cy="4948518"/>
          </a:xfrm>
          <a:prstGeom prst="rect">
            <a:avLst/>
          </a:prstGeom>
        </p:spPr>
      </p:pic>
    </p:spTree>
    <p:extLst>
      <p:ext uri="{BB962C8B-B14F-4D97-AF65-F5344CB8AC3E}">
        <p14:creationId xmlns:p14="http://schemas.microsoft.com/office/powerpoint/2010/main" val="4078129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34F74F0-DAB8-7B4E-B752-161ADA3DD04A}"/>
                  </a:ext>
                </a:extLst>
              </p:cNvPr>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𝑚</m:t>
                          </m:r>
                        </m:e>
                        <m:sub>
                          <m:r>
                            <a:rPr lang="es-ES" b="0" i="1" smtClean="0">
                              <a:latin typeface="Cambria Math" panose="02040503050406030204" pitchFamily="18" charset="0"/>
                            </a:rPr>
                            <m:t>𝑖</m:t>
                          </m:r>
                        </m:sub>
                      </m:sSub>
                    </m:oMath>
                  </m:oMathPara>
                </a14:m>
                <a:endParaRPr lang="es-ES_tradnl" dirty="0"/>
              </a:p>
            </p:txBody>
          </p:sp>
        </mc:Choice>
        <mc:Fallback xmlns="">
          <p:sp>
            <p:nvSpPr>
              <p:cNvPr id="2" name="Title 1">
                <a:extLst>
                  <a:ext uri="{FF2B5EF4-FFF2-40B4-BE49-F238E27FC236}">
                    <a16:creationId xmlns:a16="http://schemas.microsoft.com/office/drawing/2014/main" id="{134F74F0-DAB8-7B4E-B752-161ADA3DD04A}"/>
                  </a:ext>
                </a:extLst>
              </p:cNvPr>
              <p:cNvSpPr>
                <a:spLocks noGrp="1" noRot="1" noChangeAspect="1" noMove="1" noResize="1" noEditPoints="1" noAdjustHandles="1" noChangeArrowheads="1" noChangeShapeType="1" noTextEdit="1"/>
              </p:cNvSpPr>
              <p:nvPr>
                <p:ph type="title"/>
              </p:nvPr>
            </p:nvSpPr>
            <p:spPr>
              <a:blipFill>
                <a:blip r:embed="rId3"/>
                <a:stretch>
                  <a:fillRect b="-5128"/>
                </a:stretch>
              </a:blipFill>
            </p:spPr>
            <p:txBody>
              <a:bodyPr/>
              <a:lstStyle/>
              <a:p>
                <a:r>
                  <a:rPr lang="es-ES_tradnl">
                    <a:noFill/>
                  </a:rPr>
                  <a:t> </a:t>
                </a:r>
              </a:p>
            </p:txBody>
          </p:sp>
        </mc:Fallback>
      </mc:AlternateContent>
      <p:sp>
        <p:nvSpPr>
          <p:cNvPr id="6" name="Subtitle 5">
            <a:extLst>
              <a:ext uri="{FF2B5EF4-FFF2-40B4-BE49-F238E27FC236}">
                <a16:creationId xmlns:a16="http://schemas.microsoft.com/office/drawing/2014/main" id="{DB5B58E4-A253-3348-9D25-0F2AD7657E8F}"/>
              </a:ext>
            </a:extLst>
          </p:cNvPr>
          <p:cNvSpPr>
            <a:spLocks noGrp="1"/>
          </p:cNvSpPr>
          <p:nvPr>
            <p:ph type="subTitle" idx="1"/>
          </p:nvPr>
        </p:nvSpPr>
        <p:spPr/>
        <p:txBody>
          <a:bodyPr/>
          <a:lstStyle/>
          <a:p>
            <a:endParaRPr lang="es-ES_tradnl" dirty="0"/>
          </a:p>
        </p:txBody>
      </p:sp>
      <p:sp>
        <p:nvSpPr>
          <p:cNvPr id="7" name="Triangle 6">
            <a:extLst>
              <a:ext uri="{FF2B5EF4-FFF2-40B4-BE49-F238E27FC236}">
                <a16:creationId xmlns:a16="http://schemas.microsoft.com/office/drawing/2014/main" id="{DF5ADC6A-8003-6B4D-9811-A8D0E9F4E3B4}"/>
              </a:ext>
            </a:extLst>
          </p:cNvPr>
          <p:cNvSpPr/>
          <p:nvPr/>
        </p:nvSpPr>
        <p:spPr>
          <a:xfrm>
            <a:off x="1272128" y="1251492"/>
            <a:ext cx="6597022" cy="4146622"/>
          </a:xfrm>
          <a:prstGeom prst="triangle">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8" name="Oval 7">
            <a:extLst>
              <a:ext uri="{FF2B5EF4-FFF2-40B4-BE49-F238E27FC236}">
                <a16:creationId xmlns:a16="http://schemas.microsoft.com/office/drawing/2014/main" id="{85C87DF2-4089-C947-AE9E-174BD9B26AD8}"/>
              </a:ext>
            </a:extLst>
          </p:cNvPr>
          <p:cNvSpPr/>
          <p:nvPr/>
        </p:nvSpPr>
        <p:spPr>
          <a:xfrm>
            <a:off x="5233577" y="4163151"/>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a:extLst>
              <a:ext uri="{FF2B5EF4-FFF2-40B4-BE49-F238E27FC236}">
                <a16:creationId xmlns:a16="http://schemas.microsoft.com/office/drawing/2014/main" id="{20CAE2CC-5B93-204E-BD62-9107983742E0}"/>
              </a:ext>
            </a:extLst>
          </p:cNvPr>
          <p:cNvCxnSpPr>
            <a:cxnSpLocks/>
            <a:stCxn id="8" idx="0"/>
          </p:cNvCxnSpPr>
          <p:nvPr/>
        </p:nvCxnSpPr>
        <p:spPr>
          <a:xfrm flipH="1" flipV="1">
            <a:off x="4289613" y="2164977"/>
            <a:ext cx="1008528" cy="1998174"/>
          </a:xfrm>
          <a:prstGeom prst="straightConnector1">
            <a:avLst/>
          </a:prstGeom>
          <a:ln w="2540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7732C12-AFBA-5C4F-9D90-991C4C7C2224}"/>
              </a:ext>
            </a:extLst>
          </p:cNvPr>
          <p:cNvCxnSpPr>
            <a:cxnSpLocks/>
            <a:stCxn id="8" idx="2"/>
          </p:cNvCxnSpPr>
          <p:nvPr/>
        </p:nvCxnSpPr>
        <p:spPr>
          <a:xfrm flipH="1">
            <a:off x="2420471" y="4227715"/>
            <a:ext cx="2813106" cy="613226"/>
          </a:xfrm>
          <a:prstGeom prst="straightConnector1">
            <a:avLst/>
          </a:prstGeom>
          <a:ln w="2540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5858E04-60D8-FF43-B6AB-36BC8C1594EB}"/>
              </a:ext>
            </a:extLst>
          </p:cNvPr>
          <p:cNvCxnSpPr>
            <a:cxnSpLocks/>
            <a:stCxn id="8" idx="6"/>
          </p:cNvCxnSpPr>
          <p:nvPr/>
        </p:nvCxnSpPr>
        <p:spPr>
          <a:xfrm>
            <a:off x="5362705" y="4227715"/>
            <a:ext cx="1414613" cy="747697"/>
          </a:xfrm>
          <a:prstGeom prst="straightConnector1">
            <a:avLst/>
          </a:prstGeom>
          <a:ln w="2540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4085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69F83FD-F161-9D45-8EF9-E6034C8C8EAA}"/>
                  </a:ext>
                </a:extLst>
              </p:cNvPr>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𝑝</m:t>
                      </m:r>
                    </m:oMath>
                  </m:oMathPara>
                </a14:m>
                <a:endParaRPr lang="es-ES_tradnl" dirty="0"/>
              </a:p>
            </p:txBody>
          </p:sp>
        </mc:Choice>
        <mc:Fallback xmlns="">
          <p:sp>
            <p:nvSpPr>
              <p:cNvPr id="2" name="Title 1">
                <a:extLst>
                  <a:ext uri="{FF2B5EF4-FFF2-40B4-BE49-F238E27FC236}">
                    <a16:creationId xmlns:a16="http://schemas.microsoft.com/office/drawing/2014/main" id="{D69F83FD-F161-9D45-8EF9-E6034C8C8EAA}"/>
                  </a:ext>
                </a:extLst>
              </p:cNvPr>
              <p:cNvSpPr>
                <a:spLocks noGrp="1" noRot="1" noChangeAspect="1" noMove="1" noResize="1" noEditPoints="1" noAdjustHandles="1" noChangeArrowheads="1" noChangeShapeType="1" noTextEdit="1"/>
              </p:cNvSpPr>
              <p:nvPr>
                <p:ph type="title"/>
              </p:nvPr>
            </p:nvSpPr>
            <p:spPr>
              <a:blipFill>
                <a:blip r:embed="rId3"/>
                <a:stretch>
                  <a:fillRect b="-8547"/>
                </a:stretch>
              </a:blipFill>
            </p:spPr>
            <p:txBody>
              <a:bodyPr/>
              <a:lstStyle/>
              <a:p>
                <a:r>
                  <a:rPr lang="es-ES_tradnl">
                    <a:noFill/>
                  </a:rPr>
                  <a:t> </a:t>
                </a:r>
              </a:p>
            </p:txBody>
          </p:sp>
        </mc:Fallback>
      </mc:AlternateContent>
      <p:sp>
        <p:nvSpPr>
          <p:cNvPr id="4" name="Subtitle 3">
            <a:extLst>
              <a:ext uri="{FF2B5EF4-FFF2-40B4-BE49-F238E27FC236}">
                <a16:creationId xmlns:a16="http://schemas.microsoft.com/office/drawing/2014/main" id="{764FB614-23A0-EB40-A4D0-C81CE94B76C8}"/>
              </a:ext>
            </a:extLst>
          </p:cNvPr>
          <p:cNvSpPr>
            <a:spLocks noGrp="1"/>
          </p:cNvSpPr>
          <p:nvPr>
            <p:ph type="subTitle" idx="1"/>
          </p:nvPr>
        </p:nvSpPr>
        <p:spPr/>
        <p:txBody>
          <a:bodyPr/>
          <a:lstStyle/>
          <a:p>
            <a:endParaRPr lang="es-ES_tradnl"/>
          </a:p>
        </p:txBody>
      </p:sp>
      <p:pic>
        <p:nvPicPr>
          <p:cNvPr id="5" name="Picture 4">
            <a:extLst>
              <a:ext uri="{FF2B5EF4-FFF2-40B4-BE49-F238E27FC236}">
                <a16:creationId xmlns:a16="http://schemas.microsoft.com/office/drawing/2014/main" id="{7240A5AB-CFE3-4E45-BBD3-103F9D56E9A8}"/>
              </a:ext>
            </a:extLst>
          </p:cNvPr>
          <p:cNvPicPr>
            <a:picLocks noChangeAspect="1"/>
          </p:cNvPicPr>
          <p:nvPr/>
        </p:nvPicPr>
        <p:blipFill>
          <a:blip r:embed="rId4"/>
          <a:stretch>
            <a:fillRect/>
          </a:stretch>
        </p:blipFill>
        <p:spPr>
          <a:xfrm>
            <a:off x="2069136" y="349623"/>
            <a:ext cx="5005726" cy="4948518"/>
          </a:xfrm>
          <a:prstGeom prst="rect">
            <a:avLst/>
          </a:prstGeom>
        </p:spPr>
      </p:pic>
      <p:sp>
        <p:nvSpPr>
          <p:cNvPr id="7" name="Freeform 6">
            <a:extLst>
              <a:ext uri="{FF2B5EF4-FFF2-40B4-BE49-F238E27FC236}">
                <a16:creationId xmlns:a16="http://schemas.microsoft.com/office/drawing/2014/main" id="{3D80521C-C27B-6F45-9BB2-5DE81B791315}"/>
              </a:ext>
            </a:extLst>
          </p:cNvPr>
          <p:cNvSpPr/>
          <p:nvPr/>
        </p:nvSpPr>
        <p:spPr>
          <a:xfrm>
            <a:off x="5936105" y="1079291"/>
            <a:ext cx="1978702" cy="1139253"/>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Lst>
            <a:ahLst/>
            <a:cxnLst>
              <a:cxn ang="0">
                <a:pos x="connsiteX0" y="connsiteY0"/>
              </a:cxn>
              <a:cxn ang="0">
                <a:pos x="connsiteX1" y="connsiteY1"/>
              </a:cxn>
              <a:cxn ang="0">
                <a:pos x="connsiteX2" y="connsiteY2"/>
              </a:cxn>
              <a:cxn ang="0">
                <a:pos x="connsiteX3" y="connsiteY3"/>
              </a:cxn>
            </a:cxnLst>
            <a:rect l="l" t="t" r="r" b="b"/>
            <a:pathLst>
              <a:path w="1978702" h="1139253">
                <a:moveTo>
                  <a:pt x="1978702" y="0"/>
                </a:moveTo>
                <a:cubicBezTo>
                  <a:pt x="1831299" y="397239"/>
                  <a:pt x="1558978" y="529653"/>
                  <a:pt x="1229194" y="719528"/>
                </a:cubicBezTo>
                <a:cubicBezTo>
                  <a:pt x="899410" y="909404"/>
                  <a:pt x="204866" y="1069299"/>
                  <a:pt x="0" y="1139253"/>
                </a:cubicBezTo>
                <a:lnTo>
                  <a:pt x="0" y="1139253"/>
                </a:lnTo>
              </a:path>
            </a:pathLst>
          </a:custGeom>
          <a:noFill/>
          <a:ln w="50800" cap="rnd">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Freeform 7">
            <a:extLst>
              <a:ext uri="{FF2B5EF4-FFF2-40B4-BE49-F238E27FC236}">
                <a16:creationId xmlns:a16="http://schemas.microsoft.com/office/drawing/2014/main" id="{621E9B8E-ADDC-8447-9E8B-24197F368147}"/>
              </a:ext>
            </a:extLst>
          </p:cNvPr>
          <p:cNvSpPr/>
          <p:nvPr/>
        </p:nvSpPr>
        <p:spPr>
          <a:xfrm rot="14340958">
            <a:off x="636961" y="608112"/>
            <a:ext cx="1978702" cy="1139253"/>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Lst>
            <a:ahLst/>
            <a:cxnLst>
              <a:cxn ang="0">
                <a:pos x="connsiteX0" y="connsiteY0"/>
              </a:cxn>
              <a:cxn ang="0">
                <a:pos x="connsiteX1" y="connsiteY1"/>
              </a:cxn>
              <a:cxn ang="0">
                <a:pos x="connsiteX2" y="connsiteY2"/>
              </a:cxn>
              <a:cxn ang="0">
                <a:pos x="connsiteX3" y="connsiteY3"/>
              </a:cxn>
            </a:cxnLst>
            <a:rect l="l" t="t" r="r" b="b"/>
            <a:pathLst>
              <a:path w="1978702" h="1139253">
                <a:moveTo>
                  <a:pt x="1978702" y="0"/>
                </a:moveTo>
                <a:cubicBezTo>
                  <a:pt x="1831299" y="397239"/>
                  <a:pt x="1558978" y="529653"/>
                  <a:pt x="1229194" y="719528"/>
                </a:cubicBezTo>
                <a:cubicBezTo>
                  <a:pt x="899410" y="909404"/>
                  <a:pt x="204866" y="1069299"/>
                  <a:pt x="0" y="1139253"/>
                </a:cubicBezTo>
                <a:lnTo>
                  <a:pt x="0" y="1139253"/>
                </a:lnTo>
              </a:path>
            </a:pathLst>
          </a:custGeom>
          <a:noFill/>
          <a:ln w="50800" cap="rnd">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Freeform 8">
            <a:extLst>
              <a:ext uri="{FF2B5EF4-FFF2-40B4-BE49-F238E27FC236}">
                <a16:creationId xmlns:a16="http://schemas.microsoft.com/office/drawing/2014/main" id="{D45F9AE1-DAB9-0E40-8FC8-7C5DF7522885}"/>
              </a:ext>
            </a:extLst>
          </p:cNvPr>
          <p:cNvSpPr/>
          <p:nvPr/>
        </p:nvSpPr>
        <p:spPr>
          <a:xfrm>
            <a:off x="6341774" y="2538041"/>
            <a:ext cx="2218545" cy="891842"/>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 name="connsiteX0" fmla="*/ 2023673 w 2023673"/>
              <a:gd name="connsiteY0" fmla="*/ 878262 h 959114"/>
              <a:gd name="connsiteX1" fmla="*/ 1229194 w 2023673"/>
              <a:gd name="connsiteY1" fmla="*/ 8833 h 959114"/>
              <a:gd name="connsiteX2" fmla="*/ 0 w 2023673"/>
              <a:gd name="connsiteY2" fmla="*/ 428558 h 959114"/>
              <a:gd name="connsiteX3" fmla="*/ 0 w 2023673"/>
              <a:gd name="connsiteY3" fmla="*/ 428558 h 959114"/>
              <a:gd name="connsiteX0" fmla="*/ 2023673 w 2023673"/>
              <a:gd name="connsiteY0" fmla="*/ 878262 h 878262"/>
              <a:gd name="connsiteX1" fmla="*/ 1229194 w 2023673"/>
              <a:gd name="connsiteY1" fmla="*/ 8833 h 878262"/>
              <a:gd name="connsiteX2" fmla="*/ 0 w 2023673"/>
              <a:gd name="connsiteY2" fmla="*/ 428558 h 878262"/>
              <a:gd name="connsiteX3" fmla="*/ 0 w 2023673"/>
              <a:gd name="connsiteY3" fmla="*/ 428558 h 878262"/>
              <a:gd name="connsiteX0" fmla="*/ 2044424 w 2044424"/>
              <a:gd name="connsiteY0" fmla="*/ 879591 h 879591"/>
              <a:gd name="connsiteX1" fmla="*/ 1249945 w 2044424"/>
              <a:gd name="connsiteY1" fmla="*/ 10162 h 879591"/>
              <a:gd name="connsiteX2" fmla="*/ 20751 w 2044424"/>
              <a:gd name="connsiteY2" fmla="*/ 429887 h 879591"/>
              <a:gd name="connsiteX3" fmla="*/ 515427 w 2044424"/>
              <a:gd name="connsiteY3" fmla="*/ 819632 h 879591"/>
              <a:gd name="connsiteX0" fmla="*/ 1820209 w 1820209"/>
              <a:gd name="connsiteY0" fmla="*/ 1208574 h 1208574"/>
              <a:gd name="connsiteX1" fmla="*/ 1025730 w 1820209"/>
              <a:gd name="connsiteY1" fmla="*/ 339145 h 1208574"/>
              <a:gd name="connsiteX2" fmla="*/ 36379 w 1820209"/>
              <a:gd name="connsiteY2" fmla="*/ 39342 h 1208574"/>
              <a:gd name="connsiteX3" fmla="*/ 291212 w 1820209"/>
              <a:gd name="connsiteY3" fmla="*/ 1148615 h 1208574"/>
              <a:gd name="connsiteX0" fmla="*/ 2260175 w 2260175"/>
              <a:gd name="connsiteY0" fmla="*/ 1175896 h 1175896"/>
              <a:gd name="connsiteX1" fmla="*/ 1465696 w 2260175"/>
              <a:gd name="connsiteY1" fmla="*/ 306467 h 1175896"/>
              <a:gd name="connsiteX2" fmla="*/ 476345 w 2260175"/>
              <a:gd name="connsiteY2" fmla="*/ 6664 h 1175896"/>
              <a:gd name="connsiteX3" fmla="*/ 41630 w 2260175"/>
              <a:gd name="connsiteY3" fmla="*/ 546311 h 1175896"/>
              <a:gd name="connsiteX0" fmla="*/ 2218545 w 2218545"/>
              <a:gd name="connsiteY0" fmla="*/ 1175896 h 1175896"/>
              <a:gd name="connsiteX1" fmla="*/ 1424066 w 2218545"/>
              <a:gd name="connsiteY1" fmla="*/ 306467 h 1175896"/>
              <a:gd name="connsiteX2" fmla="*/ 434715 w 2218545"/>
              <a:gd name="connsiteY2" fmla="*/ 6664 h 1175896"/>
              <a:gd name="connsiteX3" fmla="*/ 0 w 2218545"/>
              <a:gd name="connsiteY3" fmla="*/ 546311 h 1175896"/>
              <a:gd name="connsiteX0" fmla="*/ 2218545 w 2218545"/>
              <a:gd name="connsiteY0" fmla="*/ 891842 h 891842"/>
              <a:gd name="connsiteX1" fmla="*/ 1424066 w 2218545"/>
              <a:gd name="connsiteY1" fmla="*/ 22413 h 891842"/>
              <a:gd name="connsiteX2" fmla="*/ 0 w 2218545"/>
              <a:gd name="connsiteY2" fmla="*/ 262257 h 891842"/>
            </a:gdLst>
            <a:ahLst/>
            <a:cxnLst>
              <a:cxn ang="0">
                <a:pos x="connsiteX0" y="connsiteY0"/>
              </a:cxn>
              <a:cxn ang="0">
                <a:pos x="connsiteX1" y="connsiteY1"/>
              </a:cxn>
              <a:cxn ang="0">
                <a:pos x="connsiteX2" y="connsiteY2"/>
              </a:cxn>
            </a:cxnLst>
            <a:rect l="l" t="t" r="r" b="b"/>
            <a:pathLst>
              <a:path w="2218545" h="891842">
                <a:moveTo>
                  <a:pt x="2218545" y="891842"/>
                </a:moveTo>
                <a:cubicBezTo>
                  <a:pt x="1951220" y="119849"/>
                  <a:pt x="1793824" y="127344"/>
                  <a:pt x="1424066" y="22413"/>
                </a:cubicBezTo>
                <a:cubicBezTo>
                  <a:pt x="1054308" y="-82518"/>
                  <a:pt x="296681" y="212289"/>
                  <a:pt x="0" y="262257"/>
                </a:cubicBezTo>
              </a:path>
            </a:pathLst>
          </a:custGeom>
          <a:noFill/>
          <a:ln w="50800" cap="rnd">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Freeform 9">
            <a:extLst>
              <a:ext uri="{FF2B5EF4-FFF2-40B4-BE49-F238E27FC236}">
                <a16:creationId xmlns:a16="http://schemas.microsoft.com/office/drawing/2014/main" id="{A238F9D0-1A8E-F24A-8A44-1AB5325749BE}"/>
              </a:ext>
            </a:extLst>
          </p:cNvPr>
          <p:cNvSpPr/>
          <p:nvPr/>
        </p:nvSpPr>
        <p:spPr>
          <a:xfrm rot="8927460">
            <a:off x="1079784" y="3728678"/>
            <a:ext cx="1978702" cy="1139253"/>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Lst>
            <a:ahLst/>
            <a:cxnLst>
              <a:cxn ang="0">
                <a:pos x="connsiteX0" y="connsiteY0"/>
              </a:cxn>
              <a:cxn ang="0">
                <a:pos x="connsiteX1" y="connsiteY1"/>
              </a:cxn>
              <a:cxn ang="0">
                <a:pos x="connsiteX2" y="connsiteY2"/>
              </a:cxn>
              <a:cxn ang="0">
                <a:pos x="connsiteX3" y="connsiteY3"/>
              </a:cxn>
            </a:cxnLst>
            <a:rect l="l" t="t" r="r" b="b"/>
            <a:pathLst>
              <a:path w="1978702" h="1139253">
                <a:moveTo>
                  <a:pt x="1978702" y="0"/>
                </a:moveTo>
                <a:cubicBezTo>
                  <a:pt x="1831299" y="397239"/>
                  <a:pt x="1558978" y="529653"/>
                  <a:pt x="1229194" y="719528"/>
                </a:cubicBezTo>
                <a:cubicBezTo>
                  <a:pt x="899410" y="909404"/>
                  <a:pt x="204866" y="1069299"/>
                  <a:pt x="0" y="1139253"/>
                </a:cubicBezTo>
                <a:lnTo>
                  <a:pt x="0" y="1139253"/>
                </a:lnTo>
              </a:path>
            </a:pathLst>
          </a:custGeom>
          <a:noFill/>
          <a:ln w="50800" cap="rnd">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Freeform 10">
            <a:extLst>
              <a:ext uri="{FF2B5EF4-FFF2-40B4-BE49-F238E27FC236}">
                <a16:creationId xmlns:a16="http://schemas.microsoft.com/office/drawing/2014/main" id="{89BCC41B-6D2B-8140-B79A-BF6648F74583}"/>
              </a:ext>
            </a:extLst>
          </p:cNvPr>
          <p:cNvSpPr/>
          <p:nvPr/>
        </p:nvSpPr>
        <p:spPr>
          <a:xfrm rot="4331957">
            <a:off x="3835864" y="3012865"/>
            <a:ext cx="1910756" cy="1412678"/>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 name="connsiteX0" fmla="*/ 2221921 w 2221921"/>
              <a:gd name="connsiteY0" fmla="*/ 0 h 1392366"/>
              <a:gd name="connsiteX1" fmla="*/ 1472413 w 2221921"/>
              <a:gd name="connsiteY1" fmla="*/ 719528 h 1392366"/>
              <a:gd name="connsiteX2" fmla="*/ 243219 w 2221921"/>
              <a:gd name="connsiteY2" fmla="*/ 1139253 h 1392366"/>
              <a:gd name="connsiteX3" fmla="*/ 0 w 2221921"/>
              <a:gd name="connsiteY3" fmla="*/ 1392366 h 1392366"/>
              <a:gd name="connsiteX0" fmla="*/ 2221921 w 2221921"/>
              <a:gd name="connsiteY0" fmla="*/ 0 h 1392366"/>
              <a:gd name="connsiteX1" fmla="*/ 1472413 w 2221921"/>
              <a:gd name="connsiteY1" fmla="*/ 719528 h 1392366"/>
              <a:gd name="connsiteX2" fmla="*/ 618981 w 2221921"/>
              <a:gd name="connsiteY2" fmla="*/ 1112802 h 1392366"/>
              <a:gd name="connsiteX3" fmla="*/ 0 w 2221921"/>
              <a:gd name="connsiteY3" fmla="*/ 1392366 h 1392366"/>
              <a:gd name="connsiteX0" fmla="*/ 2613617 w 2613617"/>
              <a:gd name="connsiteY0" fmla="*/ 0 h 1698212"/>
              <a:gd name="connsiteX1" fmla="*/ 1864109 w 2613617"/>
              <a:gd name="connsiteY1" fmla="*/ 719528 h 1698212"/>
              <a:gd name="connsiteX2" fmla="*/ 1010677 w 2613617"/>
              <a:gd name="connsiteY2" fmla="*/ 1112802 h 1698212"/>
              <a:gd name="connsiteX3" fmla="*/ 0 w 2613617"/>
              <a:gd name="connsiteY3" fmla="*/ 1698212 h 1698212"/>
              <a:gd name="connsiteX0" fmla="*/ 2613617 w 2613617"/>
              <a:gd name="connsiteY0" fmla="*/ 0 h 1698212"/>
              <a:gd name="connsiteX1" fmla="*/ 1864109 w 2613617"/>
              <a:gd name="connsiteY1" fmla="*/ 719528 h 1698212"/>
              <a:gd name="connsiteX2" fmla="*/ 871339 w 2613617"/>
              <a:gd name="connsiteY2" fmla="*/ 1376302 h 1698212"/>
              <a:gd name="connsiteX3" fmla="*/ 0 w 2613617"/>
              <a:gd name="connsiteY3" fmla="*/ 1698212 h 1698212"/>
              <a:gd name="connsiteX0" fmla="*/ 2613617 w 2613617"/>
              <a:gd name="connsiteY0" fmla="*/ 0 h 1698212"/>
              <a:gd name="connsiteX1" fmla="*/ 1585243 w 2613617"/>
              <a:gd name="connsiteY1" fmla="*/ 716543 h 1698212"/>
              <a:gd name="connsiteX2" fmla="*/ 871339 w 2613617"/>
              <a:gd name="connsiteY2" fmla="*/ 1376302 h 1698212"/>
              <a:gd name="connsiteX3" fmla="*/ 0 w 2613617"/>
              <a:gd name="connsiteY3" fmla="*/ 1698212 h 1698212"/>
              <a:gd name="connsiteX0" fmla="*/ 2613617 w 2613617"/>
              <a:gd name="connsiteY0" fmla="*/ 0 h 1698212"/>
              <a:gd name="connsiteX1" fmla="*/ 1585243 w 2613617"/>
              <a:gd name="connsiteY1" fmla="*/ 716543 h 1698212"/>
              <a:gd name="connsiteX2" fmla="*/ 871339 w 2613617"/>
              <a:gd name="connsiteY2" fmla="*/ 1376302 h 1698212"/>
              <a:gd name="connsiteX3" fmla="*/ 0 w 2613617"/>
              <a:gd name="connsiteY3" fmla="*/ 1698212 h 1698212"/>
              <a:gd name="connsiteX0" fmla="*/ 2613617 w 2613617"/>
              <a:gd name="connsiteY0" fmla="*/ 0 h 1698212"/>
              <a:gd name="connsiteX1" fmla="*/ 1397721 w 2613617"/>
              <a:gd name="connsiteY1" fmla="*/ 758259 h 1698212"/>
              <a:gd name="connsiteX2" fmla="*/ 871339 w 2613617"/>
              <a:gd name="connsiteY2" fmla="*/ 1376302 h 1698212"/>
              <a:gd name="connsiteX3" fmla="*/ 0 w 2613617"/>
              <a:gd name="connsiteY3" fmla="*/ 1698212 h 1698212"/>
              <a:gd name="connsiteX0" fmla="*/ 2613617 w 2613617"/>
              <a:gd name="connsiteY0" fmla="*/ 0 h 1698212"/>
              <a:gd name="connsiteX1" fmla="*/ 871339 w 2613617"/>
              <a:gd name="connsiteY1" fmla="*/ 1376302 h 1698212"/>
              <a:gd name="connsiteX2" fmla="*/ 0 w 2613617"/>
              <a:gd name="connsiteY2" fmla="*/ 1698212 h 1698212"/>
            </a:gdLst>
            <a:ahLst/>
            <a:cxnLst>
              <a:cxn ang="0">
                <a:pos x="connsiteX0" y="connsiteY0"/>
              </a:cxn>
              <a:cxn ang="0">
                <a:pos x="connsiteX1" y="connsiteY1"/>
              </a:cxn>
              <a:cxn ang="0">
                <a:pos x="connsiteX2" y="connsiteY2"/>
              </a:cxn>
            </a:cxnLst>
            <a:rect l="l" t="t" r="r" b="b"/>
            <a:pathLst>
              <a:path w="2613617" h="1698212">
                <a:moveTo>
                  <a:pt x="2613617" y="0"/>
                </a:moveTo>
                <a:cubicBezTo>
                  <a:pt x="2250643" y="286730"/>
                  <a:pt x="1306942" y="1093267"/>
                  <a:pt x="871339" y="1376302"/>
                </a:cubicBezTo>
                <a:cubicBezTo>
                  <a:pt x="435736" y="1659337"/>
                  <a:pt x="81073" y="1613841"/>
                  <a:pt x="0" y="1698212"/>
                </a:cubicBezTo>
              </a:path>
            </a:pathLst>
          </a:custGeom>
          <a:noFill/>
          <a:ln w="25400" cap="rnd">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464783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1688745-0342-A549-860F-C6F6338BE138}"/>
              </a:ext>
            </a:extLst>
          </p:cNvPr>
          <p:cNvPicPr>
            <a:picLocks noChangeAspect="1"/>
          </p:cNvPicPr>
          <p:nvPr/>
        </p:nvPicPr>
        <p:blipFill>
          <a:blip r:embed="rId3">
            <a:alphaModFix/>
          </a:blip>
          <a:stretch>
            <a:fillRect/>
          </a:stretch>
        </p:blipFill>
        <p:spPr>
          <a:xfrm>
            <a:off x="2809721" y="1859629"/>
            <a:ext cx="1641967" cy="1332995"/>
          </a:xfrm>
          <a:prstGeom prst="rect">
            <a:avLst/>
          </a:prstGeom>
        </p:spPr>
      </p:pic>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69F83FD-F161-9D45-8EF9-E6034C8C8EAA}"/>
                  </a:ext>
                </a:extLst>
              </p:cNvPr>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𝑝</m:t>
                      </m:r>
                    </m:oMath>
                  </m:oMathPara>
                </a14:m>
                <a:endParaRPr lang="es-ES_tradnl" dirty="0"/>
              </a:p>
            </p:txBody>
          </p:sp>
        </mc:Choice>
        <mc:Fallback xmlns="">
          <p:sp>
            <p:nvSpPr>
              <p:cNvPr id="2" name="Title 1">
                <a:extLst>
                  <a:ext uri="{FF2B5EF4-FFF2-40B4-BE49-F238E27FC236}">
                    <a16:creationId xmlns:a16="http://schemas.microsoft.com/office/drawing/2014/main" id="{D69F83FD-F161-9D45-8EF9-E6034C8C8EAA}"/>
                  </a:ext>
                </a:extLst>
              </p:cNvPr>
              <p:cNvSpPr>
                <a:spLocks noGrp="1" noRot="1" noChangeAspect="1" noMove="1" noResize="1" noEditPoints="1" noAdjustHandles="1" noChangeArrowheads="1" noChangeShapeType="1" noTextEdit="1"/>
              </p:cNvSpPr>
              <p:nvPr>
                <p:ph type="title"/>
              </p:nvPr>
            </p:nvSpPr>
            <p:spPr>
              <a:blipFill>
                <a:blip r:embed="rId4"/>
                <a:stretch>
                  <a:fillRect b="-8547"/>
                </a:stretch>
              </a:blipFill>
            </p:spPr>
            <p:txBody>
              <a:bodyPr/>
              <a:lstStyle/>
              <a:p>
                <a:r>
                  <a:rPr lang="es-ES_tradnl">
                    <a:noFill/>
                  </a:rPr>
                  <a:t> </a:t>
                </a:r>
              </a:p>
            </p:txBody>
          </p:sp>
        </mc:Fallback>
      </mc:AlternateContent>
      <p:sp>
        <p:nvSpPr>
          <p:cNvPr id="4" name="Subtitle 3">
            <a:extLst>
              <a:ext uri="{FF2B5EF4-FFF2-40B4-BE49-F238E27FC236}">
                <a16:creationId xmlns:a16="http://schemas.microsoft.com/office/drawing/2014/main" id="{764FB614-23A0-EB40-A4D0-C81CE94B76C8}"/>
              </a:ext>
            </a:extLst>
          </p:cNvPr>
          <p:cNvSpPr>
            <a:spLocks noGrp="1"/>
          </p:cNvSpPr>
          <p:nvPr>
            <p:ph type="subTitle" idx="1"/>
          </p:nvPr>
        </p:nvSpPr>
        <p:spPr/>
        <p:txBody>
          <a:bodyPr/>
          <a:lstStyle/>
          <a:p>
            <a:endParaRPr lang="es-ES_tradnl"/>
          </a:p>
        </p:txBody>
      </p:sp>
      <p:sp>
        <p:nvSpPr>
          <p:cNvPr id="7" name="Freeform 6">
            <a:extLst>
              <a:ext uri="{FF2B5EF4-FFF2-40B4-BE49-F238E27FC236}">
                <a16:creationId xmlns:a16="http://schemas.microsoft.com/office/drawing/2014/main" id="{3D80521C-C27B-6F45-9BB2-5DE81B791315}"/>
              </a:ext>
            </a:extLst>
          </p:cNvPr>
          <p:cNvSpPr/>
          <p:nvPr/>
        </p:nvSpPr>
        <p:spPr>
          <a:xfrm>
            <a:off x="4107305" y="1079291"/>
            <a:ext cx="3807502" cy="1408495"/>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Lst>
            <a:ahLst/>
            <a:cxnLst>
              <a:cxn ang="0">
                <a:pos x="connsiteX0" y="connsiteY0"/>
              </a:cxn>
              <a:cxn ang="0">
                <a:pos x="connsiteX1" y="connsiteY1"/>
              </a:cxn>
              <a:cxn ang="0">
                <a:pos x="connsiteX2" y="connsiteY2"/>
              </a:cxn>
              <a:cxn ang="0">
                <a:pos x="connsiteX3" y="connsiteY3"/>
              </a:cxn>
            </a:cxnLst>
            <a:rect l="l" t="t" r="r" b="b"/>
            <a:pathLst>
              <a:path w="1978702" h="1139253">
                <a:moveTo>
                  <a:pt x="1978702" y="0"/>
                </a:moveTo>
                <a:cubicBezTo>
                  <a:pt x="1831299" y="397239"/>
                  <a:pt x="1558978" y="529653"/>
                  <a:pt x="1229194" y="719528"/>
                </a:cubicBezTo>
                <a:cubicBezTo>
                  <a:pt x="899410" y="909404"/>
                  <a:pt x="204866" y="1069299"/>
                  <a:pt x="0" y="1139253"/>
                </a:cubicBezTo>
                <a:lnTo>
                  <a:pt x="0" y="1139253"/>
                </a:lnTo>
              </a:path>
            </a:pathLst>
          </a:custGeom>
          <a:noFill/>
          <a:ln w="50800" cap="rnd">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Freeform 7">
            <a:extLst>
              <a:ext uri="{FF2B5EF4-FFF2-40B4-BE49-F238E27FC236}">
                <a16:creationId xmlns:a16="http://schemas.microsoft.com/office/drawing/2014/main" id="{621E9B8E-ADDC-8447-9E8B-24197F368147}"/>
              </a:ext>
            </a:extLst>
          </p:cNvPr>
          <p:cNvSpPr/>
          <p:nvPr/>
        </p:nvSpPr>
        <p:spPr>
          <a:xfrm rot="14340958">
            <a:off x="599474" y="674349"/>
            <a:ext cx="2773206" cy="1501454"/>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 name="connsiteX0" fmla="*/ 2023207 w 2023207"/>
              <a:gd name="connsiteY0" fmla="*/ 0 h 2147093"/>
              <a:gd name="connsiteX1" fmla="*/ 1273699 w 2023207"/>
              <a:gd name="connsiteY1" fmla="*/ 719528 h 2147093"/>
              <a:gd name="connsiteX2" fmla="*/ 44505 w 2023207"/>
              <a:gd name="connsiteY2" fmla="*/ 1139253 h 2147093"/>
              <a:gd name="connsiteX3" fmla="*/ 296086 w 2023207"/>
              <a:gd name="connsiteY3" fmla="*/ 2147093 h 2147093"/>
              <a:gd name="connsiteX0" fmla="*/ 2781914 w 2781914"/>
              <a:gd name="connsiteY0" fmla="*/ 0 h 1501454"/>
              <a:gd name="connsiteX1" fmla="*/ 2032406 w 2781914"/>
              <a:gd name="connsiteY1" fmla="*/ 719528 h 1501454"/>
              <a:gd name="connsiteX2" fmla="*/ 803212 w 2781914"/>
              <a:gd name="connsiteY2" fmla="*/ 1139253 h 1501454"/>
              <a:gd name="connsiteX3" fmla="*/ 8708 w 2781914"/>
              <a:gd name="connsiteY3" fmla="*/ 1501454 h 1501454"/>
              <a:gd name="connsiteX0" fmla="*/ 2773206 w 2773206"/>
              <a:gd name="connsiteY0" fmla="*/ 0 h 1501574"/>
              <a:gd name="connsiteX1" fmla="*/ 2023698 w 2773206"/>
              <a:gd name="connsiteY1" fmla="*/ 719528 h 1501574"/>
              <a:gd name="connsiteX2" fmla="*/ 794504 w 2773206"/>
              <a:gd name="connsiteY2" fmla="*/ 1139253 h 1501574"/>
              <a:gd name="connsiteX3" fmla="*/ 0 w 2773206"/>
              <a:gd name="connsiteY3" fmla="*/ 1501454 h 1501574"/>
              <a:gd name="connsiteX0" fmla="*/ 2773206 w 2773206"/>
              <a:gd name="connsiteY0" fmla="*/ 0 h 1501454"/>
              <a:gd name="connsiteX1" fmla="*/ 2023698 w 2773206"/>
              <a:gd name="connsiteY1" fmla="*/ 719528 h 1501454"/>
              <a:gd name="connsiteX2" fmla="*/ 0 w 2773206"/>
              <a:gd name="connsiteY2" fmla="*/ 1501454 h 1501454"/>
            </a:gdLst>
            <a:ahLst/>
            <a:cxnLst>
              <a:cxn ang="0">
                <a:pos x="connsiteX0" y="connsiteY0"/>
              </a:cxn>
              <a:cxn ang="0">
                <a:pos x="connsiteX1" y="connsiteY1"/>
              </a:cxn>
              <a:cxn ang="0">
                <a:pos x="connsiteX2" y="connsiteY2"/>
              </a:cxn>
            </a:cxnLst>
            <a:rect l="l" t="t" r="r" b="b"/>
            <a:pathLst>
              <a:path w="2773206" h="1501454">
                <a:moveTo>
                  <a:pt x="2773206" y="0"/>
                </a:moveTo>
                <a:cubicBezTo>
                  <a:pt x="2625803" y="397239"/>
                  <a:pt x="2485899" y="469286"/>
                  <a:pt x="2023698" y="719528"/>
                </a:cubicBezTo>
                <a:cubicBezTo>
                  <a:pt x="1561497" y="969770"/>
                  <a:pt x="421604" y="1338553"/>
                  <a:pt x="0" y="1501454"/>
                </a:cubicBezTo>
              </a:path>
            </a:pathLst>
          </a:custGeom>
          <a:noFill/>
          <a:ln w="50800" cap="rnd">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Freeform 8">
            <a:extLst>
              <a:ext uri="{FF2B5EF4-FFF2-40B4-BE49-F238E27FC236}">
                <a16:creationId xmlns:a16="http://schemas.microsoft.com/office/drawing/2014/main" id="{D45F9AE1-DAB9-0E40-8FC8-7C5DF7522885}"/>
              </a:ext>
            </a:extLst>
          </p:cNvPr>
          <p:cNvSpPr/>
          <p:nvPr/>
        </p:nvSpPr>
        <p:spPr>
          <a:xfrm rot="452860">
            <a:off x="4148289" y="2746704"/>
            <a:ext cx="4059945" cy="891842"/>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 name="connsiteX0" fmla="*/ 2023673 w 2023673"/>
              <a:gd name="connsiteY0" fmla="*/ 878262 h 959114"/>
              <a:gd name="connsiteX1" fmla="*/ 1229194 w 2023673"/>
              <a:gd name="connsiteY1" fmla="*/ 8833 h 959114"/>
              <a:gd name="connsiteX2" fmla="*/ 0 w 2023673"/>
              <a:gd name="connsiteY2" fmla="*/ 428558 h 959114"/>
              <a:gd name="connsiteX3" fmla="*/ 0 w 2023673"/>
              <a:gd name="connsiteY3" fmla="*/ 428558 h 959114"/>
              <a:gd name="connsiteX0" fmla="*/ 2023673 w 2023673"/>
              <a:gd name="connsiteY0" fmla="*/ 878262 h 878262"/>
              <a:gd name="connsiteX1" fmla="*/ 1229194 w 2023673"/>
              <a:gd name="connsiteY1" fmla="*/ 8833 h 878262"/>
              <a:gd name="connsiteX2" fmla="*/ 0 w 2023673"/>
              <a:gd name="connsiteY2" fmla="*/ 428558 h 878262"/>
              <a:gd name="connsiteX3" fmla="*/ 0 w 2023673"/>
              <a:gd name="connsiteY3" fmla="*/ 428558 h 878262"/>
              <a:gd name="connsiteX0" fmla="*/ 2044424 w 2044424"/>
              <a:gd name="connsiteY0" fmla="*/ 879591 h 879591"/>
              <a:gd name="connsiteX1" fmla="*/ 1249945 w 2044424"/>
              <a:gd name="connsiteY1" fmla="*/ 10162 h 879591"/>
              <a:gd name="connsiteX2" fmla="*/ 20751 w 2044424"/>
              <a:gd name="connsiteY2" fmla="*/ 429887 h 879591"/>
              <a:gd name="connsiteX3" fmla="*/ 515427 w 2044424"/>
              <a:gd name="connsiteY3" fmla="*/ 819632 h 879591"/>
              <a:gd name="connsiteX0" fmla="*/ 1820209 w 1820209"/>
              <a:gd name="connsiteY0" fmla="*/ 1208574 h 1208574"/>
              <a:gd name="connsiteX1" fmla="*/ 1025730 w 1820209"/>
              <a:gd name="connsiteY1" fmla="*/ 339145 h 1208574"/>
              <a:gd name="connsiteX2" fmla="*/ 36379 w 1820209"/>
              <a:gd name="connsiteY2" fmla="*/ 39342 h 1208574"/>
              <a:gd name="connsiteX3" fmla="*/ 291212 w 1820209"/>
              <a:gd name="connsiteY3" fmla="*/ 1148615 h 1208574"/>
              <a:gd name="connsiteX0" fmla="*/ 2260175 w 2260175"/>
              <a:gd name="connsiteY0" fmla="*/ 1175896 h 1175896"/>
              <a:gd name="connsiteX1" fmla="*/ 1465696 w 2260175"/>
              <a:gd name="connsiteY1" fmla="*/ 306467 h 1175896"/>
              <a:gd name="connsiteX2" fmla="*/ 476345 w 2260175"/>
              <a:gd name="connsiteY2" fmla="*/ 6664 h 1175896"/>
              <a:gd name="connsiteX3" fmla="*/ 41630 w 2260175"/>
              <a:gd name="connsiteY3" fmla="*/ 546311 h 1175896"/>
              <a:gd name="connsiteX0" fmla="*/ 2218545 w 2218545"/>
              <a:gd name="connsiteY0" fmla="*/ 1175896 h 1175896"/>
              <a:gd name="connsiteX1" fmla="*/ 1424066 w 2218545"/>
              <a:gd name="connsiteY1" fmla="*/ 306467 h 1175896"/>
              <a:gd name="connsiteX2" fmla="*/ 434715 w 2218545"/>
              <a:gd name="connsiteY2" fmla="*/ 6664 h 1175896"/>
              <a:gd name="connsiteX3" fmla="*/ 0 w 2218545"/>
              <a:gd name="connsiteY3" fmla="*/ 546311 h 1175896"/>
              <a:gd name="connsiteX0" fmla="*/ 2218545 w 2218545"/>
              <a:gd name="connsiteY0" fmla="*/ 891842 h 891842"/>
              <a:gd name="connsiteX1" fmla="*/ 1424066 w 2218545"/>
              <a:gd name="connsiteY1" fmla="*/ 22413 h 891842"/>
              <a:gd name="connsiteX2" fmla="*/ 0 w 2218545"/>
              <a:gd name="connsiteY2" fmla="*/ 262257 h 891842"/>
            </a:gdLst>
            <a:ahLst/>
            <a:cxnLst>
              <a:cxn ang="0">
                <a:pos x="connsiteX0" y="connsiteY0"/>
              </a:cxn>
              <a:cxn ang="0">
                <a:pos x="connsiteX1" y="connsiteY1"/>
              </a:cxn>
              <a:cxn ang="0">
                <a:pos x="connsiteX2" y="connsiteY2"/>
              </a:cxn>
            </a:cxnLst>
            <a:rect l="l" t="t" r="r" b="b"/>
            <a:pathLst>
              <a:path w="2218545" h="891842">
                <a:moveTo>
                  <a:pt x="2218545" y="891842"/>
                </a:moveTo>
                <a:cubicBezTo>
                  <a:pt x="1951220" y="119849"/>
                  <a:pt x="1793824" y="127344"/>
                  <a:pt x="1424066" y="22413"/>
                </a:cubicBezTo>
                <a:cubicBezTo>
                  <a:pt x="1054308" y="-82518"/>
                  <a:pt x="296681" y="212289"/>
                  <a:pt x="0" y="262257"/>
                </a:cubicBezTo>
              </a:path>
            </a:pathLst>
          </a:custGeom>
          <a:noFill/>
          <a:ln w="50800" cap="rnd">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Freeform 9">
            <a:extLst>
              <a:ext uri="{FF2B5EF4-FFF2-40B4-BE49-F238E27FC236}">
                <a16:creationId xmlns:a16="http://schemas.microsoft.com/office/drawing/2014/main" id="{A238F9D0-1A8E-F24A-8A44-1AB5325749BE}"/>
              </a:ext>
            </a:extLst>
          </p:cNvPr>
          <p:cNvSpPr/>
          <p:nvPr/>
        </p:nvSpPr>
        <p:spPr>
          <a:xfrm rot="8927460">
            <a:off x="1015450" y="3498332"/>
            <a:ext cx="2830723" cy="1149605"/>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Lst>
            <a:ahLst/>
            <a:cxnLst>
              <a:cxn ang="0">
                <a:pos x="connsiteX0" y="connsiteY0"/>
              </a:cxn>
              <a:cxn ang="0">
                <a:pos x="connsiteX1" y="connsiteY1"/>
              </a:cxn>
              <a:cxn ang="0">
                <a:pos x="connsiteX2" y="connsiteY2"/>
              </a:cxn>
              <a:cxn ang="0">
                <a:pos x="connsiteX3" y="connsiteY3"/>
              </a:cxn>
            </a:cxnLst>
            <a:rect l="l" t="t" r="r" b="b"/>
            <a:pathLst>
              <a:path w="1978702" h="1139253">
                <a:moveTo>
                  <a:pt x="1978702" y="0"/>
                </a:moveTo>
                <a:cubicBezTo>
                  <a:pt x="1831299" y="397239"/>
                  <a:pt x="1558978" y="529653"/>
                  <a:pt x="1229194" y="719528"/>
                </a:cubicBezTo>
                <a:cubicBezTo>
                  <a:pt x="899410" y="909404"/>
                  <a:pt x="204866" y="1069299"/>
                  <a:pt x="0" y="1139253"/>
                </a:cubicBezTo>
                <a:lnTo>
                  <a:pt x="0" y="1139253"/>
                </a:lnTo>
              </a:path>
            </a:pathLst>
          </a:custGeom>
          <a:noFill/>
          <a:ln w="50800" cap="rnd">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Freeform 10">
            <a:extLst>
              <a:ext uri="{FF2B5EF4-FFF2-40B4-BE49-F238E27FC236}">
                <a16:creationId xmlns:a16="http://schemas.microsoft.com/office/drawing/2014/main" id="{89BCC41B-6D2B-8140-B79A-BF6648F74583}"/>
              </a:ext>
            </a:extLst>
          </p:cNvPr>
          <p:cNvSpPr/>
          <p:nvPr/>
        </p:nvSpPr>
        <p:spPr>
          <a:xfrm rot="4331957">
            <a:off x="3835864" y="3012865"/>
            <a:ext cx="1910756" cy="1412678"/>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 name="connsiteX0" fmla="*/ 2221921 w 2221921"/>
              <a:gd name="connsiteY0" fmla="*/ 0 h 1392366"/>
              <a:gd name="connsiteX1" fmla="*/ 1472413 w 2221921"/>
              <a:gd name="connsiteY1" fmla="*/ 719528 h 1392366"/>
              <a:gd name="connsiteX2" fmla="*/ 243219 w 2221921"/>
              <a:gd name="connsiteY2" fmla="*/ 1139253 h 1392366"/>
              <a:gd name="connsiteX3" fmla="*/ 0 w 2221921"/>
              <a:gd name="connsiteY3" fmla="*/ 1392366 h 1392366"/>
              <a:gd name="connsiteX0" fmla="*/ 2221921 w 2221921"/>
              <a:gd name="connsiteY0" fmla="*/ 0 h 1392366"/>
              <a:gd name="connsiteX1" fmla="*/ 1472413 w 2221921"/>
              <a:gd name="connsiteY1" fmla="*/ 719528 h 1392366"/>
              <a:gd name="connsiteX2" fmla="*/ 618981 w 2221921"/>
              <a:gd name="connsiteY2" fmla="*/ 1112802 h 1392366"/>
              <a:gd name="connsiteX3" fmla="*/ 0 w 2221921"/>
              <a:gd name="connsiteY3" fmla="*/ 1392366 h 1392366"/>
              <a:gd name="connsiteX0" fmla="*/ 2613617 w 2613617"/>
              <a:gd name="connsiteY0" fmla="*/ 0 h 1698212"/>
              <a:gd name="connsiteX1" fmla="*/ 1864109 w 2613617"/>
              <a:gd name="connsiteY1" fmla="*/ 719528 h 1698212"/>
              <a:gd name="connsiteX2" fmla="*/ 1010677 w 2613617"/>
              <a:gd name="connsiteY2" fmla="*/ 1112802 h 1698212"/>
              <a:gd name="connsiteX3" fmla="*/ 0 w 2613617"/>
              <a:gd name="connsiteY3" fmla="*/ 1698212 h 1698212"/>
              <a:gd name="connsiteX0" fmla="*/ 2613617 w 2613617"/>
              <a:gd name="connsiteY0" fmla="*/ 0 h 1698212"/>
              <a:gd name="connsiteX1" fmla="*/ 1864109 w 2613617"/>
              <a:gd name="connsiteY1" fmla="*/ 719528 h 1698212"/>
              <a:gd name="connsiteX2" fmla="*/ 871339 w 2613617"/>
              <a:gd name="connsiteY2" fmla="*/ 1376302 h 1698212"/>
              <a:gd name="connsiteX3" fmla="*/ 0 w 2613617"/>
              <a:gd name="connsiteY3" fmla="*/ 1698212 h 1698212"/>
              <a:gd name="connsiteX0" fmla="*/ 2613617 w 2613617"/>
              <a:gd name="connsiteY0" fmla="*/ 0 h 1698212"/>
              <a:gd name="connsiteX1" fmla="*/ 1585243 w 2613617"/>
              <a:gd name="connsiteY1" fmla="*/ 716543 h 1698212"/>
              <a:gd name="connsiteX2" fmla="*/ 871339 w 2613617"/>
              <a:gd name="connsiteY2" fmla="*/ 1376302 h 1698212"/>
              <a:gd name="connsiteX3" fmla="*/ 0 w 2613617"/>
              <a:gd name="connsiteY3" fmla="*/ 1698212 h 1698212"/>
              <a:gd name="connsiteX0" fmla="*/ 2613617 w 2613617"/>
              <a:gd name="connsiteY0" fmla="*/ 0 h 1698212"/>
              <a:gd name="connsiteX1" fmla="*/ 1585243 w 2613617"/>
              <a:gd name="connsiteY1" fmla="*/ 716543 h 1698212"/>
              <a:gd name="connsiteX2" fmla="*/ 871339 w 2613617"/>
              <a:gd name="connsiteY2" fmla="*/ 1376302 h 1698212"/>
              <a:gd name="connsiteX3" fmla="*/ 0 w 2613617"/>
              <a:gd name="connsiteY3" fmla="*/ 1698212 h 1698212"/>
              <a:gd name="connsiteX0" fmla="*/ 2613617 w 2613617"/>
              <a:gd name="connsiteY0" fmla="*/ 0 h 1698212"/>
              <a:gd name="connsiteX1" fmla="*/ 1397721 w 2613617"/>
              <a:gd name="connsiteY1" fmla="*/ 758259 h 1698212"/>
              <a:gd name="connsiteX2" fmla="*/ 871339 w 2613617"/>
              <a:gd name="connsiteY2" fmla="*/ 1376302 h 1698212"/>
              <a:gd name="connsiteX3" fmla="*/ 0 w 2613617"/>
              <a:gd name="connsiteY3" fmla="*/ 1698212 h 1698212"/>
              <a:gd name="connsiteX0" fmla="*/ 2613617 w 2613617"/>
              <a:gd name="connsiteY0" fmla="*/ 0 h 1698212"/>
              <a:gd name="connsiteX1" fmla="*/ 871339 w 2613617"/>
              <a:gd name="connsiteY1" fmla="*/ 1376302 h 1698212"/>
              <a:gd name="connsiteX2" fmla="*/ 0 w 2613617"/>
              <a:gd name="connsiteY2" fmla="*/ 1698212 h 1698212"/>
            </a:gdLst>
            <a:ahLst/>
            <a:cxnLst>
              <a:cxn ang="0">
                <a:pos x="connsiteX0" y="connsiteY0"/>
              </a:cxn>
              <a:cxn ang="0">
                <a:pos x="connsiteX1" y="connsiteY1"/>
              </a:cxn>
              <a:cxn ang="0">
                <a:pos x="connsiteX2" y="connsiteY2"/>
              </a:cxn>
            </a:cxnLst>
            <a:rect l="l" t="t" r="r" b="b"/>
            <a:pathLst>
              <a:path w="2613617" h="1698212">
                <a:moveTo>
                  <a:pt x="2613617" y="0"/>
                </a:moveTo>
                <a:cubicBezTo>
                  <a:pt x="2250643" y="286730"/>
                  <a:pt x="1306942" y="1093267"/>
                  <a:pt x="871339" y="1376302"/>
                </a:cubicBezTo>
                <a:cubicBezTo>
                  <a:pt x="435736" y="1659337"/>
                  <a:pt x="81073" y="1613841"/>
                  <a:pt x="0" y="1698212"/>
                </a:cubicBezTo>
              </a:path>
            </a:pathLst>
          </a:custGeom>
          <a:noFill/>
          <a:ln w="50800" cap="rnd">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530936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88AD4C8-0227-1F4C-9F8B-5C9628D3AC6E}"/>
                  </a:ext>
                </a:extLst>
              </p:cNvPr>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sSub>
                        <m:sSubPr>
                          <m:ctrlPr>
                            <a:rPr lang="es-ES_tradnl" i="1" smtClean="0">
                              <a:latin typeface="Cambria Math" panose="02040503050406030204" pitchFamily="18" charset="0"/>
                            </a:rPr>
                          </m:ctrlPr>
                        </m:sSubPr>
                        <m:e>
                          <m:r>
                            <a:rPr lang="es-ES" i="1" smtClean="0">
                              <a:latin typeface="Cambria Math" panose="02040503050406030204" pitchFamily="18" charset="0"/>
                            </a:rPr>
                            <m:t>𝑚</m:t>
                          </m:r>
                        </m:e>
                        <m:sub>
                          <m:r>
                            <a:rPr lang="es-ES" i="1">
                              <a:latin typeface="Cambria Math" panose="02040503050406030204" pitchFamily="18" charset="0"/>
                            </a:rPr>
                            <m:t>𝑖</m:t>
                          </m:r>
                        </m:sub>
                      </m:sSub>
                      <m:f>
                        <m:fPr>
                          <m:ctrlPr>
                            <a:rPr lang="es-ES_tradnl" i="1">
                              <a:latin typeface="Cambria Math" panose="02040503050406030204" pitchFamily="18" charset="0"/>
                            </a:rPr>
                          </m:ctrlPr>
                        </m:fPr>
                        <m:num>
                          <m:r>
                            <a:rPr lang="es-ES" i="1">
                              <a:latin typeface="Cambria Math" panose="02040503050406030204" pitchFamily="18" charset="0"/>
                            </a:rPr>
                            <m:t>1</m:t>
                          </m:r>
                        </m:num>
                        <m:den>
                          <m:r>
                            <a:rPr lang="es-ES_tradnl" i="1">
                              <a:latin typeface="Cambria Math" panose="02040503050406030204" pitchFamily="18" charset="0"/>
                              <a:ea typeface="Cambria Math" panose="02040503050406030204" pitchFamily="18" charset="0"/>
                            </a:rPr>
                            <m:t>∝</m:t>
                          </m:r>
                        </m:den>
                      </m:f>
                      <m:r>
                        <a:rPr lang="es-ES" i="1">
                          <a:latin typeface="Cambria Math" panose="02040503050406030204" pitchFamily="18" charset="0"/>
                        </a:rPr>
                        <m:t>𝑝</m:t>
                      </m:r>
                    </m:oMath>
                  </m:oMathPara>
                </a14:m>
                <a:endParaRPr lang="es-ES_tradnl" i="1" dirty="0"/>
              </a:p>
            </p:txBody>
          </p:sp>
        </mc:Choice>
        <mc:Fallback xmlns="">
          <p:sp>
            <p:nvSpPr>
              <p:cNvPr id="2" name="Title 1">
                <a:extLst>
                  <a:ext uri="{FF2B5EF4-FFF2-40B4-BE49-F238E27FC236}">
                    <a16:creationId xmlns:a16="http://schemas.microsoft.com/office/drawing/2014/main" id="{788AD4C8-0227-1F4C-9F8B-5C9628D3AC6E}"/>
                  </a:ext>
                </a:extLst>
              </p:cNvPr>
              <p:cNvSpPr>
                <a:spLocks noGrp="1" noRot="1" noChangeAspect="1" noMove="1" noResize="1" noEditPoints="1" noAdjustHandles="1" noChangeArrowheads="1" noChangeShapeType="1" noTextEdit="1"/>
              </p:cNvSpPr>
              <p:nvPr>
                <p:ph type="title"/>
              </p:nvPr>
            </p:nvSpPr>
            <p:spPr>
              <a:blipFill>
                <a:blip r:embed="rId3"/>
                <a:stretch>
                  <a:fillRect b="-9402"/>
                </a:stretch>
              </a:blipFill>
            </p:spPr>
            <p:txBody>
              <a:bodyPr/>
              <a:lstStyle/>
              <a:p>
                <a:r>
                  <a:rPr lang="es-ES_tradnl">
                    <a:noFill/>
                  </a:rPr>
                  <a:t> </a:t>
                </a:r>
              </a:p>
            </p:txBody>
          </p:sp>
        </mc:Fallback>
      </mc:AlternateContent>
      <p:sp>
        <p:nvSpPr>
          <p:cNvPr id="4" name="Subtitle 3">
            <a:extLst>
              <a:ext uri="{FF2B5EF4-FFF2-40B4-BE49-F238E27FC236}">
                <a16:creationId xmlns:a16="http://schemas.microsoft.com/office/drawing/2014/main" id="{E4B81883-7DD6-EF42-A493-8E51C89D3F70}"/>
              </a:ext>
            </a:extLst>
          </p:cNvPr>
          <p:cNvSpPr>
            <a:spLocks noGrp="1"/>
          </p:cNvSpPr>
          <p:nvPr>
            <p:ph type="subTitle" idx="1"/>
          </p:nvPr>
        </p:nvSpPr>
        <p:spPr/>
        <p:txBody>
          <a:bodyPr/>
          <a:lstStyle/>
          <a:p>
            <a:endParaRPr lang="es-ES_tradnl"/>
          </a:p>
        </p:txBody>
      </p:sp>
      <p:grpSp>
        <p:nvGrpSpPr>
          <p:cNvPr id="10" name="Group 9">
            <a:extLst>
              <a:ext uri="{FF2B5EF4-FFF2-40B4-BE49-F238E27FC236}">
                <a16:creationId xmlns:a16="http://schemas.microsoft.com/office/drawing/2014/main" id="{23EB460E-2B70-0D4D-8213-E92C7BE195D9}"/>
              </a:ext>
            </a:extLst>
          </p:cNvPr>
          <p:cNvGrpSpPr/>
          <p:nvPr/>
        </p:nvGrpSpPr>
        <p:grpSpPr>
          <a:xfrm>
            <a:off x="2814864" y="877214"/>
            <a:ext cx="3857399" cy="3611096"/>
            <a:chOff x="1876607" y="375088"/>
            <a:chExt cx="3857399" cy="3611096"/>
          </a:xfrm>
        </p:grpSpPr>
        <p:cxnSp>
          <p:nvCxnSpPr>
            <p:cNvPr id="5" name="Straight Arrow Connector 4">
              <a:extLst>
                <a:ext uri="{FF2B5EF4-FFF2-40B4-BE49-F238E27FC236}">
                  <a16:creationId xmlns:a16="http://schemas.microsoft.com/office/drawing/2014/main" id="{C6D7A1EC-AE7C-AA4C-8274-59EC9CBD26F4}"/>
                </a:ext>
              </a:extLst>
            </p:cNvPr>
            <p:cNvCxnSpPr>
              <a:cxnSpLocks/>
            </p:cNvCxnSpPr>
            <p:nvPr/>
          </p:nvCxnSpPr>
          <p:spPr>
            <a:xfrm flipV="1">
              <a:off x="1876607" y="375088"/>
              <a:ext cx="0" cy="3600000"/>
            </a:xfrm>
            <a:prstGeom prst="straightConnector1">
              <a:avLst/>
            </a:prstGeom>
            <a:ln w="38100" cap="rnd">
              <a:solidFill>
                <a:schemeClr val="tx1"/>
              </a:solidFill>
              <a:roun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9090DC6-3B9A-1B4D-9EEA-7A1AC5A7364B}"/>
                </a:ext>
              </a:extLst>
            </p:cNvPr>
            <p:cNvCxnSpPr>
              <a:cxnSpLocks/>
            </p:cNvCxnSpPr>
            <p:nvPr/>
          </p:nvCxnSpPr>
          <p:spPr>
            <a:xfrm>
              <a:off x="1876607" y="3986184"/>
              <a:ext cx="3857399" cy="0"/>
            </a:xfrm>
            <a:prstGeom prst="straightConnector1">
              <a:avLst/>
            </a:prstGeom>
            <a:ln w="38100" cap="rnd">
              <a:solidFill>
                <a:schemeClr val="tx1"/>
              </a:solidFill>
              <a:round/>
              <a:headEnd type="none"/>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BC404CD-75EF-5845-9990-16F484D70094}"/>
                  </a:ext>
                </a:extLst>
              </p:cNvPr>
              <p:cNvSpPr txBox="1"/>
              <p:nvPr/>
            </p:nvSpPr>
            <p:spPr>
              <a:xfrm>
                <a:off x="2303890" y="1025767"/>
                <a:ext cx="5109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ES_tradnl" i="1" smtClean="0">
                              <a:latin typeface="Cambria Math" panose="02040503050406030204" pitchFamily="18" charset="0"/>
                            </a:rPr>
                          </m:ctrlPr>
                        </m:sSubPr>
                        <m:e>
                          <m:r>
                            <a:rPr lang="es-ES" i="1" smtClean="0">
                              <a:latin typeface="Cambria Math" panose="02040503050406030204" pitchFamily="18" charset="0"/>
                            </a:rPr>
                            <m:t>𝑚</m:t>
                          </m:r>
                        </m:e>
                        <m:sub>
                          <m:r>
                            <a:rPr lang="es-ES" i="1">
                              <a:latin typeface="Cambria Math" panose="02040503050406030204" pitchFamily="18" charset="0"/>
                            </a:rPr>
                            <m:t>𝑖</m:t>
                          </m:r>
                        </m:sub>
                      </m:sSub>
                    </m:oMath>
                  </m:oMathPara>
                </a14:m>
                <a:endParaRPr lang="es-ES_tradnl" dirty="0"/>
              </a:p>
            </p:txBody>
          </p:sp>
        </mc:Choice>
        <mc:Fallback xmlns="">
          <p:sp>
            <p:nvSpPr>
              <p:cNvPr id="12" name="TextBox 11">
                <a:extLst>
                  <a:ext uri="{FF2B5EF4-FFF2-40B4-BE49-F238E27FC236}">
                    <a16:creationId xmlns:a16="http://schemas.microsoft.com/office/drawing/2014/main" id="{DBC404CD-75EF-5845-9990-16F484D70094}"/>
                  </a:ext>
                </a:extLst>
              </p:cNvPr>
              <p:cNvSpPr txBox="1">
                <a:spLocks noRot="1" noChangeAspect="1" noMove="1" noResize="1" noEditPoints="1" noAdjustHandles="1" noChangeArrowheads="1" noChangeShapeType="1" noTextEdit="1"/>
              </p:cNvSpPr>
              <p:nvPr/>
            </p:nvSpPr>
            <p:spPr>
              <a:xfrm>
                <a:off x="2303890" y="1025767"/>
                <a:ext cx="510974" cy="369332"/>
              </a:xfrm>
              <a:prstGeom prst="rect">
                <a:avLst/>
              </a:prstGeom>
              <a:blipFill>
                <a:blip r:embed="rId4"/>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404FE60-E6CC-A54A-ABEA-90C673B04791}"/>
                  </a:ext>
                </a:extLst>
              </p:cNvPr>
              <p:cNvSpPr txBox="1"/>
              <p:nvPr/>
            </p:nvSpPr>
            <p:spPr>
              <a:xfrm>
                <a:off x="6130801" y="4474022"/>
                <a:ext cx="3734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𝑝</m:t>
                      </m:r>
                    </m:oMath>
                  </m:oMathPara>
                </a14:m>
                <a:endParaRPr lang="es-ES_tradnl" dirty="0"/>
              </a:p>
            </p:txBody>
          </p:sp>
        </mc:Choice>
        <mc:Fallback xmlns="">
          <p:sp>
            <p:nvSpPr>
              <p:cNvPr id="13" name="TextBox 12">
                <a:extLst>
                  <a:ext uri="{FF2B5EF4-FFF2-40B4-BE49-F238E27FC236}">
                    <a16:creationId xmlns:a16="http://schemas.microsoft.com/office/drawing/2014/main" id="{4404FE60-E6CC-A54A-ABEA-90C673B04791}"/>
                  </a:ext>
                </a:extLst>
              </p:cNvPr>
              <p:cNvSpPr txBox="1">
                <a:spLocks noRot="1" noChangeAspect="1" noMove="1" noResize="1" noEditPoints="1" noAdjustHandles="1" noChangeArrowheads="1" noChangeShapeType="1" noTextEdit="1"/>
              </p:cNvSpPr>
              <p:nvPr/>
            </p:nvSpPr>
            <p:spPr>
              <a:xfrm>
                <a:off x="6130801" y="4474022"/>
                <a:ext cx="373436" cy="369332"/>
              </a:xfrm>
              <a:prstGeom prst="rect">
                <a:avLst/>
              </a:prstGeom>
              <a:blipFill>
                <a:blip r:embed="rId5"/>
                <a:stretch>
                  <a:fillRect b="-6667"/>
                </a:stretch>
              </a:blipFill>
            </p:spPr>
            <p:txBody>
              <a:bodyPr/>
              <a:lstStyle/>
              <a:p>
                <a:r>
                  <a:rPr lang="es-ES_tradnl">
                    <a:noFill/>
                  </a:rPr>
                  <a:t> </a:t>
                </a:r>
              </a:p>
            </p:txBody>
          </p:sp>
        </mc:Fallback>
      </mc:AlternateContent>
      <p:sp>
        <p:nvSpPr>
          <p:cNvPr id="15" name="Freeform 14">
            <a:extLst>
              <a:ext uri="{FF2B5EF4-FFF2-40B4-BE49-F238E27FC236}">
                <a16:creationId xmlns:a16="http://schemas.microsoft.com/office/drawing/2014/main" id="{249318A1-1BCB-4149-8D0C-AC2194847C21}"/>
              </a:ext>
            </a:extLst>
          </p:cNvPr>
          <p:cNvSpPr/>
          <p:nvPr/>
        </p:nvSpPr>
        <p:spPr>
          <a:xfrm>
            <a:off x="3014663" y="1228725"/>
            <a:ext cx="3257550" cy="3071812"/>
          </a:xfrm>
          <a:custGeom>
            <a:avLst/>
            <a:gdLst>
              <a:gd name="connsiteX0" fmla="*/ 0 w 3200400"/>
              <a:gd name="connsiteY0" fmla="*/ 0 h 2957512"/>
              <a:gd name="connsiteX1" fmla="*/ 971550 w 3200400"/>
              <a:gd name="connsiteY1" fmla="*/ 1943100 h 2957512"/>
              <a:gd name="connsiteX2" fmla="*/ 3200400 w 3200400"/>
              <a:gd name="connsiteY2" fmla="*/ 2957512 h 2957512"/>
              <a:gd name="connsiteX0" fmla="*/ 0 w 3200400"/>
              <a:gd name="connsiteY0" fmla="*/ 0 h 2957512"/>
              <a:gd name="connsiteX1" fmla="*/ 971550 w 3200400"/>
              <a:gd name="connsiteY1" fmla="*/ 1943100 h 2957512"/>
              <a:gd name="connsiteX2" fmla="*/ 3200400 w 3200400"/>
              <a:gd name="connsiteY2" fmla="*/ 2957512 h 2957512"/>
              <a:gd name="connsiteX0" fmla="*/ 0 w 3200400"/>
              <a:gd name="connsiteY0" fmla="*/ 0 h 3071812"/>
              <a:gd name="connsiteX1" fmla="*/ 971550 w 3200400"/>
              <a:gd name="connsiteY1" fmla="*/ 1943100 h 3071812"/>
              <a:gd name="connsiteX2" fmla="*/ 3200400 w 3200400"/>
              <a:gd name="connsiteY2" fmla="*/ 3071812 h 3071812"/>
              <a:gd name="connsiteX0" fmla="*/ 0 w 3257550"/>
              <a:gd name="connsiteY0" fmla="*/ 0 h 3071812"/>
              <a:gd name="connsiteX1" fmla="*/ 1028700 w 3257550"/>
              <a:gd name="connsiteY1" fmla="*/ 1943100 h 3071812"/>
              <a:gd name="connsiteX2" fmla="*/ 3257550 w 3257550"/>
              <a:gd name="connsiteY2" fmla="*/ 3071812 h 3071812"/>
              <a:gd name="connsiteX0" fmla="*/ 0 w 3257550"/>
              <a:gd name="connsiteY0" fmla="*/ 0 h 3071812"/>
              <a:gd name="connsiteX1" fmla="*/ 1028700 w 3257550"/>
              <a:gd name="connsiteY1" fmla="*/ 1943100 h 3071812"/>
              <a:gd name="connsiteX2" fmla="*/ 3257550 w 3257550"/>
              <a:gd name="connsiteY2" fmla="*/ 3071812 h 3071812"/>
            </a:gdLst>
            <a:ahLst/>
            <a:cxnLst>
              <a:cxn ang="0">
                <a:pos x="connsiteX0" y="connsiteY0"/>
              </a:cxn>
              <a:cxn ang="0">
                <a:pos x="connsiteX1" y="connsiteY1"/>
              </a:cxn>
              <a:cxn ang="0">
                <a:pos x="connsiteX2" y="connsiteY2"/>
              </a:cxn>
            </a:cxnLst>
            <a:rect l="l" t="t" r="r" b="b"/>
            <a:pathLst>
              <a:path w="3257550" h="3071812">
                <a:moveTo>
                  <a:pt x="0" y="0"/>
                </a:moveTo>
                <a:cubicBezTo>
                  <a:pt x="47625" y="710803"/>
                  <a:pt x="485775" y="1431131"/>
                  <a:pt x="1028700" y="1943100"/>
                </a:cubicBezTo>
                <a:cubicBezTo>
                  <a:pt x="1571625" y="2455069"/>
                  <a:pt x="2209800" y="2953940"/>
                  <a:pt x="3257550" y="3071812"/>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 name="Oval 13">
            <a:extLst>
              <a:ext uri="{FF2B5EF4-FFF2-40B4-BE49-F238E27FC236}">
                <a16:creationId xmlns:a16="http://schemas.microsoft.com/office/drawing/2014/main" id="{3E069B8C-D7F2-894B-BCAC-AA4FF0A627B2}"/>
              </a:ext>
            </a:extLst>
          </p:cNvPr>
          <p:cNvSpPr/>
          <p:nvPr/>
        </p:nvSpPr>
        <p:spPr>
          <a:xfrm>
            <a:off x="4507436" y="1122363"/>
            <a:ext cx="129128" cy="12912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01177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1688745-0342-A549-860F-C6F6338BE138}"/>
              </a:ext>
            </a:extLst>
          </p:cNvPr>
          <p:cNvPicPr>
            <a:picLocks noChangeAspect="1"/>
          </p:cNvPicPr>
          <p:nvPr/>
        </p:nvPicPr>
        <p:blipFill>
          <a:blip r:embed="rId3">
            <a:alphaModFix/>
          </a:blip>
          <a:stretch>
            <a:fillRect/>
          </a:stretch>
        </p:blipFill>
        <p:spPr>
          <a:xfrm>
            <a:off x="2809721" y="1859629"/>
            <a:ext cx="1641967" cy="1332995"/>
          </a:xfrm>
          <a:prstGeom prst="rect">
            <a:avLst/>
          </a:prstGeom>
        </p:spPr>
      </p:pic>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D69F83FD-F161-9D45-8EF9-E6034C8C8EAA}"/>
                  </a:ext>
                </a:extLst>
              </p:cNvPr>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𝑀</m:t>
                      </m:r>
                    </m:oMath>
                  </m:oMathPara>
                </a14:m>
                <a:endParaRPr lang="es-ES_tradnl" dirty="0"/>
              </a:p>
            </p:txBody>
          </p:sp>
        </mc:Choice>
        <mc:Fallback>
          <p:sp>
            <p:nvSpPr>
              <p:cNvPr id="2" name="Title 1">
                <a:extLst>
                  <a:ext uri="{FF2B5EF4-FFF2-40B4-BE49-F238E27FC236}">
                    <a16:creationId xmlns:a16="http://schemas.microsoft.com/office/drawing/2014/main" id="{D69F83FD-F161-9D45-8EF9-E6034C8C8EAA}"/>
                  </a:ext>
                </a:extLst>
              </p:cNvPr>
              <p:cNvSpPr>
                <a:spLocks noGrp="1" noRot="1" noChangeAspect="1" noMove="1" noResize="1" noEditPoints="1" noAdjustHandles="1" noChangeArrowheads="1" noChangeShapeType="1" noTextEdit="1"/>
              </p:cNvSpPr>
              <p:nvPr>
                <p:ph type="title"/>
              </p:nvPr>
            </p:nvSpPr>
            <p:spPr>
              <a:blipFill>
                <a:blip r:embed="rId4"/>
                <a:stretch>
                  <a:fillRect/>
                </a:stretch>
              </a:blipFill>
            </p:spPr>
            <p:txBody>
              <a:bodyPr/>
              <a:lstStyle/>
              <a:p>
                <a:r>
                  <a:rPr lang="es-ES_tradnl">
                    <a:noFill/>
                  </a:rPr>
                  <a:t> </a:t>
                </a:r>
              </a:p>
            </p:txBody>
          </p:sp>
        </mc:Fallback>
      </mc:AlternateContent>
      <p:sp>
        <p:nvSpPr>
          <p:cNvPr id="4" name="Subtitle 3">
            <a:extLst>
              <a:ext uri="{FF2B5EF4-FFF2-40B4-BE49-F238E27FC236}">
                <a16:creationId xmlns:a16="http://schemas.microsoft.com/office/drawing/2014/main" id="{764FB614-23A0-EB40-A4D0-C81CE94B76C8}"/>
              </a:ext>
            </a:extLst>
          </p:cNvPr>
          <p:cNvSpPr>
            <a:spLocks noGrp="1"/>
          </p:cNvSpPr>
          <p:nvPr>
            <p:ph type="subTitle" idx="1"/>
          </p:nvPr>
        </p:nvSpPr>
        <p:spPr/>
        <p:txBody>
          <a:bodyPr/>
          <a:lstStyle/>
          <a:p>
            <a:endParaRPr lang="es-ES_tradnl"/>
          </a:p>
        </p:txBody>
      </p:sp>
      <p:sp>
        <p:nvSpPr>
          <p:cNvPr id="7" name="Freeform 6">
            <a:extLst>
              <a:ext uri="{FF2B5EF4-FFF2-40B4-BE49-F238E27FC236}">
                <a16:creationId xmlns:a16="http://schemas.microsoft.com/office/drawing/2014/main" id="{3D80521C-C27B-6F45-9BB2-5DE81B791315}"/>
              </a:ext>
            </a:extLst>
          </p:cNvPr>
          <p:cNvSpPr/>
          <p:nvPr/>
        </p:nvSpPr>
        <p:spPr>
          <a:xfrm>
            <a:off x="4107305" y="1079291"/>
            <a:ext cx="3807502" cy="1408495"/>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Lst>
            <a:ahLst/>
            <a:cxnLst>
              <a:cxn ang="0">
                <a:pos x="connsiteX0" y="connsiteY0"/>
              </a:cxn>
              <a:cxn ang="0">
                <a:pos x="connsiteX1" y="connsiteY1"/>
              </a:cxn>
              <a:cxn ang="0">
                <a:pos x="connsiteX2" y="connsiteY2"/>
              </a:cxn>
              <a:cxn ang="0">
                <a:pos x="connsiteX3" y="connsiteY3"/>
              </a:cxn>
            </a:cxnLst>
            <a:rect l="l" t="t" r="r" b="b"/>
            <a:pathLst>
              <a:path w="1978702" h="1139253">
                <a:moveTo>
                  <a:pt x="1978702" y="0"/>
                </a:moveTo>
                <a:cubicBezTo>
                  <a:pt x="1831299" y="397239"/>
                  <a:pt x="1558978" y="529653"/>
                  <a:pt x="1229194" y="719528"/>
                </a:cubicBezTo>
                <a:cubicBezTo>
                  <a:pt x="899410" y="909404"/>
                  <a:pt x="204866" y="1069299"/>
                  <a:pt x="0" y="1139253"/>
                </a:cubicBezTo>
                <a:lnTo>
                  <a:pt x="0" y="1139253"/>
                </a:lnTo>
              </a:path>
            </a:pathLst>
          </a:custGeom>
          <a:noFill/>
          <a:ln w="50800" cap="rnd">
            <a:solidFill>
              <a:schemeClr val="accent5">
                <a:lumMod val="75000"/>
              </a:schemeClr>
            </a:solidFill>
            <a:headEnd type="stealth"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Freeform 7">
            <a:extLst>
              <a:ext uri="{FF2B5EF4-FFF2-40B4-BE49-F238E27FC236}">
                <a16:creationId xmlns:a16="http://schemas.microsoft.com/office/drawing/2014/main" id="{621E9B8E-ADDC-8447-9E8B-24197F368147}"/>
              </a:ext>
            </a:extLst>
          </p:cNvPr>
          <p:cNvSpPr/>
          <p:nvPr/>
        </p:nvSpPr>
        <p:spPr>
          <a:xfrm rot="14340958">
            <a:off x="599474" y="674349"/>
            <a:ext cx="2773206" cy="1501454"/>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 name="connsiteX0" fmla="*/ 2023207 w 2023207"/>
              <a:gd name="connsiteY0" fmla="*/ 0 h 2147093"/>
              <a:gd name="connsiteX1" fmla="*/ 1273699 w 2023207"/>
              <a:gd name="connsiteY1" fmla="*/ 719528 h 2147093"/>
              <a:gd name="connsiteX2" fmla="*/ 44505 w 2023207"/>
              <a:gd name="connsiteY2" fmla="*/ 1139253 h 2147093"/>
              <a:gd name="connsiteX3" fmla="*/ 296086 w 2023207"/>
              <a:gd name="connsiteY3" fmla="*/ 2147093 h 2147093"/>
              <a:gd name="connsiteX0" fmla="*/ 2781914 w 2781914"/>
              <a:gd name="connsiteY0" fmla="*/ 0 h 1501454"/>
              <a:gd name="connsiteX1" fmla="*/ 2032406 w 2781914"/>
              <a:gd name="connsiteY1" fmla="*/ 719528 h 1501454"/>
              <a:gd name="connsiteX2" fmla="*/ 803212 w 2781914"/>
              <a:gd name="connsiteY2" fmla="*/ 1139253 h 1501454"/>
              <a:gd name="connsiteX3" fmla="*/ 8708 w 2781914"/>
              <a:gd name="connsiteY3" fmla="*/ 1501454 h 1501454"/>
              <a:gd name="connsiteX0" fmla="*/ 2773206 w 2773206"/>
              <a:gd name="connsiteY0" fmla="*/ 0 h 1501574"/>
              <a:gd name="connsiteX1" fmla="*/ 2023698 w 2773206"/>
              <a:gd name="connsiteY1" fmla="*/ 719528 h 1501574"/>
              <a:gd name="connsiteX2" fmla="*/ 794504 w 2773206"/>
              <a:gd name="connsiteY2" fmla="*/ 1139253 h 1501574"/>
              <a:gd name="connsiteX3" fmla="*/ 0 w 2773206"/>
              <a:gd name="connsiteY3" fmla="*/ 1501454 h 1501574"/>
              <a:gd name="connsiteX0" fmla="*/ 2773206 w 2773206"/>
              <a:gd name="connsiteY0" fmla="*/ 0 h 1501454"/>
              <a:gd name="connsiteX1" fmla="*/ 2023698 w 2773206"/>
              <a:gd name="connsiteY1" fmla="*/ 719528 h 1501454"/>
              <a:gd name="connsiteX2" fmla="*/ 0 w 2773206"/>
              <a:gd name="connsiteY2" fmla="*/ 1501454 h 1501454"/>
            </a:gdLst>
            <a:ahLst/>
            <a:cxnLst>
              <a:cxn ang="0">
                <a:pos x="connsiteX0" y="connsiteY0"/>
              </a:cxn>
              <a:cxn ang="0">
                <a:pos x="connsiteX1" y="connsiteY1"/>
              </a:cxn>
              <a:cxn ang="0">
                <a:pos x="connsiteX2" y="connsiteY2"/>
              </a:cxn>
            </a:cxnLst>
            <a:rect l="l" t="t" r="r" b="b"/>
            <a:pathLst>
              <a:path w="2773206" h="1501454">
                <a:moveTo>
                  <a:pt x="2773206" y="0"/>
                </a:moveTo>
                <a:cubicBezTo>
                  <a:pt x="2625803" y="397239"/>
                  <a:pt x="2485899" y="469286"/>
                  <a:pt x="2023698" y="719528"/>
                </a:cubicBezTo>
                <a:cubicBezTo>
                  <a:pt x="1561497" y="969770"/>
                  <a:pt x="421604" y="1338553"/>
                  <a:pt x="0" y="1501454"/>
                </a:cubicBezTo>
              </a:path>
            </a:pathLst>
          </a:custGeom>
          <a:noFill/>
          <a:ln w="50800" cap="rnd">
            <a:solidFill>
              <a:schemeClr val="accent5">
                <a:lumMod val="75000"/>
              </a:schemeClr>
            </a:solidFill>
            <a:headEnd type="stealth"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Freeform 8">
            <a:extLst>
              <a:ext uri="{FF2B5EF4-FFF2-40B4-BE49-F238E27FC236}">
                <a16:creationId xmlns:a16="http://schemas.microsoft.com/office/drawing/2014/main" id="{D45F9AE1-DAB9-0E40-8FC8-7C5DF7522885}"/>
              </a:ext>
            </a:extLst>
          </p:cNvPr>
          <p:cNvSpPr/>
          <p:nvPr/>
        </p:nvSpPr>
        <p:spPr>
          <a:xfrm rot="452860">
            <a:off x="4148289" y="2746704"/>
            <a:ext cx="4059945" cy="891842"/>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 name="connsiteX0" fmla="*/ 2023673 w 2023673"/>
              <a:gd name="connsiteY0" fmla="*/ 878262 h 959114"/>
              <a:gd name="connsiteX1" fmla="*/ 1229194 w 2023673"/>
              <a:gd name="connsiteY1" fmla="*/ 8833 h 959114"/>
              <a:gd name="connsiteX2" fmla="*/ 0 w 2023673"/>
              <a:gd name="connsiteY2" fmla="*/ 428558 h 959114"/>
              <a:gd name="connsiteX3" fmla="*/ 0 w 2023673"/>
              <a:gd name="connsiteY3" fmla="*/ 428558 h 959114"/>
              <a:gd name="connsiteX0" fmla="*/ 2023673 w 2023673"/>
              <a:gd name="connsiteY0" fmla="*/ 878262 h 878262"/>
              <a:gd name="connsiteX1" fmla="*/ 1229194 w 2023673"/>
              <a:gd name="connsiteY1" fmla="*/ 8833 h 878262"/>
              <a:gd name="connsiteX2" fmla="*/ 0 w 2023673"/>
              <a:gd name="connsiteY2" fmla="*/ 428558 h 878262"/>
              <a:gd name="connsiteX3" fmla="*/ 0 w 2023673"/>
              <a:gd name="connsiteY3" fmla="*/ 428558 h 878262"/>
              <a:gd name="connsiteX0" fmla="*/ 2044424 w 2044424"/>
              <a:gd name="connsiteY0" fmla="*/ 879591 h 879591"/>
              <a:gd name="connsiteX1" fmla="*/ 1249945 w 2044424"/>
              <a:gd name="connsiteY1" fmla="*/ 10162 h 879591"/>
              <a:gd name="connsiteX2" fmla="*/ 20751 w 2044424"/>
              <a:gd name="connsiteY2" fmla="*/ 429887 h 879591"/>
              <a:gd name="connsiteX3" fmla="*/ 515427 w 2044424"/>
              <a:gd name="connsiteY3" fmla="*/ 819632 h 879591"/>
              <a:gd name="connsiteX0" fmla="*/ 1820209 w 1820209"/>
              <a:gd name="connsiteY0" fmla="*/ 1208574 h 1208574"/>
              <a:gd name="connsiteX1" fmla="*/ 1025730 w 1820209"/>
              <a:gd name="connsiteY1" fmla="*/ 339145 h 1208574"/>
              <a:gd name="connsiteX2" fmla="*/ 36379 w 1820209"/>
              <a:gd name="connsiteY2" fmla="*/ 39342 h 1208574"/>
              <a:gd name="connsiteX3" fmla="*/ 291212 w 1820209"/>
              <a:gd name="connsiteY3" fmla="*/ 1148615 h 1208574"/>
              <a:gd name="connsiteX0" fmla="*/ 2260175 w 2260175"/>
              <a:gd name="connsiteY0" fmla="*/ 1175896 h 1175896"/>
              <a:gd name="connsiteX1" fmla="*/ 1465696 w 2260175"/>
              <a:gd name="connsiteY1" fmla="*/ 306467 h 1175896"/>
              <a:gd name="connsiteX2" fmla="*/ 476345 w 2260175"/>
              <a:gd name="connsiteY2" fmla="*/ 6664 h 1175896"/>
              <a:gd name="connsiteX3" fmla="*/ 41630 w 2260175"/>
              <a:gd name="connsiteY3" fmla="*/ 546311 h 1175896"/>
              <a:gd name="connsiteX0" fmla="*/ 2218545 w 2218545"/>
              <a:gd name="connsiteY0" fmla="*/ 1175896 h 1175896"/>
              <a:gd name="connsiteX1" fmla="*/ 1424066 w 2218545"/>
              <a:gd name="connsiteY1" fmla="*/ 306467 h 1175896"/>
              <a:gd name="connsiteX2" fmla="*/ 434715 w 2218545"/>
              <a:gd name="connsiteY2" fmla="*/ 6664 h 1175896"/>
              <a:gd name="connsiteX3" fmla="*/ 0 w 2218545"/>
              <a:gd name="connsiteY3" fmla="*/ 546311 h 1175896"/>
              <a:gd name="connsiteX0" fmla="*/ 2218545 w 2218545"/>
              <a:gd name="connsiteY0" fmla="*/ 891842 h 891842"/>
              <a:gd name="connsiteX1" fmla="*/ 1424066 w 2218545"/>
              <a:gd name="connsiteY1" fmla="*/ 22413 h 891842"/>
              <a:gd name="connsiteX2" fmla="*/ 0 w 2218545"/>
              <a:gd name="connsiteY2" fmla="*/ 262257 h 891842"/>
            </a:gdLst>
            <a:ahLst/>
            <a:cxnLst>
              <a:cxn ang="0">
                <a:pos x="connsiteX0" y="connsiteY0"/>
              </a:cxn>
              <a:cxn ang="0">
                <a:pos x="connsiteX1" y="connsiteY1"/>
              </a:cxn>
              <a:cxn ang="0">
                <a:pos x="connsiteX2" y="connsiteY2"/>
              </a:cxn>
            </a:cxnLst>
            <a:rect l="l" t="t" r="r" b="b"/>
            <a:pathLst>
              <a:path w="2218545" h="891842">
                <a:moveTo>
                  <a:pt x="2218545" y="891842"/>
                </a:moveTo>
                <a:cubicBezTo>
                  <a:pt x="1951220" y="119849"/>
                  <a:pt x="1793824" y="127344"/>
                  <a:pt x="1424066" y="22413"/>
                </a:cubicBezTo>
                <a:cubicBezTo>
                  <a:pt x="1054308" y="-82518"/>
                  <a:pt x="296681" y="212289"/>
                  <a:pt x="0" y="262257"/>
                </a:cubicBezTo>
              </a:path>
            </a:pathLst>
          </a:custGeom>
          <a:noFill/>
          <a:ln w="50800" cap="rnd">
            <a:solidFill>
              <a:schemeClr val="accent5">
                <a:lumMod val="75000"/>
              </a:schemeClr>
            </a:solidFill>
            <a:headEnd type="stealth"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Freeform 9">
            <a:extLst>
              <a:ext uri="{FF2B5EF4-FFF2-40B4-BE49-F238E27FC236}">
                <a16:creationId xmlns:a16="http://schemas.microsoft.com/office/drawing/2014/main" id="{A238F9D0-1A8E-F24A-8A44-1AB5325749BE}"/>
              </a:ext>
            </a:extLst>
          </p:cNvPr>
          <p:cNvSpPr/>
          <p:nvPr/>
        </p:nvSpPr>
        <p:spPr>
          <a:xfrm rot="8927460">
            <a:off x="1015450" y="3498332"/>
            <a:ext cx="2830723" cy="1149605"/>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Lst>
            <a:ahLst/>
            <a:cxnLst>
              <a:cxn ang="0">
                <a:pos x="connsiteX0" y="connsiteY0"/>
              </a:cxn>
              <a:cxn ang="0">
                <a:pos x="connsiteX1" y="connsiteY1"/>
              </a:cxn>
              <a:cxn ang="0">
                <a:pos x="connsiteX2" y="connsiteY2"/>
              </a:cxn>
              <a:cxn ang="0">
                <a:pos x="connsiteX3" y="connsiteY3"/>
              </a:cxn>
            </a:cxnLst>
            <a:rect l="l" t="t" r="r" b="b"/>
            <a:pathLst>
              <a:path w="1978702" h="1139253">
                <a:moveTo>
                  <a:pt x="1978702" y="0"/>
                </a:moveTo>
                <a:cubicBezTo>
                  <a:pt x="1831299" y="397239"/>
                  <a:pt x="1558978" y="529653"/>
                  <a:pt x="1229194" y="719528"/>
                </a:cubicBezTo>
                <a:cubicBezTo>
                  <a:pt x="899410" y="909404"/>
                  <a:pt x="204866" y="1069299"/>
                  <a:pt x="0" y="1139253"/>
                </a:cubicBezTo>
                <a:lnTo>
                  <a:pt x="0" y="1139253"/>
                </a:lnTo>
              </a:path>
            </a:pathLst>
          </a:custGeom>
          <a:noFill/>
          <a:ln w="50800" cap="rnd">
            <a:solidFill>
              <a:schemeClr val="accent5">
                <a:lumMod val="75000"/>
              </a:schemeClr>
            </a:solidFill>
            <a:headEnd type="stealth"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Freeform 10">
            <a:extLst>
              <a:ext uri="{FF2B5EF4-FFF2-40B4-BE49-F238E27FC236}">
                <a16:creationId xmlns:a16="http://schemas.microsoft.com/office/drawing/2014/main" id="{89BCC41B-6D2B-8140-B79A-BF6648F74583}"/>
              </a:ext>
            </a:extLst>
          </p:cNvPr>
          <p:cNvSpPr/>
          <p:nvPr/>
        </p:nvSpPr>
        <p:spPr>
          <a:xfrm rot="4331957">
            <a:off x="3835864" y="3012865"/>
            <a:ext cx="1910756" cy="1412678"/>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 name="connsiteX0" fmla="*/ 2221921 w 2221921"/>
              <a:gd name="connsiteY0" fmla="*/ 0 h 1392366"/>
              <a:gd name="connsiteX1" fmla="*/ 1472413 w 2221921"/>
              <a:gd name="connsiteY1" fmla="*/ 719528 h 1392366"/>
              <a:gd name="connsiteX2" fmla="*/ 243219 w 2221921"/>
              <a:gd name="connsiteY2" fmla="*/ 1139253 h 1392366"/>
              <a:gd name="connsiteX3" fmla="*/ 0 w 2221921"/>
              <a:gd name="connsiteY3" fmla="*/ 1392366 h 1392366"/>
              <a:gd name="connsiteX0" fmla="*/ 2221921 w 2221921"/>
              <a:gd name="connsiteY0" fmla="*/ 0 h 1392366"/>
              <a:gd name="connsiteX1" fmla="*/ 1472413 w 2221921"/>
              <a:gd name="connsiteY1" fmla="*/ 719528 h 1392366"/>
              <a:gd name="connsiteX2" fmla="*/ 618981 w 2221921"/>
              <a:gd name="connsiteY2" fmla="*/ 1112802 h 1392366"/>
              <a:gd name="connsiteX3" fmla="*/ 0 w 2221921"/>
              <a:gd name="connsiteY3" fmla="*/ 1392366 h 1392366"/>
              <a:gd name="connsiteX0" fmla="*/ 2613617 w 2613617"/>
              <a:gd name="connsiteY0" fmla="*/ 0 h 1698212"/>
              <a:gd name="connsiteX1" fmla="*/ 1864109 w 2613617"/>
              <a:gd name="connsiteY1" fmla="*/ 719528 h 1698212"/>
              <a:gd name="connsiteX2" fmla="*/ 1010677 w 2613617"/>
              <a:gd name="connsiteY2" fmla="*/ 1112802 h 1698212"/>
              <a:gd name="connsiteX3" fmla="*/ 0 w 2613617"/>
              <a:gd name="connsiteY3" fmla="*/ 1698212 h 1698212"/>
              <a:gd name="connsiteX0" fmla="*/ 2613617 w 2613617"/>
              <a:gd name="connsiteY0" fmla="*/ 0 h 1698212"/>
              <a:gd name="connsiteX1" fmla="*/ 1864109 w 2613617"/>
              <a:gd name="connsiteY1" fmla="*/ 719528 h 1698212"/>
              <a:gd name="connsiteX2" fmla="*/ 871339 w 2613617"/>
              <a:gd name="connsiteY2" fmla="*/ 1376302 h 1698212"/>
              <a:gd name="connsiteX3" fmla="*/ 0 w 2613617"/>
              <a:gd name="connsiteY3" fmla="*/ 1698212 h 1698212"/>
              <a:gd name="connsiteX0" fmla="*/ 2613617 w 2613617"/>
              <a:gd name="connsiteY0" fmla="*/ 0 h 1698212"/>
              <a:gd name="connsiteX1" fmla="*/ 1585243 w 2613617"/>
              <a:gd name="connsiteY1" fmla="*/ 716543 h 1698212"/>
              <a:gd name="connsiteX2" fmla="*/ 871339 w 2613617"/>
              <a:gd name="connsiteY2" fmla="*/ 1376302 h 1698212"/>
              <a:gd name="connsiteX3" fmla="*/ 0 w 2613617"/>
              <a:gd name="connsiteY3" fmla="*/ 1698212 h 1698212"/>
              <a:gd name="connsiteX0" fmla="*/ 2613617 w 2613617"/>
              <a:gd name="connsiteY0" fmla="*/ 0 h 1698212"/>
              <a:gd name="connsiteX1" fmla="*/ 1585243 w 2613617"/>
              <a:gd name="connsiteY1" fmla="*/ 716543 h 1698212"/>
              <a:gd name="connsiteX2" fmla="*/ 871339 w 2613617"/>
              <a:gd name="connsiteY2" fmla="*/ 1376302 h 1698212"/>
              <a:gd name="connsiteX3" fmla="*/ 0 w 2613617"/>
              <a:gd name="connsiteY3" fmla="*/ 1698212 h 1698212"/>
              <a:gd name="connsiteX0" fmla="*/ 2613617 w 2613617"/>
              <a:gd name="connsiteY0" fmla="*/ 0 h 1698212"/>
              <a:gd name="connsiteX1" fmla="*/ 1397721 w 2613617"/>
              <a:gd name="connsiteY1" fmla="*/ 758259 h 1698212"/>
              <a:gd name="connsiteX2" fmla="*/ 871339 w 2613617"/>
              <a:gd name="connsiteY2" fmla="*/ 1376302 h 1698212"/>
              <a:gd name="connsiteX3" fmla="*/ 0 w 2613617"/>
              <a:gd name="connsiteY3" fmla="*/ 1698212 h 1698212"/>
              <a:gd name="connsiteX0" fmla="*/ 2613617 w 2613617"/>
              <a:gd name="connsiteY0" fmla="*/ 0 h 1698212"/>
              <a:gd name="connsiteX1" fmla="*/ 871339 w 2613617"/>
              <a:gd name="connsiteY1" fmla="*/ 1376302 h 1698212"/>
              <a:gd name="connsiteX2" fmla="*/ 0 w 2613617"/>
              <a:gd name="connsiteY2" fmla="*/ 1698212 h 1698212"/>
            </a:gdLst>
            <a:ahLst/>
            <a:cxnLst>
              <a:cxn ang="0">
                <a:pos x="connsiteX0" y="connsiteY0"/>
              </a:cxn>
              <a:cxn ang="0">
                <a:pos x="connsiteX1" y="connsiteY1"/>
              </a:cxn>
              <a:cxn ang="0">
                <a:pos x="connsiteX2" y="connsiteY2"/>
              </a:cxn>
            </a:cxnLst>
            <a:rect l="l" t="t" r="r" b="b"/>
            <a:pathLst>
              <a:path w="2613617" h="1698212">
                <a:moveTo>
                  <a:pt x="2613617" y="0"/>
                </a:moveTo>
                <a:cubicBezTo>
                  <a:pt x="2250643" y="286730"/>
                  <a:pt x="1306942" y="1093267"/>
                  <a:pt x="871339" y="1376302"/>
                </a:cubicBezTo>
                <a:cubicBezTo>
                  <a:pt x="435736" y="1659337"/>
                  <a:pt x="81073" y="1613841"/>
                  <a:pt x="0" y="1698212"/>
                </a:cubicBezTo>
              </a:path>
            </a:pathLst>
          </a:custGeom>
          <a:noFill/>
          <a:ln w="50800" cap="rnd">
            <a:solidFill>
              <a:schemeClr val="accent5">
                <a:lumMod val="75000"/>
              </a:schemeClr>
            </a:solidFill>
            <a:headEnd type="stealth"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2227242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D69F83FD-F161-9D45-8EF9-E6034C8C8EAA}"/>
                  </a:ext>
                </a:extLst>
              </p:cNvPr>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𝑀</m:t>
                      </m:r>
                    </m:oMath>
                  </m:oMathPara>
                </a14:m>
                <a:endParaRPr lang="es-ES_tradnl" dirty="0"/>
              </a:p>
            </p:txBody>
          </p:sp>
        </mc:Choice>
        <mc:Fallback>
          <p:sp>
            <p:nvSpPr>
              <p:cNvPr id="2" name="Title 1">
                <a:extLst>
                  <a:ext uri="{FF2B5EF4-FFF2-40B4-BE49-F238E27FC236}">
                    <a16:creationId xmlns:a16="http://schemas.microsoft.com/office/drawing/2014/main" id="{D69F83FD-F161-9D45-8EF9-E6034C8C8EAA}"/>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s-ES_tradnl">
                    <a:noFill/>
                  </a:rPr>
                  <a:t> </a:t>
                </a:r>
              </a:p>
            </p:txBody>
          </p:sp>
        </mc:Fallback>
      </mc:AlternateContent>
      <p:sp>
        <p:nvSpPr>
          <p:cNvPr id="4" name="Subtitle 3">
            <a:extLst>
              <a:ext uri="{FF2B5EF4-FFF2-40B4-BE49-F238E27FC236}">
                <a16:creationId xmlns:a16="http://schemas.microsoft.com/office/drawing/2014/main" id="{764FB614-23A0-EB40-A4D0-C81CE94B76C8}"/>
              </a:ext>
            </a:extLst>
          </p:cNvPr>
          <p:cNvSpPr>
            <a:spLocks noGrp="1"/>
          </p:cNvSpPr>
          <p:nvPr>
            <p:ph type="subTitle" idx="1"/>
          </p:nvPr>
        </p:nvSpPr>
        <p:spPr/>
        <p:txBody>
          <a:bodyPr/>
          <a:lstStyle/>
          <a:p>
            <a:endParaRPr lang="es-ES_tradnl"/>
          </a:p>
        </p:txBody>
      </p:sp>
      <p:pic>
        <p:nvPicPr>
          <p:cNvPr id="5" name="Picture 4">
            <a:extLst>
              <a:ext uri="{FF2B5EF4-FFF2-40B4-BE49-F238E27FC236}">
                <a16:creationId xmlns:a16="http://schemas.microsoft.com/office/drawing/2014/main" id="{7240A5AB-CFE3-4E45-BBD3-103F9D56E9A8}"/>
              </a:ext>
            </a:extLst>
          </p:cNvPr>
          <p:cNvPicPr>
            <a:picLocks noChangeAspect="1"/>
          </p:cNvPicPr>
          <p:nvPr/>
        </p:nvPicPr>
        <p:blipFill>
          <a:blip r:embed="rId4"/>
          <a:stretch>
            <a:fillRect/>
          </a:stretch>
        </p:blipFill>
        <p:spPr>
          <a:xfrm>
            <a:off x="2069136" y="349623"/>
            <a:ext cx="5005726" cy="4948518"/>
          </a:xfrm>
          <a:prstGeom prst="rect">
            <a:avLst/>
          </a:prstGeom>
        </p:spPr>
      </p:pic>
      <p:sp>
        <p:nvSpPr>
          <p:cNvPr id="7" name="Freeform 6">
            <a:extLst>
              <a:ext uri="{FF2B5EF4-FFF2-40B4-BE49-F238E27FC236}">
                <a16:creationId xmlns:a16="http://schemas.microsoft.com/office/drawing/2014/main" id="{3D80521C-C27B-6F45-9BB2-5DE81B791315}"/>
              </a:ext>
            </a:extLst>
          </p:cNvPr>
          <p:cNvSpPr/>
          <p:nvPr/>
        </p:nvSpPr>
        <p:spPr>
          <a:xfrm>
            <a:off x="5936105" y="1079291"/>
            <a:ext cx="1978702" cy="1139253"/>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Lst>
            <a:ahLst/>
            <a:cxnLst>
              <a:cxn ang="0">
                <a:pos x="connsiteX0" y="connsiteY0"/>
              </a:cxn>
              <a:cxn ang="0">
                <a:pos x="connsiteX1" y="connsiteY1"/>
              </a:cxn>
              <a:cxn ang="0">
                <a:pos x="connsiteX2" y="connsiteY2"/>
              </a:cxn>
              <a:cxn ang="0">
                <a:pos x="connsiteX3" y="connsiteY3"/>
              </a:cxn>
            </a:cxnLst>
            <a:rect l="l" t="t" r="r" b="b"/>
            <a:pathLst>
              <a:path w="1978702" h="1139253">
                <a:moveTo>
                  <a:pt x="1978702" y="0"/>
                </a:moveTo>
                <a:cubicBezTo>
                  <a:pt x="1831299" y="397239"/>
                  <a:pt x="1558978" y="529653"/>
                  <a:pt x="1229194" y="719528"/>
                </a:cubicBezTo>
                <a:cubicBezTo>
                  <a:pt x="899410" y="909404"/>
                  <a:pt x="204866" y="1069299"/>
                  <a:pt x="0" y="1139253"/>
                </a:cubicBezTo>
                <a:lnTo>
                  <a:pt x="0" y="1139253"/>
                </a:lnTo>
              </a:path>
            </a:pathLst>
          </a:custGeom>
          <a:noFill/>
          <a:ln w="50800" cap="rnd">
            <a:solidFill>
              <a:schemeClr val="accent5">
                <a:lumMod val="75000"/>
              </a:schemeClr>
            </a:solidFill>
            <a:headEnd type="stealth"/>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Freeform 7">
            <a:extLst>
              <a:ext uri="{FF2B5EF4-FFF2-40B4-BE49-F238E27FC236}">
                <a16:creationId xmlns:a16="http://schemas.microsoft.com/office/drawing/2014/main" id="{621E9B8E-ADDC-8447-9E8B-24197F368147}"/>
              </a:ext>
            </a:extLst>
          </p:cNvPr>
          <p:cNvSpPr/>
          <p:nvPr/>
        </p:nvSpPr>
        <p:spPr>
          <a:xfrm rot="14340958">
            <a:off x="636961" y="608112"/>
            <a:ext cx="1978702" cy="1139253"/>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Lst>
            <a:ahLst/>
            <a:cxnLst>
              <a:cxn ang="0">
                <a:pos x="connsiteX0" y="connsiteY0"/>
              </a:cxn>
              <a:cxn ang="0">
                <a:pos x="connsiteX1" y="connsiteY1"/>
              </a:cxn>
              <a:cxn ang="0">
                <a:pos x="connsiteX2" y="connsiteY2"/>
              </a:cxn>
              <a:cxn ang="0">
                <a:pos x="connsiteX3" y="connsiteY3"/>
              </a:cxn>
            </a:cxnLst>
            <a:rect l="l" t="t" r="r" b="b"/>
            <a:pathLst>
              <a:path w="1978702" h="1139253">
                <a:moveTo>
                  <a:pt x="1978702" y="0"/>
                </a:moveTo>
                <a:cubicBezTo>
                  <a:pt x="1831299" y="397239"/>
                  <a:pt x="1558978" y="529653"/>
                  <a:pt x="1229194" y="719528"/>
                </a:cubicBezTo>
                <a:cubicBezTo>
                  <a:pt x="899410" y="909404"/>
                  <a:pt x="204866" y="1069299"/>
                  <a:pt x="0" y="1139253"/>
                </a:cubicBezTo>
                <a:lnTo>
                  <a:pt x="0" y="1139253"/>
                </a:lnTo>
              </a:path>
            </a:pathLst>
          </a:custGeom>
          <a:noFill/>
          <a:ln w="50800" cap="rnd">
            <a:solidFill>
              <a:schemeClr val="accent5">
                <a:lumMod val="75000"/>
              </a:schemeClr>
            </a:solidFill>
            <a:headEnd type="stealth"/>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Freeform 8">
            <a:extLst>
              <a:ext uri="{FF2B5EF4-FFF2-40B4-BE49-F238E27FC236}">
                <a16:creationId xmlns:a16="http://schemas.microsoft.com/office/drawing/2014/main" id="{D45F9AE1-DAB9-0E40-8FC8-7C5DF7522885}"/>
              </a:ext>
            </a:extLst>
          </p:cNvPr>
          <p:cNvSpPr/>
          <p:nvPr/>
        </p:nvSpPr>
        <p:spPr>
          <a:xfrm>
            <a:off x="6341774" y="2538041"/>
            <a:ext cx="2218545" cy="891842"/>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 name="connsiteX0" fmla="*/ 2023673 w 2023673"/>
              <a:gd name="connsiteY0" fmla="*/ 878262 h 959114"/>
              <a:gd name="connsiteX1" fmla="*/ 1229194 w 2023673"/>
              <a:gd name="connsiteY1" fmla="*/ 8833 h 959114"/>
              <a:gd name="connsiteX2" fmla="*/ 0 w 2023673"/>
              <a:gd name="connsiteY2" fmla="*/ 428558 h 959114"/>
              <a:gd name="connsiteX3" fmla="*/ 0 w 2023673"/>
              <a:gd name="connsiteY3" fmla="*/ 428558 h 959114"/>
              <a:gd name="connsiteX0" fmla="*/ 2023673 w 2023673"/>
              <a:gd name="connsiteY0" fmla="*/ 878262 h 878262"/>
              <a:gd name="connsiteX1" fmla="*/ 1229194 w 2023673"/>
              <a:gd name="connsiteY1" fmla="*/ 8833 h 878262"/>
              <a:gd name="connsiteX2" fmla="*/ 0 w 2023673"/>
              <a:gd name="connsiteY2" fmla="*/ 428558 h 878262"/>
              <a:gd name="connsiteX3" fmla="*/ 0 w 2023673"/>
              <a:gd name="connsiteY3" fmla="*/ 428558 h 878262"/>
              <a:gd name="connsiteX0" fmla="*/ 2044424 w 2044424"/>
              <a:gd name="connsiteY0" fmla="*/ 879591 h 879591"/>
              <a:gd name="connsiteX1" fmla="*/ 1249945 w 2044424"/>
              <a:gd name="connsiteY1" fmla="*/ 10162 h 879591"/>
              <a:gd name="connsiteX2" fmla="*/ 20751 w 2044424"/>
              <a:gd name="connsiteY2" fmla="*/ 429887 h 879591"/>
              <a:gd name="connsiteX3" fmla="*/ 515427 w 2044424"/>
              <a:gd name="connsiteY3" fmla="*/ 819632 h 879591"/>
              <a:gd name="connsiteX0" fmla="*/ 1820209 w 1820209"/>
              <a:gd name="connsiteY0" fmla="*/ 1208574 h 1208574"/>
              <a:gd name="connsiteX1" fmla="*/ 1025730 w 1820209"/>
              <a:gd name="connsiteY1" fmla="*/ 339145 h 1208574"/>
              <a:gd name="connsiteX2" fmla="*/ 36379 w 1820209"/>
              <a:gd name="connsiteY2" fmla="*/ 39342 h 1208574"/>
              <a:gd name="connsiteX3" fmla="*/ 291212 w 1820209"/>
              <a:gd name="connsiteY3" fmla="*/ 1148615 h 1208574"/>
              <a:gd name="connsiteX0" fmla="*/ 2260175 w 2260175"/>
              <a:gd name="connsiteY0" fmla="*/ 1175896 h 1175896"/>
              <a:gd name="connsiteX1" fmla="*/ 1465696 w 2260175"/>
              <a:gd name="connsiteY1" fmla="*/ 306467 h 1175896"/>
              <a:gd name="connsiteX2" fmla="*/ 476345 w 2260175"/>
              <a:gd name="connsiteY2" fmla="*/ 6664 h 1175896"/>
              <a:gd name="connsiteX3" fmla="*/ 41630 w 2260175"/>
              <a:gd name="connsiteY3" fmla="*/ 546311 h 1175896"/>
              <a:gd name="connsiteX0" fmla="*/ 2218545 w 2218545"/>
              <a:gd name="connsiteY0" fmla="*/ 1175896 h 1175896"/>
              <a:gd name="connsiteX1" fmla="*/ 1424066 w 2218545"/>
              <a:gd name="connsiteY1" fmla="*/ 306467 h 1175896"/>
              <a:gd name="connsiteX2" fmla="*/ 434715 w 2218545"/>
              <a:gd name="connsiteY2" fmla="*/ 6664 h 1175896"/>
              <a:gd name="connsiteX3" fmla="*/ 0 w 2218545"/>
              <a:gd name="connsiteY3" fmla="*/ 546311 h 1175896"/>
              <a:gd name="connsiteX0" fmla="*/ 2218545 w 2218545"/>
              <a:gd name="connsiteY0" fmla="*/ 891842 h 891842"/>
              <a:gd name="connsiteX1" fmla="*/ 1424066 w 2218545"/>
              <a:gd name="connsiteY1" fmla="*/ 22413 h 891842"/>
              <a:gd name="connsiteX2" fmla="*/ 0 w 2218545"/>
              <a:gd name="connsiteY2" fmla="*/ 262257 h 891842"/>
            </a:gdLst>
            <a:ahLst/>
            <a:cxnLst>
              <a:cxn ang="0">
                <a:pos x="connsiteX0" y="connsiteY0"/>
              </a:cxn>
              <a:cxn ang="0">
                <a:pos x="connsiteX1" y="connsiteY1"/>
              </a:cxn>
              <a:cxn ang="0">
                <a:pos x="connsiteX2" y="connsiteY2"/>
              </a:cxn>
            </a:cxnLst>
            <a:rect l="l" t="t" r="r" b="b"/>
            <a:pathLst>
              <a:path w="2218545" h="891842">
                <a:moveTo>
                  <a:pt x="2218545" y="891842"/>
                </a:moveTo>
                <a:cubicBezTo>
                  <a:pt x="1951220" y="119849"/>
                  <a:pt x="1793824" y="127344"/>
                  <a:pt x="1424066" y="22413"/>
                </a:cubicBezTo>
                <a:cubicBezTo>
                  <a:pt x="1054308" y="-82518"/>
                  <a:pt x="296681" y="212289"/>
                  <a:pt x="0" y="262257"/>
                </a:cubicBezTo>
              </a:path>
            </a:pathLst>
          </a:custGeom>
          <a:noFill/>
          <a:ln w="50800" cap="rnd">
            <a:solidFill>
              <a:schemeClr val="accent5">
                <a:lumMod val="75000"/>
              </a:schemeClr>
            </a:solidFill>
            <a:headEnd type="stealth"/>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Freeform 9">
            <a:extLst>
              <a:ext uri="{FF2B5EF4-FFF2-40B4-BE49-F238E27FC236}">
                <a16:creationId xmlns:a16="http://schemas.microsoft.com/office/drawing/2014/main" id="{A238F9D0-1A8E-F24A-8A44-1AB5325749BE}"/>
              </a:ext>
            </a:extLst>
          </p:cNvPr>
          <p:cNvSpPr/>
          <p:nvPr/>
        </p:nvSpPr>
        <p:spPr>
          <a:xfrm rot="8927460">
            <a:off x="1079784" y="3728678"/>
            <a:ext cx="1978702" cy="1139253"/>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Lst>
            <a:ahLst/>
            <a:cxnLst>
              <a:cxn ang="0">
                <a:pos x="connsiteX0" y="connsiteY0"/>
              </a:cxn>
              <a:cxn ang="0">
                <a:pos x="connsiteX1" y="connsiteY1"/>
              </a:cxn>
              <a:cxn ang="0">
                <a:pos x="connsiteX2" y="connsiteY2"/>
              </a:cxn>
              <a:cxn ang="0">
                <a:pos x="connsiteX3" y="connsiteY3"/>
              </a:cxn>
            </a:cxnLst>
            <a:rect l="l" t="t" r="r" b="b"/>
            <a:pathLst>
              <a:path w="1978702" h="1139253">
                <a:moveTo>
                  <a:pt x="1978702" y="0"/>
                </a:moveTo>
                <a:cubicBezTo>
                  <a:pt x="1831299" y="397239"/>
                  <a:pt x="1558978" y="529653"/>
                  <a:pt x="1229194" y="719528"/>
                </a:cubicBezTo>
                <a:cubicBezTo>
                  <a:pt x="899410" y="909404"/>
                  <a:pt x="204866" y="1069299"/>
                  <a:pt x="0" y="1139253"/>
                </a:cubicBezTo>
                <a:lnTo>
                  <a:pt x="0" y="1139253"/>
                </a:lnTo>
              </a:path>
            </a:pathLst>
          </a:custGeom>
          <a:noFill/>
          <a:ln w="50800" cap="rnd">
            <a:solidFill>
              <a:schemeClr val="accent5">
                <a:lumMod val="75000"/>
              </a:schemeClr>
            </a:solidFill>
            <a:headEnd type="stealth"/>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Freeform 10">
            <a:extLst>
              <a:ext uri="{FF2B5EF4-FFF2-40B4-BE49-F238E27FC236}">
                <a16:creationId xmlns:a16="http://schemas.microsoft.com/office/drawing/2014/main" id="{89BCC41B-6D2B-8140-B79A-BF6648F74583}"/>
              </a:ext>
            </a:extLst>
          </p:cNvPr>
          <p:cNvSpPr/>
          <p:nvPr/>
        </p:nvSpPr>
        <p:spPr>
          <a:xfrm rot="4331957">
            <a:off x="3835864" y="3012865"/>
            <a:ext cx="1910756" cy="1412678"/>
          </a:xfrm>
          <a:custGeom>
            <a:avLst/>
            <a:gdLst>
              <a:gd name="connsiteX0" fmla="*/ 1828800 w 1863650"/>
              <a:gd name="connsiteY0" fmla="*/ 0 h 1259174"/>
              <a:gd name="connsiteX1" fmla="*/ 1618938 w 1863650"/>
              <a:gd name="connsiteY1" fmla="*/ 1004341 h 1259174"/>
              <a:gd name="connsiteX2" fmla="*/ 0 w 1863650"/>
              <a:gd name="connsiteY2" fmla="*/ 1259174 h 1259174"/>
              <a:gd name="connsiteX3" fmla="*/ 0 w 1863650"/>
              <a:gd name="connsiteY3" fmla="*/ 1259174 h 1259174"/>
              <a:gd name="connsiteX0" fmla="*/ 1828800 w 1833237"/>
              <a:gd name="connsiteY0" fmla="*/ 0 h 1259174"/>
              <a:gd name="connsiteX1" fmla="*/ 1229194 w 1833237"/>
              <a:gd name="connsiteY1" fmla="*/ 839449 h 1259174"/>
              <a:gd name="connsiteX2" fmla="*/ 0 w 1833237"/>
              <a:gd name="connsiteY2" fmla="*/ 1259174 h 1259174"/>
              <a:gd name="connsiteX3" fmla="*/ 0 w 1833237"/>
              <a:gd name="connsiteY3" fmla="*/ 1259174 h 1259174"/>
              <a:gd name="connsiteX0" fmla="*/ 1978702 w 1982052"/>
              <a:gd name="connsiteY0" fmla="*/ 0 h 1139253"/>
              <a:gd name="connsiteX1" fmla="*/ 1229194 w 1982052"/>
              <a:gd name="connsiteY1" fmla="*/ 719528 h 1139253"/>
              <a:gd name="connsiteX2" fmla="*/ 0 w 1982052"/>
              <a:gd name="connsiteY2" fmla="*/ 1139253 h 1139253"/>
              <a:gd name="connsiteX3" fmla="*/ 0 w 1982052"/>
              <a:gd name="connsiteY3" fmla="*/ 1139253 h 1139253"/>
              <a:gd name="connsiteX0" fmla="*/ 1978702 w 1978702"/>
              <a:gd name="connsiteY0" fmla="*/ 0 h 1139253"/>
              <a:gd name="connsiteX1" fmla="*/ 1229194 w 1978702"/>
              <a:gd name="connsiteY1" fmla="*/ 719528 h 1139253"/>
              <a:gd name="connsiteX2" fmla="*/ 0 w 1978702"/>
              <a:gd name="connsiteY2" fmla="*/ 1139253 h 1139253"/>
              <a:gd name="connsiteX3" fmla="*/ 0 w 1978702"/>
              <a:gd name="connsiteY3" fmla="*/ 1139253 h 1139253"/>
              <a:gd name="connsiteX0" fmla="*/ 2221921 w 2221921"/>
              <a:gd name="connsiteY0" fmla="*/ 0 h 1392366"/>
              <a:gd name="connsiteX1" fmla="*/ 1472413 w 2221921"/>
              <a:gd name="connsiteY1" fmla="*/ 719528 h 1392366"/>
              <a:gd name="connsiteX2" fmla="*/ 243219 w 2221921"/>
              <a:gd name="connsiteY2" fmla="*/ 1139253 h 1392366"/>
              <a:gd name="connsiteX3" fmla="*/ 0 w 2221921"/>
              <a:gd name="connsiteY3" fmla="*/ 1392366 h 1392366"/>
              <a:gd name="connsiteX0" fmla="*/ 2221921 w 2221921"/>
              <a:gd name="connsiteY0" fmla="*/ 0 h 1392366"/>
              <a:gd name="connsiteX1" fmla="*/ 1472413 w 2221921"/>
              <a:gd name="connsiteY1" fmla="*/ 719528 h 1392366"/>
              <a:gd name="connsiteX2" fmla="*/ 618981 w 2221921"/>
              <a:gd name="connsiteY2" fmla="*/ 1112802 h 1392366"/>
              <a:gd name="connsiteX3" fmla="*/ 0 w 2221921"/>
              <a:gd name="connsiteY3" fmla="*/ 1392366 h 1392366"/>
              <a:gd name="connsiteX0" fmla="*/ 2613617 w 2613617"/>
              <a:gd name="connsiteY0" fmla="*/ 0 h 1698212"/>
              <a:gd name="connsiteX1" fmla="*/ 1864109 w 2613617"/>
              <a:gd name="connsiteY1" fmla="*/ 719528 h 1698212"/>
              <a:gd name="connsiteX2" fmla="*/ 1010677 w 2613617"/>
              <a:gd name="connsiteY2" fmla="*/ 1112802 h 1698212"/>
              <a:gd name="connsiteX3" fmla="*/ 0 w 2613617"/>
              <a:gd name="connsiteY3" fmla="*/ 1698212 h 1698212"/>
              <a:gd name="connsiteX0" fmla="*/ 2613617 w 2613617"/>
              <a:gd name="connsiteY0" fmla="*/ 0 h 1698212"/>
              <a:gd name="connsiteX1" fmla="*/ 1864109 w 2613617"/>
              <a:gd name="connsiteY1" fmla="*/ 719528 h 1698212"/>
              <a:gd name="connsiteX2" fmla="*/ 871339 w 2613617"/>
              <a:gd name="connsiteY2" fmla="*/ 1376302 h 1698212"/>
              <a:gd name="connsiteX3" fmla="*/ 0 w 2613617"/>
              <a:gd name="connsiteY3" fmla="*/ 1698212 h 1698212"/>
              <a:gd name="connsiteX0" fmla="*/ 2613617 w 2613617"/>
              <a:gd name="connsiteY0" fmla="*/ 0 h 1698212"/>
              <a:gd name="connsiteX1" fmla="*/ 1585243 w 2613617"/>
              <a:gd name="connsiteY1" fmla="*/ 716543 h 1698212"/>
              <a:gd name="connsiteX2" fmla="*/ 871339 w 2613617"/>
              <a:gd name="connsiteY2" fmla="*/ 1376302 h 1698212"/>
              <a:gd name="connsiteX3" fmla="*/ 0 w 2613617"/>
              <a:gd name="connsiteY3" fmla="*/ 1698212 h 1698212"/>
              <a:gd name="connsiteX0" fmla="*/ 2613617 w 2613617"/>
              <a:gd name="connsiteY0" fmla="*/ 0 h 1698212"/>
              <a:gd name="connsiteX1" fmla="*/ 1585243 w 2613617"/>
              <a:gd name="connsiteY1" fmla="*/ 716543 h 1698212"/>
              <a:gd name="connsiteX2" fmla="*/ 871339 w 2613617"/>
              <a:gd name="connsiteY2" fmla="*/ 1376302 h 1698212"/>
              <a:gd name="connsiteX3" fmla="*/ 0 w 2613617"/>
              <a:gd name="connsiteY3" fmla="*/ 1698212 h 1698212"/>
              <a:gd name="connsiteX0" fmla="*/ 2613617 w 2613617"/>
              <a:gd name="connsiteY0" fmla="*/ 0 h 1698212"/>
              <a:gd name="connsiteX1" fmla="*/ 1397721 w 2613617"/>
              <a:gd name="connsiteY1" fmla="*/ 758259 h 1698212"/>
              <a:gd name="connsiteX2" fmla="*/ 871339 w 2613617"/>
              <a:gd name="connsiteY2" fmla="*/ 1376302 h 1698212"/>
              <a:gd name="connsiteX3" fmla="*/ 0 w 2613617"/>
              <a:gd name="connsiteY3" fmla="*/ 1698212 h 1698212"/>
              <a:gd name="connsiteX0" fmla="*/ 2613617 w 2613617"/>
              <a:gd name="connsiteY0" fmla="*/ 0 h 1698212"/>
              <a:gd name="connsiteX1" fmla="*/ 871339 w 2613617"/>
              <a:gd name="connsiteY1" fmla="*/ 1376302 h 1698212"/>
              <a:gd name="connsiteX2" fmla="*/ 0 w 2613617"/>
              <a:gd name="connsiteY2" fmla="*/ 1698212 h 1698212"/>
            </a:gdLst>
            <a:ahLst/>
            <a:cxnLst>
              <a:cxn ang="0">
                <a:pos x="connsiteX0" y="connsiteY0"/>
              </a:cxn>
              <a:cxn ang="0">
                <a:pos x="connsiteX1" y="connsiteY1"/>
              </a:cxn>
              <a:cxn ang="0">
                <a:pos x="connsiteX2" y="connsiteY2"/>
              </a:cxn>
            </a:cxnLst>
            <a:rect l="l" t="t" r="r" b="b"/>
            <a:pathLst>
              <a:path w="2613617" h="1698212">
                <a:moveTo>
                  <a:pt x="2613617" y="0"/>
                </a:moveTo>
                <a:cubicBezTo>
                  <a:pt x="2250643" y="286730"/>
                  <a:pt x="1306942" y="1093267"/>
                  <a:pt x="871339" y="1376302"/>
                </a:cubicBezTo>
                <a:cubicBezTo>
                  <a:pt x="435736" y="1659337"/>
                  <a:pt x="81073" y="1613841"/>
                  <a:pt x="0" y="1698212"/>
                </a:cubicBezTo>
              </a:path>
            </a:pathLst>
          </a:custGeom>
          <a:noFill/>
          <a:ln w="25400" cap="rnd">
            <a:solidFill>
              <a:schemeClr val="accent5">
                <a:lumMod val="75000"/>
              </a:schemeClr>
            </a:solidFill>
            <a:headEnd type="stealth"/>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21645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DE9A18E-5064-EA42-9D6A-32D7B478811F}"/>
                  </a:ext>
                </a:extLst>
              </p:cNvPr>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sSub>
                        <m:sSubPr>
                          <m:ctrlPr>
                            <a:rPr lang="es-ES_tradnl" i="1">
                              <a:latin typeface="Cambria Math" panose="02040503050406030204" pitchFamily="18" charset="0"/>
                            </a:rPr>
                          </m:ctrlPr>
                        </m:sSubPr>
                        <m:e>
                          <m:r>
                            <a:rPr lang="es-ES" i="1">
                              <a:latin typeface="Cambria Math" panose="02040503050406030204" pitchFamily="18" charset="0"/>
                            </a:rPr>
                            <m:t>𝑚</m:t>
                          </m:r>
                        </m:e>
                        <m:sub>
                          <m:r>
                            <a:rPr lang="es-ES" i="1">
                              <a:latin typeface="Cambria Math" panose="02040503050406030204" pitchFamily="18" charset="0"/>
                            </a:rPr>
                            <m:t>𝑖</m:t>
                          </m:r>
                        </m:sub>
                      </m:sSub>
                      <m:r>
                        <a:rPr lang="es-ES_tradnl" i="1">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𝑀</m:t>
                      </m:r>
                    </m:oMath>
                  </m:oMathPara>
                </a14:m>
                <a:endParaRPr lang="es-ES_tradnl" dirty="0"/>
              </a:p>
            </p:txBody>
          </p:sp>
        </mc:Choice>
        <mc:Fallback xmlns="">
          <p:sp>
            <p:nvSpPr>
              <p:cNvPr id="2" name="Title 1">
                <a:extLst>
                  <a:ext uri="{FF2B5EF4-FFF2-40B4-BE49-F238E27FC236}">
                    <a16:creationId xmlns:a16="http://schemas.microsoft.com/office/drawing/2014/main" id="{EDE9A18E-5064-EA42-9D6A-32D7B478811F}"/>
                  </a:ext>
                </a:extLst>
              </p:cNvPr>
              <p:cNvSpPr>
                <a:spLocks noGrp="1" noRot="1" noChangeAspect="1" noMove="1" noResize="1" noEditPoints="1" noAdjustHandles="1" noChangeArrowheads="1" noChangeShapeType="1" noTextEdit="1"/>
              </p:cNvSpPr>
              <p:nvPr>
                <p:ph type="title"/>
              </p:nvPr>
            </p:nvSpPr>
            <p:spPr>
              <a:blipFill>
                <a:blip r:embed="rId3"/>
                <a:stretch>
                  <a:fillRect b="-5128"/>
                </a:stretch>
              </a:blipFill>
            </p:spPr>
            <p:txBody>
              <a:bodyPr/>
              <a:lstStyle/>
              <a:p>
                <a:r>
                  <a:rPr lang="es-ES_tradnl">
                    <a:noFill/>
                  </a:rPr>
                  <a:t> </a:t>
                </a:r>
              </a:p>
            </p:txBody>
          </p:sp>
        </mc:Fallback>
      </mc:AlternateContent>
      <p:sp>
        <p:nvSpPr>
          <p:cNvPr id="4" name="Subtitle 3">
            <a:extLst>
              <a:ext uri="{FF2B5EF4-FFF2-40B4-BE49-F238E27FC236}">
                <a16:creationId xmlns:a16="http://schemas.microsoft.com/office/drawing/2014/main" id="{F0123DAA-72E1-0F45-AAA5-16BF79CD40B9}"/>
              </a:ext>
            </a:extLst>
          </p:cNvPr>
          <p:cNvSpPr>
            <a:spLocks noGrp="1"/>
          </p:cNvSpPr>
          <p:nvPr>
            <p:ph type="subTitle" idx="1"/>
          </p:nvPr>
        </p:nvSpPr>
        <p:spPr/>
        <p:txBody>
          <a:bodyPr/>
          <a:lstStyle/>
          <a:p>
            <a:endParaRPr lang="es-ES_tradnl"/>
          </a:p>
        </p:txBody>
      </p:sp>
      <p:grpSp>
        <p:nvGrpSpPr>
          <p:cNvPr id="5" name="Group 4">
            <a:extLst>
              <a:ext uri="{FF2B5EF4-FFF2-40B4-BE49-F238E27FC236}">
                <a16:creationId xmlns:a16="http://schemas.microsoft.com/office/drawing/2014/main" id="{5C271E9B-2BCD-9A4E-9FB6-E56E69A852D6}"/>
              </a:ext>
            </a:extLst>
          </p:cNvPr>
          <p:cNvGrpSpPr/>
          <p:nvPr/>
        </p:nvGrpSpPr>
        <p:grpSpPr>
          <a:xfrm>
            <a:off x="2814864" y="877214"/>
            <a:ext cx="3857399" cy="3611096"/>
            <a:chOff x="1876607" y="375088"/>
            <a:chExt cx="3857399" cy="3611096"/>
          </a:xfrm>
        </p:grpSpPr>
        <p:cxnSp>
          <p:nvCxnSpPr>
            <p:cNvPr id="6" name="Straight Arrow Connector 5">
              <a:extLst>
                <a:ext uri="{FF2B5EF4-FFF2-40B4-BE49-F238E27FC236}">
                  <a16:creationId xmlns:a16="http://schemas.microsoft.com/office/drawing/2014/main" id="{46EE1856-336E-6444-9184-EF0E23DEDA07}"/>
                </a:ext>
              </a:extLst>
            </p:cNvPr>
            <p:cNvCxnSpPr>
              <a:cxnSpLocks/>
            </p:cNvCxnSpPr>
            <p:nvPr/>
          </p:nvCxnSpPr>
          <p:spPr>
            <a:xfrm flipV="1">
              <a:off x="1876607" y="375088"/>
              <a:ext cx="0" cy="3600000"/>
            </a:xfrm>
            <a:prstGeom prst="straightConnector1">
              <a:avLst/>
            </a:prstGeom>
            <a:ln w="38100" cap="rnd">
              <a:solidFill>
                <a:schemeClr val="tx1"/>
              </a:solidFill>
              <a:roun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DCB1A0C-494B-8E48-926C-8CDCC9356C50}"/>
                </a:ext>
              </a:extLst>
            </p:cNvPr>
            <p:cNvCxnSpPr>
              <a:cxnSpLocks/>
            </p:cNvCxnSpPr>
            <p:nvPr/>
          </p:nvCxnSpPr>
          <p:spPr>
            <a:xfrm>
              <a:off x="1876607" y="3986184"/>
              <a:ext cx="3857399" cy="0"/>
            </a:xfrm>
            <a:prstGeom prst="straightConnector1">
              <a:avLst/>
            </a:prstGeom>
            <a:ln w="38100" cap="rnd">
              <a:solidFill>
                <a:schemeClr val="tx1"/>
              </a:solidFill>
              <a:round/>
              <a:headEnd type="none"/>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2F6D719-A871-074E-9688-43D7EE974B14}"/>
                  </a:ext>
                </a:extLst>
              </p:cNvPr>
              <p:cNvSpPr txBox="1"/>
              <p:nvPr/>
            </p:nvSpPr>
            <p:spPr>
              <a:xfrm>
                <a:off x="2303890" y="1025767"/>
                <a:ext cx="5109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ES_tradnl" i="1" smtClean="0">
                              <a:latin typeface="Cambria Math" panose="02040503050406030204" pitchFamily="18" charset="0"/>
                            </a:rPr>
                          </m:ctrlPr>
                        </m:sSubPr>
                        <m:e>
                          <m:r>
                            <a:rPr lang="es-ES" i="1" smtClean="0">
                              <a:latin typeface="Cambria Math" panose="02040503050406030204" pitchFamily="18" charset="0"/>
                            </a:rPr>
                            <m:t>𝑚</m:t>
                          </m:r>
                        </m:e>
                        <m:sub>
                          <m:r>
                            <a:rPr lang="es-ES" i="1">
                              <a:latin typeface="Cambria Math" panose="02040503050406030204" pitchFamily="18" charset="0"/>
                            </a:rPr>
                            <m:t>𝑖</m:t>
                          </m:r>
                        </m:sub>
                      </m:sSub>
                    </m:oMath>
                  </m:oMathPara>
                </a14:m>
                <a:endParaRPr lang="es-ES_tradnl" dirty="0"/>
              </a:p>
            </p:txBody>
          </p:sp>
        </mc:Choice>
        <mc:Fallback>
          <p:sp>
            <p:nvSpPr>
              <p:cNvPr id="8" name="TextBox 7">
                <a:extLst>
                  <a:ext uri="{FF2B5EF4-FFF2-40B4-BE49-F238E27FC236}">
                    <a16:creationId xmlns:a16="http://schemas.microsoft.com/office/drawing/2014/main" id="{62F6D719-A871-074E-9688-43D7EE974B14}"/>
                  </a:ext>
                </a:extLst>
              </p:cNvPr>
              <p:cNvSpPr txBox="1">
                <a:spLocks noRot="1" noChangeAspect="1" noMove="1" noResize="1" noEditPoints="1" noAdjustHandles="1" noChangeArrowheads="1" noChangeShapeType="1" noTextEdit="1"/>
              </p:cNvSpPr>
              <p:nvPr/>
            </p:nvSpPr>
            <p:spPr>
              <a:xfrm>
                <a:off x="2303890" y="1025767"/>
                <a:ext cx="510974" cy="369332"/>
              </a:xfrm>
              <a:prstGeom prst="rect">
                <a:avLst/>
              </a:prstGeom>
              <a:blipFill>
                <a:blip r:embed="rId4"/>
                <a:stretch>
                  <a:fillRect/>
                </a:stretch>
              </a:blipFill>
            </p:spPr>
            <p:txBody>
              <a:bodyPr/>
              <a:lstStyle/>
              <a:p>
                <a:r>
                  <a:rPr lang="es-ES_tradnl">
                    <a:noFill/>
                  </a:rPr>
                  <a:t> </a:t>
                </a:r>
              </a:p>
            </p:txBody>
          </p:sp>
        </mc:Fallback>
      </mc:AlternateContent>
      <p:sp>
        <p:nvSpPr>
          <p:cNvPr id="9" name="Freeform 8">
            <a:extLst>
              <a:ext uri="{FF2B5EF4-FFF2-40B4-BE49-F238E27FC236}">
                <a16:creationId xmlns:a16="http://schemas.microsoft.com/office/drawing/2014/main" id="{E183DC2D-8885-2E4F-855E-0FA771ED4E02}"/>
              </a:ext>
            </a:extLst>
          </p:cNvPr>
          <p:cNvSpPr/>
          <p:nvPr/>
        </p:nvSpPr>
        <p:spPr>
          <a:xfrm rot="5400000">
            <a:off x="2721995" y="1224816"/>
            <a:ext cx="3257550" cy="3071812"/>
          </a:xfrm>
          <a:custGeom>
            <a:avLst/>
            <a:gdLst>
              <a:gd name="connsiteX0" fmla="*/ 0 w 3200400"/>
              <a:gd name="connsiteY0" fmla="*/ 0 h 2957512"/>
              <a:gd name="connsiteX1" fmla="*/ 971550 w 3200400"/>
              <a:gd name="connsiteY1" fmla="*/ 1943100 h 2957512"/>
              <a:gd name="connsiteX2" fmla="*/ 3200400 w 3200400"/>
              <a:gd name="connsiteY2" fmla="*/ 2957512 h 2957512"/>
              <a:gd name="connsiteX0" fmla="*/ 0 w 3200400"/>
              <a:gd name="connsiteY0" fmla="*/ 0 h 2957512"/>
              <a:gd name="connsiteX1" fmla="*/ 971550 w 3200400"/>
              <a:gd name="connsiteY1" fmla="*/ 1943100 h 2957512"/>
              <a:gd name="connsiteX2" fmla="*/ 3200400 w 3200400"/>
              <a:gd name="connsiteY2" fmla="*/ 2957512 h 2957512"/>
              <a:gd name="connsiteX0" fmla="*/ 0 w 3200400"/>
              <a:gd name="connsiteY0" fmla="*/ 0 h 3071812"/>
              <a:gd name="connsiteX1" fmla="*/ 971550 w 3200400"/>
              <a:gd name="connsiteY1" fmla="*/ 1943100 h 3071812"/>
              <a:gd name="connsiteX2" fmla="*/ 3200400 w 3200400"/>
              <a:gd name="connsiteY2" fmla="*/ 3071812 h 3071812"/>
              <a:gd name="connsiteX0" fmla="*/ 0 w 3257550"/>
              <a:gd name="connsiteY0" fmla="*/ 0 h 3071812"/>
              <a:gd name="connsiteX1" fmla="*/ 1028700 w 3257550"/>
              <a:gd name="connsiteY1" fmla="*/ 1943100 h 3071812"/>
              <a:gd name="connsiteX2" fmla="*/ 3257550 w 3257550"/>
              <a:gd name="connsiteY2" fmla="*/ 3071812 h 3071812"/>
              <a:gd name="connsiteX0" fmla="*/ 0 w 3257550"/>
              <a:gd name="connsiteY0" fmla="*/ 0 h 3071812"/>
              <a:gd name="connsiteX1" fmla="*/ 1028700 w 3257550"/>
              <a:gd name="connsiteY1" fmla="*/ 1943100 h 3071812"/>
              <a:gd name="connsiteX2" fmla="*/ 3257550 w 3257550"/>
              <a:gd name="connsiteY2" fmla="*/ 3071812 h 3071812"/>
            </a:gdLst>
            <a:ahLst/>
            <a:cxnLst>
              <a:cxn ang="0">
                <a:pos x="connsiteX0" y="connsiteY0"/>
              </a:cxn>
              <a:cxn ang="0">
                <a:pos x="connsiteX1" y="connsiteY1"/>
              </a:cxn>
              <a:cxn ang="0">
                <a:pos x="connsiteX2" y="connsiteY2"/>
              </a:cxn>
            </a:cxnLst>
            <a:rect l="l" t="t" r="r" b="b"/>
            <a:pathLst>
              <a:path w="3257550" h="3071812">
                <a:moveTo>
                  <a:pt x="0" y="0"/>
                </a:moveTo>
                <a:cubicBezTo>
                  <a:pt x="47625" y="710803"/>
                  <a:pt x="485775" y="1431131"/>
                  <a:pt x="1028700" y="1943100"/>
                </a:cubicBezTo>
                <a:cubicBezTo>
                  <a:pt x="1571625" y="2455069"/>
                  <a:pt x="2209800" y="2953940"/>
                  <a:pt x="3257550" y="3071812"/>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4B0458D4-99CD-F34D-80D6-093257BDB082}"/>
                  </a:ext>
                </a:extLst>
              </p:cNvPr>
              <p:cNvSpPr txBox="1"/>
              <p:nvPr/>
            </p:nvSpPr>
            <p:spPr>
              <a:xfrm>
                <a:off x="6130801" y="4474022"/>
                <a:ext cx="4451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𝑀</m:t>
                      </m:r>
                    </m:oMath>
                  </m:oMathPara>
                </a14:m>
                <a:endParaRPr lang="es-ES_tradnl" dirty="0"/>
              </a:p>
            </p:txBody>
          </p:sp>
        </mc:Choice>
        <mc:Fallback>
          <p:sp>
            <p:nvSpPr>
              <p:cNvPr id="10" name="TextBox 9">
                <a:extLst>
                  <a:ext uri="{FF2B5EF4-FFF2-40B4-BE49-F238E27FC236}">
                    <a16:creationId xmlns:a16="http://schemas.microsoft.com/office/drawing/2014/main" id="{4B0458D4-99CD-F34D-80D6-093257BDB082}"/>
                  </a:ext>
                </a:extLst>
              </p:cNvPr>
              <p:cNvSpPr txBox="1">
                <a:spLocks noRot="1" noChangeAspect="1" noMove="1" noResize="1" noEditPoints="1" noAdjustHandles="1" noChangeArrowheads="1" noChangeShapeType="1" noTextEdit="1"/>
              </p:cNvSpPr>
              <p:nvPr/>
            </p:nvSpPr>
            <p:spPr>
              <a:xfrm>
                <a:off x="6130801" y="4474022"/>
                <a:ext cx="445186" cy="369332"/>
              </a:xfrm>
              <a:prstGeom prst="rect">
                <a:avLst/>
              </a:prstGeom>
              <a:blipFill>
                <a:blip r:embed="rId5"/>
                <a:stretch>
                  <a:fillRect/>
                </a:stretch>
              </a:blipFill>
            </p:spPr>
            <p:txBody>
              <a:bodyPr/>
              <a:lstStyle/>
              <a:p>
                <a:r>
                  <a:rPr lang="es-ES_tradnl">
                    <a:noFill/>
                  </a:rPr>
                  <a:t> </a:t>
                </a:r>
              </a:p>
            </p:txBody>
          </p:sp>
        </mc:Fallback>
      </mc:AlternateContent>
      <p:sp>
        <p:nvSpPr>
          <p:cNvPr id="11" name="Freeform 10">
            <a:extLst>
              <a:ext uri="{FF2B5EF4-FFF2-40B4-BE49-F238E27FC236}">
                <a16:creationId xmlns:a16="http://schemas.microsoft.com/office/drawing/2014/main" id="{03FC6E57-F43F-3D46-BE0A-36DE255B1C72}"/>
              </a:ext>
            </a:extLst>
          </p:cNvPr>
          <p:cNvSpPr/>
          <p:nvPr/>
        </p:nvSpPr>
        <p:spPr>
          <a:xfrm rot="5400000">
            <a:off x="3660620" y="1947534"/>
            <a:ext cx="1708914" cy="3400425"/>
          </a:xfrm>
          <a:custGeom>
            <a:avLst/>
            <a:gdLst>
              <a:gd name="connsiteX0" fmla="*/ 0 w 3200400"/>
              <a:gd name="connsiteY0" fmla="*/ 0 h 2957512"/>
              <a:gd name="connsiteX1" fmla="*/ 971550 w 3200400"/>
              <a:gd name="connsiteY1" fmla="*/ 1943100 h 2957512"/>
              <a:gd name="connsiteX2" fmla="*/ 3200400 w 3200400"/>
              <a:gd name="connsiteY2" fmla="*/ 2957512 h 2957512"/>
              <a:gd name="connsiteX0" fmla="*/ 0 w 3200400"/>
              <a:gd name="connsiteY0" fmla="*/ 0 h 2957512"/>
              <a:gd name="connsiteX1" fmla="*/ 971550 w 3200400"/>
              <a:gd name="connsiteY1" fmla="*/ 1943100 h 2957512"/>
              <a:gd name="connsiteX2" fmla="*/ 3200400 w 3200400"/>
              <a:gd name="connsiteY2" fmla="*/ 2957512 h 2957512"/>
              <a:gd name="connsiteX0" fmla="*/ 0 w 3200400"/>
              <a:gd name="connsiteY0" fmla="*/ 0 h 3071812"/>
              <a:gd name="connsiteX1" fmla="*/ 971550 w 3200400"/>
              <a:gd name="connsiteY1" fmla="*/ 1943100 h 3071812"/>
              <a:gd name="connsiteX2" fmla="*/ 3200400 w 3200400"/>
              <a:gd name="connsiteY2" fmla="*/ 3071812 h 3071812"/>
              <a:gd name="connsiteX0" fmla="*/ 0 w 3257550"/>
              <a:gd name="connsiteY0" fmla="*/ 0 h 3071812"/>
              <a:gd name="connsiteX1" fmla="*/ 1028700 w 3257550"/>
              <a:gd name="connsiteY1" fmla="*/ 1943100 h 3071812"/>
              <a:gd name="connsiteX2" fmla="*/ 3257550 w 3257550"/>
              <a:gd name="connsiteY2" fmla="*/ 3071812 h 3071812"/>
              <a:gd name="connsiteX0" fmla="*/ 0 w 3257550"/>
              <a:gd name="connsiteY0" fmla="*/ 0 h 3071812"/>
              <a:gd name="connsiteX1" fmla="*/ 1028700 w 3257550"/>
              <a:gd name="connsiteY1" fmla="*/ 1943100 h 3071812"/>
              <a:gd name="connsiteX2" fmla="*/ 3257550 w 3257550"/>
              <a:gd name="connsiteY2" fmla="*/ 3071812 h 3071812"/>
              <a:gd name="connsiteX0" fmla="*/ 729258 w 2372320"/>
              <a:gd name="connsiteY0" fmla="*/ 0 h 3400425"/>
              <a:gd name="connsiteX1" fmla="*/ 143470 w 2372320"/>
              <a:gd name="connsiteY1" fmla="*/ 2271713 h 3400425"/>
              <a:gd name="connsiteX2" fmla="*/ 2372320 w 2372320"/>
              <a:gd name="connsiteY2" fmla="*/ 3400425 h 3400425"/>
              <a:gd name="connsiteX0" fmla="*/ 74482 w 1717544"/>
              <a:gd name="connsiteY0" fmla="*/ 0 h 3400425"/>
              <a:gd name="connsiteX1" fmla="*/ 303084 w 1717544"/>
              <a:gd name="connsiteY1" fmla="*/ 2185988 h 3400425"/>
              <a:gd name="connsiteX2" fmla="*/ 1717544 w 1717544"/>
              <a:gd name="connsiteY2" fmla="*/ 3400425 h 3400425"/>
              <a:gd name="connsiteX0" fmla="*/ 0 w 1643062"/>
              <a:gd name="connsiteY0" fmla="*/ 0 h 3400425"/>
              <a:gd name="connsiteX1" fmla="*/ 1643062 w 1643062"/>
              <a:gd name="connsiteY1" fmla="*/ 3400425 h 3400425"/>
              <a:gd name="connsiteX0" fmla="*/ 65852 w 1708914"/>
              <a:gd name="connsiteY0" fmla="*/ 0 h 3400425"/>
              <a:gd name="connsiteX1" fmla="*/ 1708914 w 1708914"/>
              <a:gd name="connsiteY1" fmla="*/ 3400425 h 3400425"/>
            </a:gdLst>
            <a:ahLst/>
            <a:cxnLst>
              <a:cxn ang="0">
                <a:pos x="connsiteX0" y="connsiteY0"/>
              </a:cxn>
              <a:cxn ang="0">
                <a:pos x="connsiteX1" y="connsiteY1"/>
              </a:cxn>
            </a:cxnLst>
            <a:rect l="l" t="t" r="r" b="b"/>
            <a:pathLst>
              <a:path w="1708914" h="3400425">
                <a:moveTo>
                  <a:pt x="65852" y="0"/>
                </a:moveTo>
                <a:cubicBezTo>
                  <a:pt x="-329437" y="2533650"/>
                  <a:pt x="1161227" y="2266950"/>
                  <a:pt x="1708914" y="3400425"/>
                </a:cubicBezTo>
              </a:path>
            </a:pathLst>
          </a:custGeom>
          <a:noFill/>
          <a:ln w="254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Freeform 11">
            <a:extLst>
              <a:ext uri="{FF2B5EF4-FFF2-40B4-BE49-F238E27FC236}">
                <a16:creationId xmlns:a16="http://schemas.microsoft.com/office/drawing/2014/main" id="{A6748735-5912-274A-820B-457C8A1F831F}"/>
              </a:ext>
            </a:extLst>
          </p:cNvPr>
          <p:cNvSpPr/>
          <p:nvPr/>
        </p:nvSpPr>
        <p:spPr>
          <a:xfrm rot="5400000">
            <a:off x="3421940" y="1590477"/>
            <a:ext cx="2300571" cy="3457574"/>
          </a:xfrm>
          <a:custGeom>
            <a:avLst/>
            <a:gdLst>
              <a:gd name="connsiteX0" fmla="*/ 0 w 3200400"/>
              <a:gd name="connsiteY0" fmla="*/ 0 h 2957512"/>
              <a:gd name="connsiteX1" fmla="*/ 971550 w 3200400"/>
              <a:gd name="connsiteY1" fmla="*/ 1943100 h 2957512"/>
              <a:gd name="connsiteX2" fmla="*/ 3200400 w 3200400"/>
              <a:gd name="connsiteY2" fmla="*/ 2957512 h 2957512"/>
              <a:gd name="connsiteX0" fmla="*/ 0 w 3200400"/>
              <a:gd name="connsiteY0" fmla="*/ 0 h 2957512"/>
              <a:gd name="connsiteX1" fmla="*/ 971550 w 3200400"/>
              <a:gd name="connsiteY1" fmla="*/ 1943100 h 2957512"/>
              <a:gd name="connsiteX2" fmla="*/ 3200400 w 3200400"/>
              <a:gd name="connsiteY2" fmla="*/ 2957512 h 2957512"/>
              <a:gd name="connsiteX0" fmla="*/ 0 w 3200400"/>
              <a:gd name="connsiteY0" fmla="*/ 0 h 3071812"/>
              <a:gd name="connsiteX1" fmla="*/ 971550 w 3200400"/>
              <a:gd name="connsiteY1" fmla="*/ 1943100 h 3071812"/>
              <a:gd name="connsiteX2" fmla="*/ 3200400 w 3200400"/>
              <a:gd name="connsiteY2" fmla="*/ 3071812 h 3071812"/>
              <a:gd name="connsiteX0" fmla="*/ 0 w 3257550"/>
              <a:gd name="connsiteY0" fmla="*/ 0 h 3071812"/>
              <a:gd name="connsiteX1" fmla="*/ 1028700 w 3257550"/>
              <a:gd name="connsiteY1" fmla="*/ 1943100 h 3071812"/>
              <a:gd name="connsiteX2" fmla="*/ 3257550 w 3257550"/>
              <a:gd name="connsiteY2" fmla="*/ 3071812 h 3071812"/>
              <a:gd name="connsiteX0" fmla="*/ 0 w 3257550"/>
              <a:gd name="connsiteY0" fmla="*/ 0 h 3071812"/>
              <a:gd name="connsiteX1" fmla="*/ 1028700 w 3257550"/>
              <a:gd name="connsiteY1" fmla="*/ 1943100 h 3071812"/>
              <a:gd name="connsiteX2" fmla="*/ 3257550 w 3257550"/>
              <a:gd name="connsiteY2" fmla="*/ 3071812 h 3071812"/>
              <a:gd name="connsiteX0" fmla="*/ 0 w 3257550"/>
              <a:gd name="connsiteY0" fmla="*/ 0 h 3071812"/>
              <a:gd name="connsiteX1" fmla="*/ 1300163 w 3257550"/>
              <a:gd name="connsiteY1" fmla="*/ 1543050 h 3071812"/>
              <a:gd name="connsiteX2" fmla="*/ 3257550 w 3257550"/>
              <a:gd name="connsiteY2" fmla="*/ 3071812 h 3071812"/>
              <a:gd name="connsiteX0" fmla="*/ 28859 w 2300571"/>
              <a:gd name="connsiteY0" fmla="*/ 0 h 3457574"/>
              <a:gd name="connsiteX1" fmla="*/ 343184 w 2300571"/>
              <a:gd name="connsiteY1" fmla="*/ 1928812 h 3457574"/>
              <a:gd name="connsiteX2" fmla="*/ 2300571 w 2300571"/>
              <a:gd name="connsiteY2" fmla="*/ 3457574 h 3457574"/>
            </a:gdLst>
            <a:ahLst/>
            <a:cxnLst>
              <a:cxn ang="0">
                <a:pos x="connsiteX0" y="connsiteY0"/>
              </a:cxn>
              <a:cxn ang="0">
                <a:pos x="connsiteX1" y="connsiteY1"/>
              </a:cxn>
              <a:cxn ang="0">
                <a:pos x="connsiteX2" y="connsiteY2"/>
              </a:cxn>
            </a:cxnLst>
            <a:rect l="l" t="t" r="r" b="b"/>
            <a:pathLst>
              <a:path w="2300571" h="3457574">
                <a:moveTo>
                  <a:pt x="28859" y="0"/>
                </a:moveTo>
                <a:cubicBezTo>
                  <a:pt x="76484" y="710803"/>
                  <a:pt x="-199741" y="1416843"/>
                  <a:pt x="343184" y="1928812"/>
                </a:cubicBezTo>
                <a:cubicBezTo>
                  <a:pt x="886109" y="2440781"/>
                  <a:pt x="1252821" y="3339702"/>
                  <a:pt x="2300571" y="3457574"/>
                </a:cubicBezTo>
              </a:path>
            </a:pathLst>
          </a:custGeom>
          <a:noFill/>
          <a:ln w="25400">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Oval 15">
            <a:extLst>
              <a:ext uri="{FF2B5EF4-FFF2-40B4-BE49-F238E27FC236}">
                <a16:creationId xmlns:a16="http://schemas.microsoft.com/office/drawing/2014/main" id="{B73D566E-5C4C-5645-BD9A-126D0B0BED65}"/>
              </a:ext>
            </a:extLst>
          </p:cNvPr>
          <p:cNvSpPr/>
          <p:nvPr/>
        </p:nvSpPr>
        <p:spPr>
          <a:xfrm>
            <a:off x="1143000" y="5349875"/>
            <a:ext cx="129128" cy="12912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4633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2F729A33-10BE-3244-896A-ECD71A9D32AD}"/>
                  </a:ext>
                </a:extLst>
              </p:cNvPr>
              <p:cNvSpPr>
                <a:spLocks noGrp="1"/>
              </p:cNvSpPr>
              <p:nvPr>
                <p:ph type="title"/>
              </p:nvPr>
            </p:nvSpPr>
            <p:spPr/>
            <p:txBody>
              <a:bodyPr/>
              <a:lstStyle/>
              <a:p>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i="1">
                              <a:latin typeface="Cambria Math" panose="02040503050406030204" pitchFamily="18" charset="0"/>
                            </a:rPr>
                            <m:t>𝑚</m:t>
                          </m:r>
                        </m:e>
                        <m:sub>
                          <m:r>
                            <a:rPr lang="es-ES" b="0" i="1" smtClean="0">
                              <a:latin typeface="Cambria Math" panose="02040503050406030204" pitchFamily="18" charset="0"/>
                            </a:rPr>
                            <m:t>𝑒</m:t>
                          </m:r>
                        </m:sub>
                      </m:sSub>
                    </m:oMath>
                  </m:oMathPara>
                </a14:m>
                <a:endParaRPr lang="es-ES_tradnl" dirty="0"/>
              </a:p>
            </p:txBody>
          </p:sp>
        </mc:Choice>
        <mc:Fallback>
          <p:sp>
            <p:nvSpPr>
              <p:cNvPr id="2" name="Title 1">
                <a:extLst>
                  <a:ext uri="{FF2B5EF4-FFF2-40B4-BE49-F238E27FC236}">
                    <a16:creationId xmlns:a16="http://schemas.microsoft.com/office/drawing/2014/main" id="{2F729A33-10BE-3244-896A-ECD71A9D32AD}"/>
                  </a:ext>
                </a:extLst>
              </p:cNvPr>
              <p:cNvSpPr>
                <a:spLocks noGrp="1" noRot="1" noChangeAspect="1" noMove="1" noResize="1" noEditPoints="1" noAdjustHandles="1" noChangeArrowheads="1" noChangeShapeType="1" noTextEdit="1"/>
              </p:cNvSpPr>
              <p:nvPr>
                <p:ph type="title"/>
              </p:nvPr>
            </p:nvSpPr>
            <p:spPr>
              <a:blipFill>
                <a:blip r:embed="rId3"/>
                <a:stretch>
                  <a:fillRect b="-2564"/>
                </a:stretch>
              </a:blipFill>
            </p:spPr>
            <p:txBody>
              <a:bodyPr/>
              <a:lstStyle/>
              <a:p>
                <a:r>
                  <a:rPr lang="es-ES_tradnl">
                    <a:noFill/>
                  </a:rPr>
                  <a:t> </a:t>
                </a:r>
              </a:p>
            </p:txBody>
          </p:sp>
        </mc:Fallback>
      </mc:AlternateContent>
      <p:sp>
        <p:nvSpPr>
          <p:cNvPr id="3" name="Subtitle 2">
            <a:extLst>
              <a:ext uri="{FF2B5EF4-FFF2-40B4-BE49-F238E27FC236}">
                <a16:creationId xmlns:a16="http://schemas.microsoft.com/office/drawing/2014/main" id="{E65D84B2-073A-EA4F-8A64-9A0401E64BF3}"/>
              </a:ext>
            </a:extLst>
          </p:cNvPr>
          <p:cNvSpPr>
            <a:spLocks noGrp="1"/>
          </p:cNvSpPr>
          <p:nvPr>
            <p:ph type="subTitle" idx="1"/>
          </p:nvPr>
        </p:nvSpPr>
        <p:spPr/>
        <p:txBody>
          <a:bodyPr/>
          <a:lstStyle/>
          <a:p>
            <a:endParaRPr lang="es-ES_tradnl"/>
          </a:p>
        </p:txBody>
      </p:sp>
      <p:sp>
        <p:nvSpPr>
          <p:cNvPr id="10" name="Oval 9">
            <a:extLst>
              <a:ext uri="{FF2B5EF4-FFF2-40B4-BE49-F238E27FC236}">
                <a16:creationId xmlns:a16="http://schemas.microsoft.com/office/drawing/2014/main" id="{5F971FF0-47E3-434A-BA4D-02A4438C0872}"/>
              </a:ext>
            </a:extLst>
          </p:cNvPr>
          <p:cNvSpPr/>
          <p:nvPr/>
        </p:nvSpPr>
        <p:spPr>
          <a:xfrm>
            <a:off x="2532856" y="1052973"/>
            <a:ext cx="4078287" cy="4078287"/>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1AEF12A1-1005-7E46-ADBA-28327BE31C72}"/>
              </a:ext>
            </a:extLst>
          </p:cNvPr>
          <p:cNvGrpSpPr/>
          <p:nvPr/>
        </p:nvGrpSpPr>
        <p:grpSpPr>
          <a:xfrm>
            <a:off x="4569033" y="3261195"/>
            <a:ext cx="1171035" cy="800990"/>
            <a:chOff x="1272128" y="1251492"/>
            <a:chExt cx="6597022" cy="4146622"/>
          </a:xfrm>
        </p:grpSpPr>
        <p:sp>
          <p:nvSpPr>
            <p:cNvPr id="4" name="Triangle 3">
              <a:extLst>
                <a:ext uri="{FF2B5EF4-FFF2-40B4-BE49-F238E27FC236}">
                  <a16:creationId xmlns:a16="http://schemas.microsoft.com/office/drawing/2014/main" id="{524AF41F-E4D6-6246-8F60-C20158ADEAC7}"/>
                </a:ext>
              </a:extLst>
            </p:cNvPr>
            <p:cNvSpPr/>
            <p:nvPr/>
          </p:nvSpPr>
          <p:spPr>
            <a:xfrm>
              <a:off x="1272128" y="1251492"/>
              <a:ext cx="6597022" cy="4146622"/>
            </a:xfrm>
            <a:prstGeom prst="triangle">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5" name="Oval 4">
              <a:extLst>
                <a:ext uri="{FF2B5EF4-FFF2-40B4-BE49-F238E27FC236}">
                  <a16:creationId xmlns:a16="http://schemas.microsoft.com/office/drawing/2014/main" id="{9F42F6BB-FFB3-7E47-9424-19F0A0224689}"/>
                </a:ext>
              </a:extLst>
            </p:cNvPr>
            <p:cNvSpPr/>
            <p:nvPr/>
          </p:nvSpPr>
          <p:spPr>
            <a:xfrm>
              <a:off x="5233577" y="4163151"/>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Arrow Connector 5">
              <a:extLst>
                <a:ext uri="{FF2B5EF4-FFF2-40B4-BE49-F238E27FC236}">
                  <a16:creationId xmlns:a16="http://schemas.microsoft.com/office/drawing/2014/main" id="{80923664-91C8-AF4B-BB0A-262CE3FA6444}"/>
                </a:ext>
              </a:extLst>
            </p:cNvPr>
            <p:cNvCxnSpPr>
              <a:cxnSpLocks/>
              <a:stCxn id="5" idx="0"/>
            </p:cNvCxnSpPr>
            <p:nvPr/>
          </p:nvCxnSpPr>
          <p:spPr>
            <a:xfrm flipH="1" flipV="1">
              <a:off x="4289613" y="2164977"/>
              <a:ext cx="1008528" cy="1998174"/>
            </a:xfrm>
            <a:prstGeom prst="straightConnector1">
              <a:avLst/>
            </a:prstGeom>
            <a:ln w="2540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C58F631-45CB-9B4C-AB0C-0876967ACE88}"/>
                </a:ext>
              </a:extLst>
            </p:cNvPr>
            <p:cNvCxnSpPr>
              <a:cxnSpLocks/>
              <a:stCxn id="5" idx="2"/>
            </p:cNvCxnSpPr>
            <p:nvPr/>
          </p:nvCxnSpPr>
          <p:spPr>
            <a:xfrm flipH="1">
              <a:off x="2420471" y="4227715"/>
              <a:ext cx="2813106" cy="613226"/>
            </a:xfrm>
            <a:prstGeom prst="straightConnector1">
              <a:avLst/>
            </a:prstGeom>
            <a:ln w="2540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415C58F-3799-FE4B-AF0C-50A5EE58DEFD}"/>
                </a:ext>
              </a:extLst>
            </p:cNvPr>
            <p:cNvCxnSpPr>
              <a:cxnSpLocks/>
              <a:stCxn id="5" idx="6"/>
            </p:cNvCxnSpPr>
            <p:nvPr/>
          </p:nvCxnSpPr>
          <p:spPr>
            <a:xfrm>
              <a:off x="5362705" y="4227715"/>
              <a:ext cx="1414613" cy="747697"/>
            </a:xfrm>
            <a:prstGeom prst="straightConnector1">
              <a:avLst/>
            </a:prstGeom>
            <a:ln w="2540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11" name="Straight Arrow Connector 10">
            <a:extLst>
              <a:ext uri="{FF2B5EF4-FFF2-40B4-BE49-F238E27FC236}">
                <a16:creationId xmlns:a16="http://schemas.microsoft.com/office/drawing/2014/main" id="{6AC3F0F7-C68F-844E-AC93-590C35E90563}"/>
              </a:ext>
            </a:extLst>
          </p:cNvPr>
          <p:cNvCxnSpPr>
            <a:cxnSpLocks/>
          </p:cNvCxnSpPr>
          <p:nvPr/>
        </p:nvCxnSpPr>
        <p:spPr>
          <a:xfrm flipH="1" flipV="1">
            <a:off x="900113" y="2171700"/>
            <a:ext cx="1520358" cy="391299"/>
          </a:xfrm>
          <a:prstGeom prst="straightConnector1">
            <a:avLst/>
          </a:prstGeom>
          <a:ln w="2540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2332418-5043-7748-AED1-C6CDB271609B}"/>
              </a:ext>
            </a:extLst>
          </p:cNvPr>
          <p:cNvCxnSpPr>
            <a:cxnSpLocks/>
          </p:cNvCxnSpPr>
          <p:nvPr/>
        </p:nvCxnSpPr>
        <p:spPr>
          <a:xfrm flipH="1">
            <a:off x="1814513" y="4601563"/>
            <a:ext cx="998593" cy="471855"/>
          </a:xfrm>
          <a:prstGeom prst="straightConnector1">
            <a:avLst/>
          </a:prstGeom>
          <a:ln w="2540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8989BDF-9AD4-CA45-9A57-45BE6B6D658A}"/>
              </a:ext>
            </a:extLst>
          </p:cNvPr>
          <p:cNvCxnSpPr>
            <a:cxnSpLocks/>
          </p:cNvCxnSpPr>
          <p:nvPr/>
        </p:nvCxnSpPr>
        <p:spPr>
          <a:xfrm>
            <a:off x="6586387" y="4258485"/>
            <a:ext cx="1114576" cy="579005"/>
          </a:xfrm>
          <a:prstGeom prst="straightConnector1">
            <a:avLst/>
          </a:prstGeom>
          <a:ln w="2540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9A674CE-EB85-6B47-83CC-C0171E3528BB}"/>
              </a:ext>
            </a:extLst>
          </p:cNvPr>
          <p:cNvCxnSpPr>
            <a:cxnSpLocks/>
          </p:cNvCxnSpPr>
          <p:nvPr/>
        </p:nvCxnSpPr>
        <p:spPr>
          <a:xfrm flipV="1">
            <a:off x="6214910" y="541398"/>
            <a:ext cx="1114576" cy="1011506"/>
          </a:xfrm>
          <a:prstGeom prst="straightConnector1">
            <a:avLst/>
          </a:prstGeom>
          <a:ln w="2540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4F2A614-EFC4-CF45-BE4C-BEEC2972B748}"/>
              </a:ext>
            </a:extLst>
          </p:cNvPr>
          <p:cNvCxnSpPr>
            <a:cxnSpLocks/>
          </p:cNvCxnSpPr>
          <p:nvPr/>
        </p:nvCxnSpPr>
        <p:spPr>
          <a:xfrm flipH="1" flipV="1">
            <a:off x="3712246" y="3338562"/>
            <a:ext cx="1520358" cy="391299"/>
          </a:xfrm>
          <a:prstGeom prst="straightConnector1">
            <a:avLst/>
          </a:prstGeom>
          <a:ln w="25400" cap="rnd">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A080E46-0A79-C64B-87E0-54D580595537}"/>
              </a:ext>
            </a:extLst>
          </p:cNvPr>
          <p:cNvCxnSpPr>
            <a:cxnSpLocks/>
          </p:cNvCxnSpPr>
          <p:nvPr/>
        </p:nvCxnSpPr>
        <p:spPr>
          <a:xfrm flipH="1" flipV="1">
            <a:off x="5374504" y="2128126"/>
            <a:ext cx="46199" cy="1767204"/>
          </a:xfrm>
          <a:prstGeom prst="straightConnector1">
            <a:avLst/>
          </a:prstGeom>
          <a:ln w="25400" cap="rnd">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0C8312A8-F6E3-E447-9D1E-F68C267F2FE5}"/>
              </a:ext>
            </a:extLst>
          </p:cNvPr>
          <p:cNvSpPr/>
          <p:nvPr/>
        </p:nvSpPr>
        <p:spPr>
          <a:xfrm>
            <a:off x="3592262" y="3259710"/>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2DA5366D-DF1F-6548-83E1-CF1D281FD33B}"/>
              </a:ext>
            </a:extLst>
          </p:cNvPr>
          <p:cNvSpPr/>
          <p:nvPr/>
        </p:nvSpPr>
        <p:spPr>
          <a:xfrm>
            <a:off x="5295652" y="1988212"/>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40597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5363C84-428D-CF45-B35A-375E39A9E1DA}"/>
              </a:ext>
            </a:extLst>
          </p:cNvPr>
          <p:cNvGrpSpPr/>
          <p:nvPr/>
        </p:nvGrpSpPr>
        <p:grpSpPr>
          <a:xfrm>
            <a:off x="1143000" y="1122363"/>
            <a:ext cx="6852557" cy="4357024"/>
            <a:chOff x="1143000" y="1122363"/>
            <a:chExt cx="6852557" cy="4357024"/>
          </a:xfrm>
        </p:grpSpPr>
        <p:sp>
          <p:nvSpPr>
            <p:cNvPr id="5" name="Oval 4">
              <a:extLst>
                <a:ext uri="{FF2B5EF4-FFF2-40B4-BE49-F238E27FC236}">
                  <a16:creationId xmlns:a16="http://schemas.microsoft.com/office/drawing/2014/main" id="{3A88D263-9FDA-9F49-BDD0-2E63CCA956EF}"/>
                </a:ext>
              </a:extLst>
            </p:cNvPr>
            <p:cNvSpPr/>
            <p:nvPr/>
          </p:nvSpPr>
          <p:spPr>
            <a:xfrm>
              <a:off x="4507436" y="1122363"/>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DADC8576-68A1-2A47-B9A6-ADC98606A77E}"/>
                </a:ext>
              </a:extLst>
            </p:cNvPr>
            <p:cNvSpPr/>
            <p:nvPr/>
          </p:nvSpPr>
          <p:spPr>
            <a:xfrm>
              <a:off x="7866429" y="5350259"/>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33E1FC0D-0152-C945-B194-C5EEFAF05A04}"/>
                </a:ext>
              </a:extLst>
            </p:cNvPr>
            <p:cNvSpPr/>
            <p:nvPr/>
          </p:nvSpPr>
          <p:spPr>
            <a:xfrm>
              <a:off x="1143000" y="5349875"/>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12367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2F729A33-10BE-3244-896A-ECD71A9D32AD}"/>
                  </a:ext>
                </a:extLst>
              </p:cNvPr>
              <p:cNvSpPr>
                <a:spLocks noGrp="1"/>
              </p:cNvSpPr>
              <p:nvPr>
                <p:ph type="title"/>
              </p:nvPr>
            </p:nvSpPr>
            <p:spPr/>
            <p:txBody>
              <a:bodyPr/>
              <a:lstStyle/>
              <a:p>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i="1">
                              <a:latin typeface="Cambria Math" panose="02040503050406030204" pitchFamily="18" charset="0"/>
                            </a:rPr>
                            <m:t>𝑚</m:t>
                          </m:r>
                        </m:e>
                        <m:sub>
                          <m:r>
                            <a:rPr lang="es-ES" b="0" i="1" smtClean="0">
                              <a:latin typeface="Cambria Math" panose="02040503050406030204" pitchFamily="18" charset="0"/>
                            </a:rPr>
                            <m:t>𝑒</m:t>
                          </m:r>
                        </m:sub>
                      </m:sSub>
                    </m:oMath>
                  </m:oMathPara>
                </a14:m>
                <a:endParaRPr lang="es-ES_tradnl" dirty="0"/>
              </a:p>
            </p:txBody>
          </p:sp>
        </mc:Choice>
        <mc:Fallback>
          <p:sp>
            <p:nvSpPr>
              <p:cNvPr id="2" name="Title 1">
                <a:extLst>
                  <a:ext uri="{FF2B5EF4-FFF2-40B4-BE49-F238E27FC236}">
                    <a16:creationId xmlns:a16="http://schemas.microsoft.com/office/drawing/2014/main" id="{2F729A33-10BE-3244-896A-ECD71A9D32AD}"/>
                  </a:ext>
                </a:extLst>
              </p:cNvPr>
              <p:cNvSpPr>
                <a:spLocks noGrp="1" noRot="1" noChangeAspect="1" noMove="1" noResize="1" noEditPoints="1" noAdjustHandles="1" noChangeArrowheads="1" noChangeShapeType="1" noTextEdit="1"/>
              </p:cNvSpPr>
              <p:nvPr>
                <p:ph type="title"/>
              </p:nvPr>
            </p:nvSpPr>
            <p:spPr>
              <a:blipFill>
                <a:blip r:embed="rId3"/>
                <a:stretch>
                  <a:fillRect b="-2564"/>
                </a:stretch>
              </a:blipFill>
            </p:spPr>
            <p:txBody>
              <a:bodyPr/>
              <a:lstStyle/>
              <a:p>
                <a:r>
                  <a:rPr lang="es-ES_tradnl">
                    <a:noFill/>
                  </a:rPr>
                  <a:t> </a:t>
                </a:r>
              </a:p>
            </p:txBody>
          </p:sp>
        </mc:Fallback>
      </mc:AlternateContent>
      <p:sp>
        <p:nvSpPr>
          <p:cNvPr id="3" name="Subtitle 2">
            <a:extLst>
              <a:ext uri="{FF2B5EF4-FFF2-40B4-BE49-F238E27FC236}">
                <a16:creationId xmlns:a16="http://schemas.microsoft.com/office/drawing/2014/main" id="{E65D84B2-073A-EA4F-8A64-9A0401E64BF3}"/>
              </a:ext>
            </a:extLst>
          </p:cNvPr>
          <p:cNvSpPr>
            <a:spLocks noGrp="1"/>
          </p:cNvSpPr>
          <p:nvPr>
            <p:ph type="subTitle" idx="1"/>
          </p:nvPr>
        </p:nvSpPr>
        <p:spPr/>
        <p:txBody>
          <a:bodyPr/>
          <a:lstStyle/>
          <a:p>
            <a:endParaRPr lang="es-ES_tradnl"/>
          </a:p>
        </p:txBody>
      </p:sp>
      <p:sp>
        <p:nvSpPr>
          <p:cNvPr id="10" name="Oval 9">
            <a:extLst>
              <a:ext uri="{FF2B5EF4-FFF2-40B4-BE49-F238E27FC236}">
                <a16:creationId xmlns:a16="http://schemas.microsoft.com/office/drawing/2014/main" id="{5F971FF0-47E3-434A-BA4D-02A4438C0872}"/>
              </a:ext>
            </a:extLst>
          </p:cNvPr>
          <p:cNvSpPr/>
          <p:nvPr/>
        </p:nvSpPr>
        <p:spPr>
          <a:xfrm>
            <a:off x="2532856" y="1052973"/>
            <a:ext cx="4078287" cy="4078287"/>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1AEF12A1-1005-7E46-ADBA-28327BE31C72}"/>
              </a:ext>
            </a:extLst>
          </p:cNvPr>
          <p:cNvGrpSpPr/>
          <p:nvPr/>
        </p:nvGrpSpPr>
        <p:grpSpPr>
          <a:xfrm>
            <a:off x="4569033" y="3261195"/>
            <a:ext cx="1171035" cy="800990"/>
            <a:chOff x="1272128" y="1251492"/>
            <a:chExt cx="6597022" cy="4146622"/>
          </a:xfrm>
        </p:grpSpPr>
        <p:sp>
          <p:nvSpPr>
            <p:cNvPr id="4" name="Triangle 3">
              <a:extLst>
                <a:ext uri="{FF2B5EF4-FFF2-40B4-BE49-F238E27FC236}">
                  <a16:creationId xmlns:a16="http://schemas.microsoft.com/office/drawing/2014/main" id="{524AF41F-E4D6-6246-8F60-C20158ADEAC7}"/>
                </a:ext>
              </a:extLst>
            </p:cNvPr>
            <p:cNvSpPr/>
            <p:nvPr/>
          </p:nvSpPr>
          <p:spPr>
            <a:xfrm>
              <a:off x="1272128" y="1251492"/>
              <a:ext cx="6597022" cy="4146622"/>
            </a:xfrm>
            <a:prstGeom prst="triangle">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5" name="Oval 4">
              <a:extLst>
                <a:ext uri="{FF2B5EF4-FFF2-40B4-BE49-F238E27FC236}">
                  <a16:creationId xmlns:a16="http://schemas.microsoft.com/office/drawing/2014/main" id="{9F42F6BB-FFB3-7E47-9424-19F0A0224689}"/>
                </a:ext>
              </a:extLst>
            </p:cNvPr>
            <p:cNvSpPr/>
            <p:nvPr/>
          </p:nvSpPr>
          <p:spPr>
            <a:xfrm>
              <a:off x="5233577" y="4163151"/>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Arrow Connector 5">
              <a:extLst>
                <a:ext uri="{FF2B5EF4-FFF2-40B4-BE49-F238E27FC236}">
                  <a16:creationId xmlns:a16="http://schemas.microsoft.com/office/drawing/2014/main" id="{80923664-91C8-AF4B-BB0A-262CE3FA6444}"/>
                </a:ext>
              </a:extLst>
            </p:cNvPr>
            <p:cNvCxnSpPr>
              <a:cxnSpLocks/>
              <a:stCxn id="5" idx="0"/>
            </p:cNvCxnSpPr>
            <p:nvPr/>
          </p:nvCxnSpPr>
          <p:spPr>
            <a:xfrm flipH="1" flipV="1">
              <a:off x="4289613" y="2164977"/>
              <a:ext cx="1008528" cy="1998174"/>
            </a:xfrm>
            <a:prstGeom prst="straightConnector1">
              <a:avLst/>
            </a:prstGeom>
            <a:ln w="2540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C58F631-45CB-9B4C-AB0C-0876967ACE88}"/>
                </a:ext>
              </a:extLst>
            </p:cNvPr>
            <p:cNvCxnSpPr>
              <a:cxnSpLocks/>
              <a:stCxn id="5" idx="2"/>
            </p:cNvCxnSpPr>
            <p:nvPr/>
          </p:nvCxnSpPr>
          <p:spPr>
            <a:xfrm flipH="1">
              <a:off x="2420471" y="4227715"/>
              <a:ext cx="2813106" cy="613226"/>
            </a:xfrm>
            <a:prstGeom prst="straightConnector1">
              <a:avLst/>
            </a:prstGeom>
            <a:ln w="2540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415C58F-3799-FE4B-AF0C-50A5EE58DEFD}"/>
                </a:ext>
              </a:extLst>
            </p:cNvPr>
            <p:cNvCxnSpPr>
              <a:cxnSpLocks/>
              <a:stCxn id="5" idx="6"/>
            </p:cNvCxnSpPr>
            <p:nvPr/>
          </p:nvCxnSpPr>
          <p:spPr>
            <a:xfrm>
              <a:off x="5362705" y="4227715"/>
              <a:ext cx="1414613" cy="747697"/>
            </a:xfrm>
            <a:prstGeom prst="straightConnector1">
              <a:avLst/>
            </a:prstGeom>
            <a:ln w="2540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11" name="Straight Arrow Connector 10">
            <a:extLst>
              <a:ext uri="{FF2B5EF4-FFF2-40B4-BE49-F238E27FC236}">
                <a16:creationId xmlns:a16="http://schemas.microsoft.com/office/drawing/2014/main" id="{6AC3F0F7-C68F-844E-AC93-590C35E90563}"/>
              </a:ext>
            </a:extLst>
          </p:cNvPr>
          <p:cNvCxnSpPr>
            <a:cxnSpLocks/>
          </p:cNvCxnSpPr>
          <p:nvPr/>
        </p:nvCxnSpPr>
        <p:spPr>
          <a:xfrm flipH="1" flipV="1">
            <a:off x="900113" y="2171700"/>
            <a:ext cx="1520358" cy="391299"/>
          </a:xfrm>
          <a:prstGeom prst="straightConnector1">
            <a:avLst/>
          </a:prstGeom>
          <a:ln w="2540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2332418-5043-7748-AED1-C6CDB271609B}"/>
              </a:ext>
            </a:extLst>
          </p:cNvPr>
          <p:cNvCxnSpPr>
            <a:cxnSpLocks/>
          </p:cNvCxnSpPr>
          <p:nvPr/>
        </p:nvCxnSpPr>
        <p:spPr>
          <a:xfrm flipH="1">
            <a:off x="1814513" y="4601563"/>
            <a:ext cx="998593" cy="471855"/>
          </a:xfrm>
          <a:prstGeom prst="straightConnector1">
            <a:avLst/>
          </a:prstGeom>
          <a:ln w="2540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8989BDF-9AD4-CA45-9A57-45BE6B6D658A}"/>
              </a:ext>
            </a:extLst>
          </p:cNvPr>
          <p:cNvCxnSpPr>
            <a:cxnSpLocks/>
          </p:cNvCxnSpPr>
          <p:nvPr/>
        </p:nvCxnSpPr>
        <p:spPr>
          <a:xfrm>
            <a:off x="6586387" y="4258485"/>
            <a:ext cx="1114576" cy="579005"/>
          </a:xfrm>
          <a:prstGeom prst="straightConnector1">
            <a:avLst/>
          </a:prstGeom>
          <a:ln w="2540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9A674CE-EB85-6B47-83CC-C0171E3528BB}"/>
              </a:ext>
            </a:extLst>
          </p:cNvPr>
          <p:cNvCxnSpPr>
            <a:cxnSpLocks/>
          </p:cNvCxnSpPr>
          <p:nvPr/>
        </p:nvCxnSpPr>
        <p:spPr>
          <a:xfrm flipV="1">
            <a:off x="6214910" y="541398"/>
            <a:ext cx="1114576" cy="1011506"/>
          </a:xfrm>
          <a:prstGeom prst="straightConnector1">
            <a:avLst/>
          </a:prstGeom>
          <a:ln w="2540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4F2A614-EFC4-CF45-BE4C-BEEC2972B748}"/>
              </a:ext>
            </a:extLst>
          </p:cNvPr>
          <p:cNvCxnSpPr>
            <a:cxnSpLocks/>
          </p:cNvCxnSpPr>
          <p:nvPr/>
        </p:nvCxnSpPr>
        <p:spPr>
          <a:xfrm flipH="1" flipV="1">
            <a:off x="3712246" y="3338562"/>
            <a:ext cx="1520358" cy="391299"/>
          </a:xfrm>
          <a:prstGeom prst="straightConnector1">
            <a:avLst/>
          </a:prstGeom>
          <a:ln w="25400" cap="rnd">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A080E46-0A79-C64B-87E0-54D580595537}"/>
              </a:ext>
            </a:extLst>
          </p:cNvPr>
          <p:cNvCxnSpPr>
            <a:cxnSpLocks/>
          </p:cNvCxnSpPr>
          <p:nvPr/>
        </p:nvCxnSpPr>
        <p:spPr>
          <a:xfrm flipH="1" flipV="1">
            <a:off x="5374504" y="2128126"/>
            <a:ext cx="46199" cy="1767204"/>
          </a:xfrm>
          <a:prstGeom prst="straightConnector1">
            <a:avLst/>
          </a:prstGeom>
          <a:ln w="25400" cap="rnd">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0C8312A8-F6E3-E447-9D1E-F68C267F2FE5}"/>
              </a:ext>
            </a:extLst>
          </p:cNvPr>
          <p:cNvSpPr/>
          <p:nvPr/>
        </p:nvSpPr>
        <p:spPr>
          <a:xfrm>
            <a:off x="3592262" y="3259710"/>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2DA5366D-DF1F-6548-83E1-CF1D281FD33B}"/>
              </a:ext>
            </a:extLst>
          </p:cNvPr>
          <p:cNvSpPr/>
          <p:nvPr/>
        </p:nvSpPr>
        <p:spPr>
          <a:xfrm>
            <a:off x="5295652" y="1988212"/>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Arrow Connector 20">
            <a:extLst>
              <a:ext uri="{FF2B5EF4-FFF2-40B4-BE49-F238E27FC236}">
                <a16:creationId xmlns:a16="http://schemas.microsoft.com/office/drawing/2014/main" id="{C7DE5F81-57DF-4140-869B-7B18BE119107}"/>
              </a:ext>
            </a:extLst>
          </p:cNvPr>
          <p:cNvCxnSpPr>
            <a:cxnSpLocks/>
          </p:cNvCxnSpPr>
          <p:nvPr/>
        </p:nvCxnSpPr>
        <p:spPr>
          <a:xfrm flipH="1" flipV="1">
            <a:off x="881058" y="2352676"/>
            <a:ext cx="1520358" cy="391299"/>
          </a:xfrm>
          <a:prstGeom prst="straightConnector1">
            <a:avLst/>
          </a:prstGeom>
          <a:ln w="25400" cap="rnd">
            <a:solidFill>
              <a:srgbClr val="FF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F5919EE-836B-C44A-9651-1D395E8613DF}"/>
              </a:ext>
            </a:extLst>
          </p:cNvPr>
          <p:cNvCxnSpPr>
            <a:cxnSpLocks/>
          </p:cNvCxnSpPr>
          <p:nvPr/>
        </p:nvCxnSpPr>
        <p:spPr>
          <a:xfrm flipH="1">
            <a:off x="1966913" y="4739675"/>
            <a:ext cx="998593" cy="471855"/>
          </a:xfrm>
          <a:prstGeom prst="straightConnector1">
            <a:avLst/>
          </a:prstGeom>
          <a:ln w="25400" cap="rnd">
            <a:solidFill>
              <a:srgbClr val="FF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991C9FA-B7D8-E44F-9BD3-C97294CB1AA9}"/>
              </a:ext>
            </a:extLst>
          </p:cNvPr>
          <p:cNvCxnSpPr>
            <a:cxnSpLocks/>
          </p:cNvCxnSpPr>
          <p:nvPr/>
        </p:nvCxnSpPr>
        <p:spPr>
          <a:xfrm>
            <a:off x="6510179" y="4410885"/>
            <a:ext cx="1114576" cy="579005"/>
          </a:xfrm>
          <a:prstGeom prst="straightConnector1">
            <a:avLst/>
          </a:prstGeom>
          <a:ln w="25400" cap="rnd">
            <a:solidFill>
              <a:srgbClr val="FF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3766B8B-A4A3-A84C-AFC2-7447C3E211C6}"/>
              </a:ext>
            </a:extLst>
          </p:cNvPr>
          <p:cNvCxnSpPr>
            <a:cxnSpLocks/>
          </p:cNvCxnSpPr>
          <p:nvPr/>
        </p:nvCxnSpPr>
        <p:spPr>
          <a:xfrm flipV="1">
            <a:off x="6367310" y="693798"/>
            <a:ext cx="1114576" cy="1011506"/>
          </a:xfrm>
          <a:prstGeom prst="straightConnector1">
            <a:avLst/>
          </a:prstGeom>
          <a:ln w="25400" cap="rnd">
            <a:solidFill>
              <a:srgbClr val="FF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8928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2F729A33-10BE-3244-896A-ECD71A9D32AD}"/>
                  </a:ext>
                </a:extLst>
              </p:cNvPr>
              <p:cNvSpPr>
                <a:spLocks noGrp="1"/>
              </p:cNvSpPr>
              <p:nvPr>
                <p:ph type="title"/>
              </p:nvPr>
            </p:nvSpPr>
            <p:spPr/>
            <p:txBody>
              <a:bodyPr/>
              <a:lstStyle/>
              <a:p>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i="1">
                              <a:latin typeface="Cambria Math" panose="02040503050406030204" pitchFamily="18" charset="0"/>
                            </a:rPr>
                            <m:t>𝑚</m:t>
                          </m:r>
                        </m:e>
                        <m:sub>
                          <m:r>
                            <a:rPr lang="es-ES" b="0" i="1" smtClean="0">
                              <a:latin typeface="Cambria Math" panose="02040503050406030204" pitchFamily="18" charset="0"/>
                            </a:rPr>
                            <m:t>𝑒</m:t>
                          </m:r>
                        </m:sub>
                      </m:sSub>
                    </m:oMath>
                  </m:oMathPara>
                </a14:m>
                <a:endParaRPr lang="es-ES_tradnl" dirty="0"/>
              </a:p>
            </p:txBody>
          </p:sp>
        </mc:Choice>
        <mc:Fallback>
          <p:sp>
            <p:nvSpPr>
              <p:cNvPr id="2" name="Title 1">
                <a:extLst>
                  <a:ext uri="{FF2B5EF4-FFF2-40B4-BE49-F238E27FC236}">
                    <a16:creationId xmlns:a16="http://schemas.microsoft.com/office/drawing/2014/main" id="{2F729A33-10BE-3244-896A-ECD71A9D32AD}"/>
                  </a:ext>
                </a:extLst>
              </p:cNvPr>
              <p:cNvSpPr>
                <a:spLocks noGrp="1" noRot="1" noChangeAspect="1" noMove="1" noResize="1" noEditPoints="1" noAdjustHandles="1" noChangeArrowheads="1" noChangeShapeType="1" noTextEdit="1"/>
              </p:cNvSpPr>
              <p:nvPr>
                <p:ph type="title"/>
              </p:nvPr>
            </p:nvSpPr>
            <p:spPr>
              <a:blipFill>
                <a:blip r:embed="rId3"/>
                <a:stretch>
                  <a:fillRect b="-2564"/>
                </a:stretch>
              </a:blipFill>
            </p:spPr>
            <p:txBody>
              <a:bodyPr/>
              <a:lstStyle/>
              <a:p>
                <a:r>
                  <a:rPr lang="es-ES_tradnl">
                    <a:noFill/>
                  </a:rPr>
                  <a:t> </a:t>
                </a:r>
              </a:p>
            </p:txBody>
          </p:sp>
        </mc:Fallback>
      </mc:AlternateContent>
      <p:sp>
        <p:nvSpPr>
          <p:cNvPr id="3" name="Subtitle 2">
            <a:extLst>
              <a:ext uri="{FF2B5EF4-FFF2-40B4-BE49-F238E27FC236}">
                <a16:creationId xmlns:a16="http://schemas.microsoft.com/office/drawing/2014/main" id="{E65D84B2-073A-EA4F-8A64-9A0401E64BF3}"/>
              </a:ext>
            </a:extLst>
          </p:cNvPr>
          <p:cNvSpPr>
            <a:spLocks noGrp="1"/>
          </p:cNvSpPr>
          <p:nvPr>
            <p:ph type="subTitle" idx="1"/>
          </p:nvPr>
        </p:nvSpPr>
        <p:spPr/>
        <p:txBody>
          <a:bodyPr/>
          <a:lstStyle/>
          <a:p>
            <a:endParaRPr lang="es-ES_tradnl"/>
          </a:p>
        </p:txBody>
      </p:sp>
      <p:sp>
        <p:nvSpPr>
          <p:cNvPr id="10" name="Oval 9">
            <a:extLst>
              <a:ext uri="{FF2B5EF4-FFF2-40B4-BE49-F238E27FC236}">
                <a16:creationId xmlns:a16="http://schemas.microsoft.com/office/drawing/2014/main" id="{5F971FF0-47E3-434A-BA4D-02A4438C0872}"/>
              </a:ext>
            </a:extLst>
          </p:cNvPr>
          <p:cNvSpPr/>
          <p:nvPr/>
        </p:nvSpPr>
        <p:spPr>
          <a:xfrm>
            <a:off x="2532856" y="1052973"/>
            <a:ext cx="4078287" cy="4078287"/>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1AEF12A1-1005-7E46-ADBA-28327BE31C72}"/>
              </a:ext>
            </a:extLst>
          </p:cNvPr>
          <p:cNvGrpSpPr/>
          <p:nvPr/>
        </p:nvGrpSpPr>
        <p:grpSpPr>
          <a:xfrm>
            <a:off x="4569033" y="3261195"/>
            <a:ext cx="1171035" cy="800990"/>
            <a:chOff x="1272128" y="1251492"/>
            <a:chExt cx="6597022" cy="4146622"/>
          </a:xfrm>
        </p:grpSpPr>
        <p:sp>
          <p:nvSpPr>
            <p:cNvPr id="4" name="Triangle 3">
              <a:extLst>
                <a:ext uri="{FF2B5EF4-FFF2-40B4-BE49-F238E27FC236}">
                  <a16:creationId xmlns:a16="http://schemas.microsoft.com/office/drawing/2014/main" id="{524AF41F-E4D6-6246-8F60-C20158ADEAC7}"/>
                </a:ext>
              </a:extLst>
            </p:cNvPr>
            <p:cNvSpPr/>
            <p:nvPr/>
          </p:nvSpPr>
          <p:spPr>
            <a:xfrm>
              <a:off x="1272128" y="1251492"/>
              <a:ext cx="6597022" cy="4146622"/>
            </a:xfrm>
            <a:prstGeom prst="triangle">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5" name="Oval 4">
              <a:extLst>
                <a:ext uri="{FF2B5EF4-FFF2-40B4-BE49-F238E27FC236}">
                  <a16:creationId xmlns:a16="http://schemas.microsoft.com/office/drawing/2014/main" id="{9F42F6BB-FFB3-7E47-9424-19F0A0224689}"/>
                </a:ext>
              </a:extLst>
            </p:cNvPr>
            <p:cNvSpPr/>
            <p:nvPr/>
          </p:nvSpPr>
          <p:spPr>
            <a:xfrm>
              <a:off x="5233577" y="4163151"/>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Arrow Connector 5">
              <a:extLst>
                <a:ext uri="{FF2B5EF4-FFF2-40B4-BE49-F238E27FC236}">
                  <a16:creationId xmlns:a16="http://schemas.microsoft.com/office/drawing/2014/main" id="{80923664-91C8-AF4B-BB0A-262CE3FA6444}"/>
                </a:ext>
              </a:extLst>
            </p:cNvPr>
            <p:cNvCxnSpPr>
              <a:cxnSpLocks/>
              <a:stCxn id="5" idx="0"/>
            </p:cNvCxnSpPr>
            <p:nvPr/>
          </p:nvCxnSpPr>
          <p:spPr>
            <a:xfrm flipH="1" flipV="1">
              <a:off x="4289613" y="2164977"/>
              <a:ext cx="1008528" cy="1998174"/>
            </a:xfrm>
            <a:prstGeom prst="straightConnector1">
              <a:avLst/>
            </a:prstGeom>
            <a:ln w="2540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C58F631-45CB-9B4C-AB0C-0876967ACE88}"/>
                </a:ext>
              </a:extLst>
            </p:cNvPr>
            <p:cNvCxnSpPr>
              <a:cxnSpLocks/>
              <a:stCxn id="5" idx="2"/>
            </p:cNvCxnSpPr>
            <p:nvPr/>
          </p:nvCxnSpPr>
          <p:spPr>
            <a:xfrm flipH="1">
              <a:off x="2420471" y="4227715"/>
              <a:ext cx="2813106" cy="613226"/>
            </a:xfrm>
            <a:prstGeom prst="straightConnector1">
              <a:avLst/>
            </a:prstGeom>
            <a:ln w="2540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415C58F-3799-FE4B-AF0C-50A5EE58DEFD}"/>
                </a:ext>
              </a:extLst>
            </p:cNvPr>
            <p:cNvCxnSpPr>
              <a:cxnSpLocks/>
              <a:stCxn id="5" idx="6"/>
            </p:cNvCxnSpPr>
            <p:nvPr/>
          </p:nvCxnSpPr>
          <p:spPr>
            <a:xfrm>
              <a:off x="5362705" y="4227715"/>
              <a:ext cx="1414613" cy="747697"/>
            </a:xfrm>
            <a:prstGeom prst="straightConnector1">
              <a:avLst/>
            </a:prstGeom>
            <a:ln w="2540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19" name="Straight Arrow Connector 18">
            <a:extLst>
              <a:ext uri="{FF2B5EF4-FFF2-40B4-BE49-F238E27FC236}">
                <a16:creationId xmlns:a16="http://schemas.microsoft.com/office/drawing/2014/main" id="{D4F2A614-EFC4-CF45-BE4C-BEEC2972B748}"/>
              </a:ext>
            </a:extLst>
          </p:cNvPr>
          <p:cNvCxnSpPr>
            <a:cxnSpLocks/>
          </p:cNvCxnSpPr>
          <p:nvPr/>
        </p:nvCxnSpPr>
        <p:spPr>
          <a:xfrm flipH="1" flipV="1">
            <a:off x="3712246" y="3338562"/>
            <a:ext cx="1520358" cy="391299"/>
          </a:xfrm>
          <a:prstGeom prst="straightConnector1">
            <a:avLst/>
          </a:prstGeom>
          <a:ln w="25400" cap="rnd">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A080E46-0A79-C64B-87E0-54D580595537}"/>
              </a:ext>
            </a:extLst>
          </p:cNvPr>
          <p:cNvCxnSpPr>
            <a:cxnSpLocks/>
          </p:cNvCxnSpPr>
          <p:nvPr/>
        </p:nvCxnSpPr>
        <p:spPr>
          <a:xfrm flipH="1" flipV="1">
            <a:off x="5374504" y="2128126"/>
            <a:ext cx="46199" cy="1767204"/>
          </a:xfrm>
          <a:prstGeom prst="straightConnector1">
            <a:avLst/>
          </a:prstGeom>
          <a:ln w="25400" cap="rnd">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0C8312A8-F6E3-E447-9D1E-F68C267F2FE5}"/>
              </a:ext>
            </a:extLst>
          </p:cNvPr>
          <p:cNvSpPr/>
          <p:nvPr/>
        </p:nvSpPr>
        <p:spPr>
          <a:xfrm>
            <a:off x="3029137" y="2845298"/>
            <a:ext cx="727487" cy="72748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2DA5366D-DF1F-6548-83E1-CF1D281FD33B}"/>
              </a:ext>
            </a:extLst>
          </p:cNvPr>
          <p:cNvSpPr/>
          <p:nvPr/>
        </p:nvSpPr>
        <p:spPr>
          <a:xfrm>
            <a:off x="5030281" y="1486558"/>
            <a:ext cx="651905" cy="65190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5697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5122D9A-BDB5-9D44-8889-7FAE96F0B7C5}"/>
                  </a:ext>
                </a:extLst>
              </p:cNvPr>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𝑃</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𝑚</m:t>
                              </m:r>
                            </m:e>
                            <m:sub>
                              <m:r>
                                <a:rPr lang="es-ES" i="1">
                                  <a:latin typeface="Cambria Math" panose="02040503050406030204" pitchFamily="18" charset="0"/>
                                </a:rPr>
                                <m:t>𝑖</m:t>
                              </m:r>
                            </m:sub>
                          </m:sSub>
                        </m:e>
                      </m:d>
                      <m:f>
                        <m:fPr>
                          <m:ctrlPr>
                            <a:rPr lang="es-ES" i="1">
                              <a:latin typeface="Cambria Math" panose="02040503050406030204" pitchFamily="18" charset="0"/>
                            </a:rPr>
                          </m:ctrlPr>
                        </m:fPr>
                        <m:num>
                          <m:r>
                            <a:rPr lang="es-ES" i="1">
                              <a:latin typeface="Cambria Math" panose="02040503050406030204" pitchFamily="18" charset="0"/>
                            </a:rPr>
                            <m:t>1</m:t>
                          </m:r>
                        </m:num>
                        <m:den>
                          <m:r>
                            <a:rPr lang="es-ES" i="1">
                              <a:latin typeface="Cambria Math" panose="02040503050406030204" pitchFamily="18" charset="0"/>
                              <a:ea typeface="Cambria Math" panose="02040503050406030204" pitchFamily="18" charset="0"/>
                            </a:rPr>
                            <m:t>∝</m:t>
                          </m:r>
                        </m:den>
                      </m:f>
                      <m:sSub>
                        <m:sSubPr>
                          <m:ctrlPr>
                            <a:rPr lang="es-ES" i="1">
                              <a:latin typeface="Cambria Math" panose="02040503050406030204" pitchFamily="18" charset="0"/>
                            </a:rPr>
                          </m:ctrlPr>
                        </m:sSubPr>
                        <m:e>
                          <m:r>
                            <a:rPr lang="es-ES" i="1">
                              <a:latin typeface="Cambria Math" panose="02040503050406030204" pitchFamily="18" charset="0"/>
                            </a:rPr>
                            <m:t>𝑚</m:t>
                          </m:r>
                        </m:e>
                        <m:sub>
                          <m:r>
                            <a:rPr lang="es-ES" i="1">
                              <a:latin typeface="Cambria Math" panose="02040503050406030204" pitchFamily="18" charset="0"/>
                            </a:rPr>
                            <m:t>𝑒</m:t>
                          </m:r>
                        </m:sub>
                      </m:sSub>
                    </m:oMath>
                  </m:oMathPara>
                </a14:m>
                <a:endParaRPr lang="es-ES_tradnl" dirty="0"/>
              </a:p>
            </p:txBody>
          </p:sp>
        </mc:Choice>
        <mc:Fallback xmlns="">
          <p:sp>
            <p:nvSpPr>
              <p:cNvPr id="2" name="Title 1">
                <a:extLst>
                  <a:ext uri="{FF2B5EF4-FFF2-40B4-BE49-F238E27FC236}">
                    <a16:creationId xmlns:a16="http://schemas.microsoft.com/office/drawing/2014/main" id="{B5122D9A-BDB5-9D44-8889-7FAE96F0B7C5}"/>
                  </a:ext>
                </a:extLst>
              </p:cNvPr>
              <p:cNvSpPr>
                <a:spLocks noGrp="1" noRot="1" noChangeAspect="1" noMove="1" noResize="1" noEditPoints="1" noAdjustHandles="1" noChangeArrowheads="1" noChangeShapeType="1" noTextEdit="1"/>
              </p:cNvSpPr>
              <p:nvPr>
                <p:ph type="title"/>
              </p:nvPr>
            </p:nvSpPr>
            <p:spPr>
              <a:blipFill>
                <a:blip r:embed="rId3"/>
                <a:stretch>
                  <a:fillRect b="-9402"/>
                </a:stretch>
              </a:blipFill>
            </p:spPr>
            <p:txBody>
              <a:bodyPr/>
              <a:lstStyle/>
              <a:p>
                <a:r>
                  <a:rPr lang="es-ES_tradnl">
                    <a:noFill/>
                  </a:rPr>
                  <a:t> </a:t>
                </a:r>
              </a:p>
            </p:txBody>
          </p:sp>
        </mc:Fallback>
      </mc:AlternateContent>
      <p:sp>
        <p:nvSpPr>
          <p:cNvPr id="5" name="Subtitle 4">
            <a:extLst>
              <a:ext uri="{FF2B5EF4-FFF2-40B4-BE49-F238E27FC236}">
                <a16:creationId xmlns:a16="http://schemas.microsoft.com/office/drawing/2014/main" id="{1817A2CE-9DE7-8243-8048-DE3CC3F9D101}"/>
              </a:ext>
            </a:extLst>
          </p:cNvPr>
          <p:cNvSpPr>
            <a:spLocks noGrp="1"/>
          </p:cNvSpPr>
          <p:nvPr>
            <p:ph type="subTitle" idx="1"/>
          </p:nvPr>
        </p:nvSpPr>
        <p:spPr/>
        <p:txBody>
          <a:bodyPr/>
          <a:lstStyle/>
          <a:p>
            <a:endParaRPr lang="es-ES_tradnl"/>
          </a:p>
        </p:txBody>
      </p:sp>
      <p:grpSp>
        <p:nvGrpSpPr>
          <p:cNvPr id="4" name="Group 3">
            <a:extLst>
              <a:ext uri="{FF2B5EF4-FFF2-40B4-BE49-F238E27FC236}">
                <a16:creationId xmlns:a16="http://schemas.microsoft.com/office/drawing/2014/main" id="{725FD346-8212-0345-8FF3-78A78D7E7B37}"/>
              </a:ext>
            </a:extLst>
          </p:cNvPr>
          <p:cNvGrpSpPr/>
          <p:nvPr/>
        </p:nvGrpSpPr>
        <p:grpSpPr>
          <a:xfrm>
            <a:off x="2814864" y="877214"/>
            <a:ext cx="3857399" cy="3611096"/>
            <a:chOff x="1876607" y="375088"/>
            <a:chExt cx="3857399" cy="3611096"/>
          </a:xfrm>
        </p:grpSpPr>
        <p:cxnSp>
          <p:nvCxnSpPr>
            <p:cNvPr id="6" name="Straight Arrow Connector 5">
              <a:extLst>
                <a:ext uri="{FF2B5EF4-FFF2-40B4-BE49-F238E27FC236}">
                  <a16:creationId xmlns:a16="http://schemas.microsoft.com/office/drawing/2014/main" id="{A7501FAA-874F-C544-B394-4C4EBEA0F564}"/>
                </a:ext>
              </a:extLst>
            </p:cNvPr>
            <p:cNvCxnSpPr>
              <a:cxnSpLocks/>
            </p:cNvCxnSpPr>
            <p:nvPr/>
          </p:nvCxnSpPr>
          <p:spPr>
            <a:xfrm flipV="1">
              <a:off x="1876607" y="375088"/>
              <a:ext cx="0" cy="3600000"/>
            </a:xfrm>
            <a:prstGeom prst="straightConnector1">
              <a:avLst/>
            </a:prstGeom>
            <a:ln w="38100" cap="rnd">
              <a:solidFill>
                <a:schemeClr val="tx1"/>
              </a:solidFill>
              <a:roun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BA62F77-FE13-AC4C-A33F-6F61104EF220}"/>
                </a:ext>
              </a:extLst>
            </p:cNvPr>
            <p:cNvCxnSpPr>
              <a:cxnSpLocks/>
            </p:cNvCxnSpPr>
            <p:nvPr/>
          </p:nvCxnSpPr>
          <p:spPr>
            <a:xfrm>
              <a:off x="1876607" y="3986184"/>
              <a:ext cx="3857399" cy="0"/>
            </a:xfrm>
            <a:prstGeom prst="straightConnector1">
              <a:avLst/>
            </a:prstGeom>
            <a:ln w="38100" cap="rnd">
              <a:solidFill>
                <a:schemeClr val="tx1"/>
              </a:solidFill>
              <a:round/>
              <a:headEnd type="none"/>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0994F08-B799-0741-A24F-1E74063252A4}"/>
                  </a:ext>
                </a:extLst>
              </p:cNvPr>
              <p:cNvSpPr txBox="1"/>
              <p:nvPr/>
            </p:nvSpPr>
            <p:spPr>
              <a:xfrm>
                <a:off x="1500188" y="1025767"/>
                <a:ext cx="13146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_tradnl" i="1" smtClean="0">
                              <a:latin typeface="Cambria Math" panose="02040503050406030204" pitchFamily="18" charset="0"/>
                            </a:rPr>
                          </m:ctrlPr>
                        </m:sSubPr>
                        <m:e>
                          <m:r>
                            <a:rPr lang="es-ES" b="0" i="1" smtClean="0">
                              <a:latin typeface="Cambria Math" panose="02040503050406030204" pitchFamily="18" charset="0"/>
                            </a:rPr>
                            <m:t>𝑃</m:t>
                          </m:r>
                          <m:r>
                            <a:rPr lang="es-ES" b="0" i="1" smtClean="0">
                              <a:latin typeface="Cambria Math" panose="02040503050406030204" pitchFamily="18" charset="0"/>
                            </a:rPr>
                            <m:t>(</m:t>
                          </m:r>
                          <m:r>
                            <a:rPr lang="es-ES" i="1" smtClean="0">
                              <a:latin typeface="Cambria Math" panose="02040503050406030204" pitchFamily="18" charset="0"/>
                            </a:rPr>
                            <m:t>𝑚</m:t>
                          </m:r>
                        </m:e>
                        <m:sub>
                          <m:r>
                            <a:rPr lang="es-ES" i="1">
                              <a:latin typeface="Cambria Math" panose="02040503050406030204" pitchFamily="18" charset="0"/>
                            </a:rPr>
                            <m:t>𝑖</m:t>
                          </m:r>
                        </m:sub>
                      </m:sSub>
                      <m:r>
                        <a:rPr lang="es-ES" b="0" i="1" smtClean="0">
                          <a:latin typeface="Cambria Math" panose="02040503050406030204" pitchFamily="18" charset="0"/>
                        </a:rPr>
                        <m:t>)</m:t>
                      </m:r>
                    </m:oMath>
                  </m:oMathPara>
                </a14:m>
                <a:endParaRPr lang="es-ES_tradnl" dirty="0"/>
              </a:p>
            </p:txBody>
          </p:sp>
        </mc:Choice>
        <mc:Fallback>
          <p:sp>
            <p:nvSpPr>
              <p:cNvPr id="8" name="TextBox 7">
                <a:extLst>
                  <a:ext uri="{FF2B5EF4-FFF2-40B4-BE49-F238E27FC236}">
                    <a16:creationId xmlns:a16="http://schemas.microsoft.com/office/drawing/2014/main" id="{30994F08-B799-0741-A24F-1E74063252A4}"/>
                  </a:ext>
                </a:extLst>
              </p:cNvPr>
              <p:cNvSpPr txBox="1">
                <a:spLocks noRot="1" noChangeAspect="1" noMove="1" noResize="1" noEditPoints="1" noAdjustHandles="1" noChangeArrowheads="1" noChangeShapeType="1" noTextEdit="1"/>
              </p:cNvSpPr>
              <p:nvPr/>
            </p:nvSpPr>
            <p:spPr>
              <a:xfrm>
                <a:off x="1500188" y="1025767"/>
                <a:ext cx="1314676" cy="369332"/>
              </a:xfrm>
              <a:prstGeom prst="rect">
                <a:avLst/>
              </a:prstGeom>
              <a:blipFill>
                <a:blip r:embed="rId4"/>
                <a:stretch>
                  <a:fillRect b="-13333"/>
                </a:stretch>
              </a:blipFill>
            </p:spPr>
            <p:txBody>
              <a:bodyPr/>
              <a:lstStyle/>
              <a:p>
                <a:r>
                  <a:rPr lang="es-ES_tradnl">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F60253C-233A-5546-B235-78B46D0D15DA}"/>
                  </a:ext>
                </a:extLst>
              </p:cNvPr>
              <p:cNvSpPr txBox="1"/>
              <p:nvPr/>
            </p:nvSpPr>
            <p:spPr>
              <a:xfrm>
                <a:off x="6130801" y="4474022"/>
                <a:ext cx="54232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𝑚</m:t>
                          </m:r>
                        </m:e>
                        <m:sub>
                          <m:r>
                            <a:rPr lang="es-ES" b="0" i="1" smtClean="0">
                              <a:latin typeface="Cambria Math" panose="02040503050406030204" pitchFamily="18" charset="0"/>
                            </a:rPr>
                            <m:t>𝑒</m:t>
                          </m:r>
                        </m:sub>
                      </m:sSub>
                    </m:oMath>
                  </m:oMathPara>
                </a14:m>
                <a:endParaRPr lang="es-ES_tradnl" dirty="0"/>
              </a:p>
            </p:txBody>
          </p:sp>
        </mc:Choice>
        <mc:Fallback>
          <p:sp>
            <p:nvSpPr>
              <p:cNvPr id="9" name="TextBox 8">
                <a:extLst>
                  <a:ext uri="{FF2B5EF4-FFF2-40B4-BE49-F238E27FC236}">
                    <a16:creationId xmlns:a16="http://schemas.microsoft.com/office/drawing/2014/main" id="{5F60253C-233A-5546-B235-78B46D0D15DA}"/>
                  </a:ext>
                </a:extLst>
              </p:cNvPr>
              <p:cNvSpPr txBox="1">
                <a:spLocks noRot="1" noChangeAspect="1" noMove="1" noResize="1" noEditPoints="1" noAdjustHandles="1" noChangeArrowheads="1" noChangeShapeType="1" noTextEdit="1"/>
              </p:cNvSpPr>
              <p:nvPr/>
            </p:nvSpPr>
            <p:spPr>
              <a:xfrm>
                <a:off x="6130801" y="4474022"/>
                <a:ext cx="542328" cy="369332"/>
              </a:xfrm>
              <a:prstGeom prst="rect">
                <a:avLst/>
              </a:prstGeom>
              <a:blipFill>
                <a:blip r:embed="rId5"/>
                <a:stretch>
                  <a:fillRect/>
                </a:stretch>
              </a:blipFill>
            </p:spPr>
            <p:txBody>
              <a:bodyPr/>
              <a:lstStyle/>
              <a:p>
                <a:r>
                  <a:rPr lang="es-ES_tradnl">
                    <a:noFill/>
                  </a:rPr>
                  <a:t> </a:t>
                </a:r>
              </a:p>
            </p:txBody>
          </p:sp>
        </mc:Fallback>
      </mc:AlternateContent>
      <p:sp>
        <p:nvSpPr>
          <p:cNvPr id="10" name="Freeform 9">
            <a:extLst>
              <a:ext uri="{FF2B5EF4-FFF2-40B4-BE49-F238E27FC236}">
                <a16:creationId xmlns:a16="http://schemas.microsoft.com/office/drawing/2014/main" id="{96869DAC-D5EA-6547-8045-C1E164CD9DAE}"/>
              </a:ext>
            </a:extLst>
          </p:cNvPr>
          <p:cNvSpPr/>
          <p:nvPr/>
        </p:nvSpPr>
        <p:spPr>
          <a:xfrm>
            <a:off x="3014663" y="1228725"/>
            <a:ext cx="3257550" cy="3071812"/>
          </a:xfrm>
          <a:custGeom>
            <a:avLst/>
            <a:gdLst>
              <a:gd name="connsiteX0" fmla="*/ 0 w 3200400"/>
              <a:gd name="connsiteY0" fmla="*/ 0 h 2957512"/>
              <a:gd name="connsiteX1" fmla="*/ 971550 w 3200400"/>
              <a:gd name="connsiteY1" fmla="*/ 1943100 h 2957512"/>
              <a:gd name="connsiteX2" fmla="*/ 3200400 w 3200400"/>
              <a:gd name="connsiteY2" fmla="*/ 2957512 h 2957512"/>
              <a:gd name="connsiteX0" fmla="*/ 0 w 3200400"/>
              <a:gd name="connsiteY0" fmla="*/ 0 h 2957512"/>
              <a:gd name="connsiteX1" fmla="*/ 971550 w 3200400"/>
              <a:gd name="connsiteY1" fmla="*/ 1943100 h 2957512"/>
              <a:gd name="connsiteX2" fmla="*/ 3200400 w 3200400"/>
              <a:gd name="connsiteY2" fmla="*/ 2957512 h 2957512"/>
              <a:gd name="connsiteX0" fmla="*/ 0 w 3200400"/>
              <a:gd name="connsiteY0" fmla="*/ 0 h 3071812"/>
              <a:gd name="connsiteX1" fmla="*/ 971550 w 3200400"/>
              <a:gd name="connsiteY1" fmla="*/ 1943100 h 3071812"/>
              <a:gd name="connsiteX2" fmla="*/ 3200400 w 3200400"/>
              <a:gd name="connsiteY2" fmla="*/ 3071812 h 3071812"/>
              <a:gd name="connsiteX0" fmla="*/ 0 w 3257550"/>
              <a:gd name="connsiteY0" fmla="*/ 0 h 3071812"/>
              <a:gd name="connsiteX1" fmla="*/ 1028700 w 3257550"/>
              <a:gd name="connsiteY1" fmla="*/ 1943100 h 3071812"/>
              <a:gd name="connsiteX2" fmla="*/ 3257550 w 3257550"/>
              <a:gd name="connsiteY2" fmla="*/ 3071812 h 3071812"/>
              <a:gd name="connsiteX0" fmla="*/ 0 w 3257550"/>
              <a:gd name="connsiteY0" fmla="*/ 0 h 3071812"/>
              <a:gd name="connsiteX1" fmla="*/ 1028700 w 3257550"/>
              <a:gd name="connsiteY1" fmla="*/ 1943100 h 3071812"/>
              <a:gd name="connsiteX2" fmla="*/ 3257550 w 3257550"/>
              <a:gd name="connsiteY2" fmla="*/ 3071812 h 3071812"/>
            </a:gdLst>
            <a:ahLst/>
            <a:cxnLst>
              <a:cxn ang="0">
                <a:pos x="connsiteX0" y="connsiteY0"/>
              </a:cxn>
              <a:cxn ang="0">
                <a:pos x="connsiteX1" y="connsiteY1"/>
              </a:cxn>
              <a:cxn ang="0">
                <a:pos x="connsiteX2" y="connsiteY2"/>
              </a:cxn>
            </a:cxnLst>
            <a:rect l="l" t="t" r="r" b="b"/>
            <a:pathLst>
              <a:path w="3257550" h="3071812">
                <a:moveTo>
                  <a:pt x="0" y="0"/>
                </a:moveTo>
                <a:cubicBezTo>
                  <a:pt x="47625" y="710803"/>
                  <a:pt x="485775" y="1431131"/>
                  <a:pt x="1028700" y="1943100"/>
                </a:cubicBezTo>
                <a:cubicBezTo>
                  <a:pt x="1571625" y="2455069"/>
                  <a:pt x="2209800" y="2953940"/>
                  <a:pt x="3257550" y="3071812"/>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Oval 12">
            <a:extLst>
              <a:ext uri="{FF2B5EF4-FFF2-40B4-BE49-F238E27FC236}">
                <a16:creationId xmlns:a16="http://schemas.microsoft.com/office/drawing/2014/main" id="{92901B63-0BA9-CD47-93C9-627C5961D155}"/>
              </a:ext>
            </a:extLst>
          </p:cNvPr>
          <p:cNvSpPr/>
          <p:nvPr/>
        </p:nvSpPr>
        <p:spPr>
          <a:xfrm>
            <a:off x="7866429" y="5350259"/>
            <a:ext cx="129128" cy="12912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82950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5363C84-428D-CF45-B35A-375E39A9E1DA}"/>
              </a:ext>
            </a:extLst>
          </p:cNvPr>
          <p:cNvGrpSpPr/>
          <p:nvPr/>
        </p:nvGrpSpPr>
        <p:grpSpPr>
          <a:xfrm>
            <a:off x="1143000" y="1122363"/>
            <a:ext cx="6852557" cy="4357024"/>
            <a:chOff x="1143000" y="1122363"/>
            <a:chExt cx="6852557" cy="4357024"/>
          </a:xfrm>
        </p:grpSpPr>
        <p:sp>
          <p:nvSpPr>
            <p:cNvPr id="5" name="Oval 4">
              <a:extLst>
                <a:ext uri="{FF2B5EF4-FFF2-40B4-BE49-F238E27FC236}">
                  <a16:creationId xmlns:a16="http://schemas.microsoft.com/office/drawing/2014/main" id="{3A88D263-9FDA-9F49-BDD0-2E63CCA956EF}"/>
                </a:ext>
              </a:extLst>
            </p:cNvPr>
            <p:cNvSpPr/>
            <p:nvPr/>
          </p:nvSpPr>
          <p:spPr>
            <a:xfrm>
              <a:off x="4507436" y="1122363"/>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DADC8576-68A1-2A47-B9A6-ADC98606A77E}"/>
                </a:ext>
              </a:extLst>
            </p:cNvPr>
            <p:cNvSpPr/>
            <p:nvPr/>
          </p:nvSpPr>
          <p:spPr>
            <a:xfrm>
              <a:off x="7866429" y="5350259"/>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33E1FC0D-0152-C945-B194-C5EEFAF05A04}"/>
                </a:ext>
              </a:extLst>
            </p:cNvPr>
            <p:cNvSpPr/>
            <p:nvPr/>
          </p:nvSpPr>
          <p:spPr>
            <a:xfrm>
              <a:off x="1143000" y="5349875"/>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42346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6C2E6-307D-BD43-AB82-4256FB624D52}"/>
              </a:ext>
            </a:extLst>
          </p:cNvPr>
          <p:cNvSpPr>
            <a:spLocks noGrp="1"/>
          </p:cNvSpPr>
          <p:nvPr>
            <p:ph type="title"/>
          </p:nvPr>
        </p:nvSpPr>
        <p:spPr/>
        <p:txBody>
          <a:bodyPr/>
          <a:lstStyle/>
          <a:p>
            <a:endParaRPr lang="es-ES_tradnl" dirty="0"/>
          </a:p>
        </p:txBody>
      </p:sp>
      <p:sp>
        <p:nvSpPr>
          <p:cNvPr id="3" name="Subtitle 2">
            <a:extLst>
              <a:ext uri="{FF2B5EF4-FFF2-40B4-BE49-F238E27FC236}">
                <a16:creationId xmlns:a16="http://schemas.microsoft.com/office/drawing/2014/main" id="{BD84E0B3-207C-A84E-8AFC-900E2BF7C9C8}"/>
              </a:ext>
            </a:extLst>
          </p:cNvPr>
          <p:cNvSpPr>
            <a:spLocks noGrp="1"/>
          </p:cNvSpPr>
          <p:nvPr>
            <p:ph type="subTitle" idx="1"/>
          </p:nvPr>
        </p:nvSpPr>
        <p:spPr/>
        <p:txBody>
          <a:bodyPr/>
          <a:lstStyle/>
          <a:p>
            <a:endParaRPr lang="es-ES_tradnl"/>
          </a:p>
        </p:txBody>
      </p:sp>
      <p:pic>
        <p:nvPicPr>
          <p:cNvPr id="4" name="Picture 3">
            <a:extLst>
              <a:ext uri="{FF2B5EF4-FFF2-40B4-BE49-F238E27FC236}">
                <a16:creationId xmlns:a16="http://schemas.microsoft.com/office/drawing/2014/main" id="{1AD645BF-5BF0-C64A-9CE6-B48CBC0BCB1D}"/>
              </a:ext>
            </a:extLst>
          </p:cNvPr>
          <p:cNvPicPr>
            <a:picLocks noChangeAspect="1"/>
          </p:cNvPicPr>
          <p:nvPr/>
        </p:nvPicPr>
        <p:blipFill>
          <a:blip r:embed="rId3">
            <a:alphaModFix/>
          </a:blip>
          <a:stretch>
            <a:fillRect/>
          </a:stretch>
        </p:blipFill>
        <p:spPr>
          <a:xfrm>
            <a:off x="2809721" y="1859629"/>
            <a:ext cx="1641967" cy="1332995"/>
          </a:xfrm>
          <a:prstGeom prst="rect">
            <a:avLst/>
          </a:prstGeom>
        </p:spPr>
      </p:pic>
    </p:spTree>
    <p:extLst>
      <p:ext uri="{BB962C8B-B14F-4D97-AF65-F5344CB8AC3E}">
        <p14:creationId xmlns:p14="http://schemas.microsoft.com/office/powerpoint/2010/main" val="3816994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6C2E6-307D-BD43-AB82-4256FB624D52}"/>
              </a:ext>
            </a:extLst>
          </p:cNvPr>
          <p:cNvSpPr>
            <a:spLocks noGrp="1"/>
          </p:cNvSpPr>
          <p:nvPr>
            <p:ph type="title"/>
          </p:nvPr>
        </p:nvSpPr>
        <p:spPr/>
        <p:txBody>
          <a:bodyPr/>
          <a:lstStyle/>
          <a:p>
            <a:endParaRPr lang="es-ES_tradnl" dirty="0"/>
          </a:p>
        </p:txBody>
      </p:sp>
      <p:sp>
        <p:nvSpPr>
          <p:cNvPr id="3" name="Subtitle 2">
            <a:extLst>
              <a:ext uri="{FF2B5EF4-FFF2-40B4-BE49-F238E27FC236}">
                <a16:creationId xmlns:a16="http://schemas.microsoft.com/office/drawing/2014/main" id="{BD84E0B3-207C-A84E-8AFC-900E2BF7C9C8}"/>
              </a:ext>
            </a:extLst>
          </p:cNvPr>
          <p:cNvSpPr>
            <a:spLocks noGrp="1"/>
          </p:cNvSpPr>
          <p:nvPr>
            <p:ph type="subTitle" idx="1"/>
          </p:nvPr>
        </p:nvSpPr>
        <p:spPr/>
        <p:txBody>
          <a:bodyPr/>
          <a:lstStyle/>
          <a:p>
            <a:endParaRPr lang="es-ES_tradnl"/>
          </a:p>
        </p:txBody>
      </p:sp>
      <p:pic>
        <p:nvPicPr>
          <p:cNvPr id="5" name="Picture 4">
            <a:extLst>
              <a:ext uri="{FF2B5EF4-FFF2-40B4-BE49-F238E27FC236}">
                <a16:creationId xmlns:a16="http://schemas.microsoft.com/office/drawing/2014/main" id="{B1C45151-DEDE-2D47-8A34-2DD4A255D1A5}"/>
              </a:ext>
            </a:extLst>
          </p:cNvPr>
          <p:cNvPicPr>
            <a:picLocks noChangeAspect="1"/>
          </p:cNvPicPr>
          <p:nvPr/>
        </p:nvPicPr>
        <p:blipFill>
          <a:blip r:embed="rId3"/>
          <a:stretch>
            <a:fillRect/>
          </a:stretch>
        </p:blipFill>
        <p:spPr>
          <a:xfrm>
            <a:off x="2069136" y="349623"/>
            <a:ext cx="5005726" cy="4948518"/>
          </a:xfrm>
          <a:prstGeom prst="rect">
            <a:avLst/>
          </a:prstGeom>
        </p:spPr>
      </p:pic>
    </p:spTree>
    <p:extLst>
      <p:ext uri="{BB962C8B-B14F-4D97-AF65-F5344CB8AC3E}">
        <p14:creationId xmlns:p14="http://schemas.microsoft.com/office/powerpoint/2010/main" val="12578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5F662-BBDD-7F44-8E06-0F4629A3CE87}"/>
              </a:ext>
            </a:extLst>
          </p:cNvPr>
          <p:cNvSpPr>
            <a:spLocks noGrp="1"/>
          </p:cNvSpPr>
          <p:nvPr>
            <p:ph type="title"/>
          </p:nvPr>
        </p:nvSpPr>
        <p:spPr/>
        <p:txBody>
          <a:bodyPr/>
          <a:lstStyle/>
          <a:p>
            <a:r>
              <a:rPr lang="es-ES_tradnl" dirty="0"/>
              <a:t>dar cuenta de las posibilidades de la inmovilidad como perspectiva creativa en la práctica teatral</a:t>
            </a:r>
          </a:p>
        </p:txBody>
      </p:sp>
    </p:spTree>
    <p:extLst>
      <p:ext uri="{BB962C8B-B14F-4D97-AF65-F5344CB8AC3E}">
        <p14:creationId xmlns:p14="http://schemas.microsoft.com/office/powerpoint/2010/main" val="2497423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iangle 2">
            <a:extLst>
              <a:ext uri="{FF2B5EF4-FFF2-40B4-BE49-F238E27FC236}">
                <a16:creationId xmlns:a16="http://schemas.microsoft.com/office/drawing/2014/main" id="{E12D07DB-4929-864A-AF86-1905CB1D3015}"/>
              </a:ext>
            </a:extLst>
          </p:cNvPr>
          <p:cNvSpPr/>
          <p:nvPr/>
        </p:nvSpPr>
        <p:spPr>
          <a:xfrm>
            <a:off x="1272128" y="1251492"/>
            <a:ext cx="6597022" cy="4146622"/>
          </a:xfrm>
          <a:prstGeom prst="triangle">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4" name="TextBox 3">
            <a:extLst>
              <a:ext uri="{FF2B5EF4-FFF2-40B4-BE49-F238E27FC236}">
                <a16:creationId xmlns:a16="http://schemas.microsoft.com/office/drawing/2014/main" id="{D4153CDF-A1D9-5144-8348-E08EBE3D60D7}"/>
              </a:ext>
            </a:extLst>
          </p:cNvPr>
          <p:cNvSpPr txBox="1"/>
          <p:nvPr/>
        </p:nvSpPr>
        <p:spPr>
          <a:xfrm>
            <a:off x="1143000" y="3757601"/>
            <a:ext cx="6787993" cy="923330"/>
          </a:xfrm>
          <a:prstGeom prst="rect">
            <a:avLst/>
          </a:prstGeom>
          <a:noFill/>
        </p:spPr>
        <p:txBody>
          <a:bodyPr wrap="square" lIns="0" tIns="0" rIns="0" bIns="0" rtlCol="0">
            <a:spAutoFit/>
          </a:bodyPr>
          <a:lstStyle/>
          <a:p>
            <a:pPr algn="ctr"/>
            <a:r>
              <a:rPr lang="es-ES_tradnl" sz="3000" b="1" dirty="0"/>
              <a:t>corporización</a:t>
            </a:r>
          </a:p>
          <a:p>
            <a:pPr algn="ctr"/>
            <a:r>
              <a:rPr lang="es-ES_tradnl" sz="3000" b="1" dirty="0"/>
              <a:t>compleja</a:t>
            </a:r>
          </a:p>
        </p:txBody>
      </p:sp>
      <p:sp>
        <p:nvSpPr>
          <p:cNvPr id="5" name="TextBox 4">
            <a:extLst>
              <a:ext uri="{FF2B5EF4-FFF2-40B4-BE49-F238E27FC236}">
                <a16:creationId xmlns:a16="http://schemas.microsoft.com/office/drawing/2014/main" id="{D0EE7B34-25DB-D841-B952-4861804B9E21}"/>
              </a:ext>
            </a:extLst>
          </p:cNvPr>
          <p:cNvSpPr txBox="1"/>
          <p:nvPr/>
        </p:nvSpPr>
        <p:spPr>
          <a:xfrm>
            <a:off x="1272128" y="5452208"/>
            <a:ext cx="1342481" cy="369332"/>
          </a:xfrm>
          <a:prstGeom prst="rect">
            <a:avLst/>
          </a:prstGeom>
          <a:noFill/>
        </p:spPr>
        <p:txBody>
          <a:bodyPr wrap="square" lIns="0" tIns="0" rIns="0" bIns="0" rtlCol="0">
            <a:spAutoFit/>
          </a:bodyPr>
          <a:lstStyle/>
          <a:p>
            <a:r>
              <a:rPr lang="es-ES_tradnl" sz="2400" b="1" dirty="0"/>
              <a:t>cuerpo</a:t>
            </a:r>
          </a:p>
        </p:txBody>
      </p:sp>
      <p:sp>
        <p:nvSpPr>
          <p:cNvPr id="6" name="TextBox 5">
            <a:extLst>
              <a:ext uri="{FF2B5EF4-FFF2-40B4-BE49-F238E27FC236}">
                <a16:creationId xmlns:a16="http://schemas.microsoft.com/office/drawing/2014/main" id="{30446831-D227-C247-9759-D33B2E8CC34F}"/>
              </a:ext>
            </a:extLst>
          </p:cNvPr>
          <p:cNvSpPr txBox="1"/>
          <p:nvPr/>
        </p:nvSpPr>
        <p:spPr>
          <a:xfrm>
            <a:off x="6512917" y="5452208"/>
            <a:ext cx="1356233" cy="369332"/>
          </a:xfrm>
          <a:prstGeom prst="rect">
            <a:avLst/>
          </a:prstGeom>
          <a:noFill/>
        </p:spPr>
        <p:txBody>
          <a:bodyPr wrap="square" lIns="0" tIns="0" rIns="0" bIns="0" rtlCol="0">
            <a:spAutoFit/>
          </a:bodyPr>
          <a:lstStyle/>
          <a:p>
            <a:pPr algn="r"/>
            <a:r>
              <a:rPr lang="es-ES_tradnl" sz="2400" b="1" dirty="0"/>
              <a:t>entorno</a:t>
            </a:r>
          </a:p>
        </p:txBody>
      </p:sp>
      <p:sp>
        <p:nvSpPr>
          <p:cNvPr id="7" name="TextBox 6">
            <a:extLst>
              <a:ext uri="{FF2B5EF4-FFF2-40B4-BE49-F238E27FC236}">
                <a16:creationId xmlns:a16="http://schemas.microsoft.com/office/drawing/2014/main" id="{0E68A90F-9B08-1941-AD77-655EBA3A8772}"/>
              </a:ext>
            </a:extLst>
          </p:cNvPr>
          <p:cNvSpPr txBox="1"/>
          <p:nvPr/>
        </p:nvSpPr>
        <p:spPr>
          <a:xfrm>
            <a:off x="1272128" y="789827"/>
            <a:ext cx="6597022" cy="369332"/>
          </a:xfrm>
          <a:prstGeom prst="rect">
            <a:avLst/>
          </a:prstGeom>
          <a:noFill/>
        </p:spPr>
        <p:txBody>
          <a:bodyPr wrap="square" lIns="0" tIns="0" rIns="0" bIns="0" rtlCol="0">
            <a:spAutoFit/>
          </a:bodyPr>
          <a:lstStyle/>
          <a:p>
            <a:pPr algn="ctr"/>
            <a:r>
              <a:rPr lang="es-ES_tradnl" sz="2400" b="1" dirty="0"/>
              <a:t>discapacidad</a:t>
            </a:r>
          </a:p>
        </p:txBody>
      </p:sp>
    </p:spTree>
    <p:extLst>
      <p:ext uri="{BB962C8B-B14F-4D97-AF65-F5344CB8AC3E}">
        <p14:creationId xmlns:p14="http://schemas.microsoft.com/office/powerpoint/2010/main" val="3489648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iangle 2">
            <a:extLst>
              <a:ext uri="{FF2B5EF4-FFF2-40B4-BE49-F238E27FC236}">
                <a16:creationId xmlns:a16="http://schemas.microsoft.com/office/drawing/2014/main" id="{D3276A4A-DEC1-8345-B366-8A3742439096}"/>
              </a:ext>
            </a:extLst>
          </p:cNvPr>
          <p:cNvSpPr/>
          <p:nvPr/>
        </p:nvSpPr>
        <p:spPr>
          <a:xfrm>
            <a:off x="1272128" y="1251492"/>
            <a:ext cx="6597022" cy="4146622"/>
          </a:xfrm>
          <a:prstGeom prst="triangle">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4" name="TextBox 3">
            <a:extLst>
              <a:ext uri="{FF2B5EF4-FFF2-40B4-BE49-F238E27FC236}">
                <a16:creationId xmlns:a16="http://schemas.microsoft.com/office/drawing/2014/main" id="{A9941BC2-233A-374E-A55A-AD233925096A}"/>
              </a:ext>
            </a:extLst>
          </p:cNvPr>
          <p:cNvSpPr txBox="1"/>
          <p:nvPr/>
        </p:nvSpPr>
        <p:spPr>
          <a:xfrm>
            <a:off x="1143000" y="3757601"/>
            <a:ext cx="6787993" cy="461665"/>
          </a:xfrm>
          <a:prstGeom prst="rect">
            <a:avLst/>
          </a:prstGeom>
          <a:noFill/>
        </p:spPr>
        <p:txBody>
          <a:bodyPr wrap="square" lIns="0" tIns="0" rIns="0" bIns="0" rtlCol="0">
            <a:spAutoFit/>
          </a:bodyPr>
          <a:lstStyle/>
          <a:p>
            <a:pPr algn="ctr"/>
            <a:r>
              <a:rPr lang="es-ES_tradnl" sz="3000" b="1" dirty="0"/>
              <a:t>enacción</a:t>
            </a:r>
          </a:p>
        </p:txBody>
      </p:sp>
      <p:sp>
        <p:nvSpPr>
          <p:cNvPr id="5" name="TextBox 4">
            <a:extLst>
              <a:ext uri="{FF2B5EF4-FFF2-40B4-BE49-F238E27FC236}">
                <a16:creationId xmlns:a16="http://schemas.microsoft.com/office/drawing/2014/main" id="{D7C69036-00E9-D44E-8926-2760C6ADB948}"/>
              </a:ext>
            </a:extLst>
          </p:cNvPr>
          <p:cNvSpPr txBox="1"/>
          <p:nvPr/>
        </p:nvSpPr>
        <p:spPr>
          <a:xfrm>
            <a:off x="1272128" y="5452208"/>
            <a:ext cx="1499647" cy="369332"/>
          </a:xfrm>
          <a:prstGeom prst="rect">
            <a:avLst/>
          </a:prstGeom>
          <a:noFill/>
        </p:spPr>
        <p:txBody>
          <a:bodyPr wrap="square" lIns="0" tIns="0" rIns="0" bIns="0" rtlCol="0">
            <a:spAutoFit/>
          </a:bodyPr>
          <a:lstStyle/>
          <a:p>
            <a:r>
              <a:rPr lang="es-ES_tradnl" sz="2400" b="1" dirty="0"/>
              <a:t>organismo</a:t>
            </a:r>
          </a:p>
        </p:txBody>
      </p:sp>
      <p:sp>
        <p:nvSpPr>
          <p:cNvPr id="6" name="TextBox 5">
            <a:extLst>
              <a:ext uri="{FF2B5EF4-FFF2-40B4-BE49-F238E27FC236}">
                <a16:creationId xmlns:a16="http://schemas.microsoft.com/office/drawing/2014/main" id="{36F98166-88A3-9D41-A630-2A76F9CC0191}"/>
              </a:ext>
            </a:extLst>
          </p:cNvPr>
          <p:cNvSpPr txBox="1"/>
          <p:nvPr/>
        </p:nvSpPr>
        <p:spPr>
          <a:xfrm>
            <a:off x="6512917" y="5452208"/>
            <a:ext cx="1356233" cy="369332"/>
          </a:xfrm>
          <a:prstGeom prst="rect">
            <a:avLst/>
          </a:prstGeom>
          <a:noFill/>
        </p:spPr>
        <p:txBody>
          <a:bodyPr wrap="square" lIns="0" tIns="0" rIns="0" bIns="0" rtlCol="0">
            <a:spAutoFit/>
          </a:bodyPr>
          <a:lstStyle/>
          <a:p>
            <a:pPr algn="r"/>
            <a:r>
              <a:rPr lang="es-ES_tradnl" sz="2400" b="1" dirty="0"/>
              <a:t>mundo</a:t>
            </a:r>
          </a:p>
        </p:txBody>
      </p:sp>
      <p:sp>
        <p:nvSpPr>
          <p:cNvPr id="7" name="TextBox 6">
            <a:extLst>
              <a:ext uri="{FF2B5EF4-FFF2-40B4-BE49-F238E27FC236}">
                <a16:creationId xmlns:a16="http://schemas.microsoft.com/office/drawing/2014/main" id="{653C405A-D679-2145-B925-813C782E2670}"/>
              </a:ext>
            </a:extLst>
          </p:cNvPr>
          <p:cNvSpPr txBox="1"/>
          <p:nvPr/>
        </p:nvSpPr>
        <p:spPr>
          <a:xfrm>
            <a:off x="1272127" y="789827"/>
            <a:ext cx="6658865" cy="369332"/>
          </a:xfrm>
          <a:prstGeom prst="rect">
            <a:avLst/>
          </a:prstGeom>
          <a:noFill/>
        </p:spPr>
        <p:txBody>
          <a:bodyPr wrap="square" lIns="0" tIns="0" rIns="0" bIns="0" rtlCol="0">
            <a:spAutoFit/>
          </a:bodyPr>
          <a:lstStyle/>
          <a:p>
            <a:pPr algn="ctr"/>
            <a:r>
              <a:rPr lang="es-ES_tradnl" sz="2400" b="1" dirty="0"/>
              <a:t>mundo-con-sentido</a:t>
            </a:r>
          </a:p>
        </p:txBody>
      </p:sp>
    </p:spTree>
    <p:extLst>
      <p:ext uri="{BB962C8B-B14F-4D97-AF65-F5344CB8AC3E}">
        <p14:creationId xmlns:p14="http://schemas.microsoft.com/office/powerpoint/2010/main" val="4276229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iangle 2">
            <a:extLst>
              <a:ext uri="{FF2B5EF4-FFF2-40B4-BE49-F238E27FC236}">
                <a16:creationId xmlns:a16="http://schemas.microsoft.com/office/drawing/2014/main" id="{D3276A4A-DEC1-8345-B366-8A3742439096}"/>
              </a:ext>
            </a:extLst>
          </p:cNvPr>
          <p:cNvSpPr/>
          <p:nvPr/>
        </p:nvSpPr>
        <p:spPr>
          <a:xfrm>
            <a:off x="1272128" y="1251492"/>
            <a:ext cx="6597022" cy="4146622"/>
          </a:xfrm>
          <a:prstGeom prst="triangle">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4" name="TextBox 3">
            <a:extLst>
              <a:ext uri="{FF2B5EF4-FFF2-40B4-BE49-F238E27FC236}">
                <a16:creationId xmlns:a16="http://schemas.microsoft.com/office/drawing/2014/main" id="{A9941BC2-233A-374E-A55A-AD233925096A}"/>
              </a:ext>
            </a:extLst>
          </p:cNvPr>
          <p:cNvSpPr txBox="1"/>
          <p:nvPr/>
        </p:nvSpPr>
        <p:spPr>
          <a:xfrm>
            <a:off x="1143000" y="3757601"/>
            <a:ext cx="6787993" cy="461665"/>
          </a:xfrm>
          <a:prstGeom prst="rect">
            <a:avLst/>
          </a:prstGeom>
          <a:noFill/>
        </p:spPr>
        <p:txBody>
          <a:bodyPr wrap="square" lIns="0" tIns="0" rIns="0" bIns="0" rtlCol="0">
            <a:spAutoFit/>
          </a:bodyPr>
          <a:lstStyle/>
          <a:p>
            <a:pPr algn="ctr"/>
            <a:r>
              <a:rPr lang="es-ES_tradnl" sz="3000" b="1" dirty="0"/>
              <a:t>teatro</a:t>
            </a:r>
          </a:p>
        </p:txBody>
      </p:sp>
      <p:sp>
        <p:nvSpPr>
          <p:cNvPr id="5" name="TextBox 4">
            <a:extLst>
              <a:ext uri="{FF2B5EF4-FFF2-40B4-BE49-F238E27FC236}">
                <a16:creationId xmlns:a16="http://schemas.microsoft.com/office/drawing/2014/main" id="{D7C69036-00E9-D44E-8926-2760C6ADB948}"/>
              </a:ext>
            </a:extLst>
          </p:cNvPr>
          <p:cNvSpPr txBox="1"/>
          <p:nvPr/>
        </p:nvSpPr>
        <p:spPr>
          <a:xfrm>
            <a:off x="1272128" y="5452208"/>
            <a:ext cx="1499647" cy="369332"/>
          </a:xfrm>
          <a:prstGeom prst="rect">
            <a:avLst/>
          </a:prstGeom>
          <a:noFill/>
        </p:spPr>
        <p:txBody>
          <a:bodyPr wrap="square" lIns="0" tIns="0" rIns="0" bIns="0" rtlCol="0">
            <a:spAutoFit/>
          </a:bodyPr>
          <a:lstStyle/>
          <a:p>
            <a:r>
              <a:rPr lang="es-ES_tradnl" sz="2400" b="1" dirty="0"/>
              <a:t>cuerpo</a:t>
            </a:r>
          </a:p>
        </p:txBody>
      </p:sp>
      <p:sp>
        <p:nvSpPr>
          <p:cNvPr id="6" name="TextBox 5">
            <a:extLst>
              <a:ext uri="{FF2B5EF4-FFF2-40B4-BE49-F238E27FC236}">
                <a16:creationId xmlns:a16="http://schemas.microsoft.com/office/drawing/2014/main" id="{36F98166-88A3-9D41-A630-2A76F9CC0191}"/>
              </a:ext>
            </a:extLst>
          </p:cNvPr>
          <p:cNvSpPr txBox="1"/>
          <p:nvPr/>
        </p:nvSpPr>
        <p:spPr>
          <a:xfrm>
            <a:off x="5672139" y="5452208"/>
            <a:ext cx="2197012" cy="369332"/>
          </a:xfrm>
          <a:prstGeom prst="rect">
            <a:avLst/>
          </a:prstGeom>
          <a:noFill/>
        </p:spPr>
        <p:txBody>
          <a:bodyPr wrap="square" lIns="0" tIns="0" rIns="0" bIns="0" rtlCol="0">
            <a:spAutoFit/>
          </a:bodyPr>
          <a:lstStyle/>
          <a:p>
            <a:pPr algn="r"/>
            <a:r>
              <a:rPr lang="es-ES_tradnl" sz="2400" b="1" dirty="0"/>
              <a:t>espacio teatral</a:t>
            </a:r>
          </a:p>
        </p:txBody>
      </p:sp>
      <p:sp>
        <p:nvSpPr>
          <p:cNvPr id="7" name="TextBox 6">
            <a:extLst>
              <a:ext uri="{FF2B5EF4-FFF2-40B4-BE49-F238E27FC236}">
                <a16:creationId xmlns:a16="http://schemas.microsoft.com/office/drawing/2014/main" id="{653C405A-D679-2145-B925-813C782E2670}"/>
              </a:ext>
            </a:extLst>
          </p:cNvPr>
          <p:cNvSpPr txBox="1"/>
          <p:nvPr/>
        </p:nvSpPr>
        <p:spPr>
          <a:xfrm>
            <a:off x="1272127" y="789827"/>
            <a:ext cx="6658865" cy="369332"/>
          </a:xfrm>
          <a:prstGeom prst="rect">
            <a:avLst/>
          </a:prstGeom>
          <a:noFill/>
        </p:spPr>
        <p:txBody>
          <a:bodyPr wrap="square" lIns="0" tIns="0" rIns="0" bIns="0" rtlCol="0">
            <a:spAutoFit/>
          </a:bodyPr>
          <a:lstStyle/>
          <a:p>
            <a:pPr algn="ctr"/>
            <a:r>
              <a:rPr lang="es-ES_tradnl" sz="2400" b="1" dirty="0"/>
              <a:t>acontecimiento</a:t>
            </a:r>
          </a:p>
        </p:txBody>
      </p:sp>
    </p:spTree>
    <p:extLst>
      <p:ext uri="{BB962C8B-B14F-4D97-AF65-F5344CB8AC3E}">
        <p14:creationId xmlns:p14="http://schemas.microsoft.com/office/powerpoint/2010/main" val="3214841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riangle 4">
            <a:extLst>
              <a:ext uri="{FF2B5EF4-FFF2-40B4-BE49-F238E27FC236}">
                <a16:creationId xmlns:a16="http://schemas.microsoft.com/office/drawing/2014/main" id="{801B49F5-2873-E44B-A597-82F58784F4B6}"/>
              </a:ext>
            </a:extLst>
          </p:cNvPr>
          <p:cNvSpPr/>
          <p:nvPr/>
        </p:nvSpPr>
        <p:spPr>
          <a:xfrm>
            <a:off x="1272128" y="1251492"/>
            <a:ext cx="6597022" cy="4146622"/>
          </a:xfrm>
          <a:prstGeom prst="triangle">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8" name="TextBox 7">
            <a:extLst>
              <a:ext uri="{FF2B5EF4-FFF2-40B4-BE49-F238E27FC236}">
                <a16:creationId xmlns:a16="http://schemas.microsoft.com/office/drawing/2014/main" id="{0981CA05-19A4-8843-933B-7080D02F0A6A}"/>
              </a:ext>
            </a:extLst>
          </p:cNvPr>
          <p:cNvSpPr txBox="1"/>
          <p:nvPr/>
        </p:nvSpPr>
        <p:spPr>
          <a:xfrm>
            <a:off x="1143000" y="3757601"/>
            <a:ext cx="6787993" cy="461665"/>
          </a:xfrm>
          <a:prstGeom prst="rect">
            <a:avLst/>
          </a:prstGeom>
          <a:noFill/>
        </p:spPr>
        <p:txBody>
          <a:bodyPr wrap="square" lIns="0" tIns="0" rIns="0" bIns="0" rtlCol="0">
            <a:spAutoFit/>
          </a:bodyPr>
          <a:lstStyle/>
          <a:p>
            <a:pPr algn="ctr"/>
            <a:r>
              <a:rPr lang="es-ES_tradnl" sz="3000" b="1" dirty="0"/>
              <a:t>Alberto Vega</a:t>
            </a:r>
          </a:p>
        </p:txBody>
      </p:sp>
    </p:spTree>
    <p:extLst>
      <p:ext uri="{BB962C8B-B14F-4D97-AF65-F5344CB8AC3E}">
        <p14:creationId xmlns:p14="http://schemas.microsoft.com/office/powerpoint/2010/main" val="794718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riangle 7">
            <a:extLst>
              <a:ext uri="{FF2B5EF4-FFF2-40B4-BE49-F238E27FC236}">
                <a16:creationId xmlns:a16="http://schemas.microsoft.com/office/drawing/2014/main" id="{88AFE18D-E17A-8C4E-9700-32C5401C31F7}"/>
              </a:ext>
            </a:extLst>
          </p:cNvPr>
          <p:cNvSpPr/>
          <p:nvPr/>
        </p:nvSpPr>
        <p:spPr>
          <a:xfrm>
            <a:off x="1272128" y="1251492"/>
            <a:ext cx="6597022" cy="4146622"/>
          </a:xfrm>
          <a:prstGeom prst="triangle">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grpSp>
        <p:nvGrpSpPr>
          <p:cNvPr id="15" name="Group 14">
            <a:extLst>
              <a:ext uri="{FF2B5EF4-FFF2-40B4-BE49-F238E27FC236}">
                <a16:creationId xmlns:a16="http://schemas.microsoft.com/office/drawing/2014/main" id="{084C859B-592B-6B4F-8CFB-EC95DCC49BA0}"/>
              </a:ext>
            </a:extLst>
          </p:cNvPr>
          <p:cNvGrpSpPr/>
          <p:nvPr/>
        </p:nvGrpSpPr>
        <p:grpSpPr>
          <a:xfrm>
            <a:off x="3242629" y="1345785"/>
            <a:ext cx="1807403" cy="1230010"/>
            <a:chOff x="3242629" y="1345785"/>
            <a:chExt cx="1807403" cy="1230010"/>
          </a:xfrm>
        </p:grpSpPr>
        <p:sp>
          <p:nvSpPr>
            <p:cNvPr id="5" name="Oval 4">
              <a:extLst>
                <a:ext uri="{FF2B5EF4-FFF2-40B4-BE49-F238E27FC236}">
                  <a16:creationId xmlns:a16="http://schemas.microsoft.com/office/drawing/2014/main" id="{3A88D263-9FDA-9F49-BDD0-2E63CCA956EF}"/>
                </a:ext>
              </a:extLst>
            </p:cNvPr>
            <p:cNvSpPr/>
            <p:nvPr/>
          </p:nvSpPr>
          <p:spPr>
            <a:xfrm>
              <a:off x="4081767" y="2446667"/>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F209B6DF-E077-BD41-B572-B6A4CEFA17B4}"/>
                </a:ext>
              </a:extLst>
            </p:cNvPr>
            <p:cNvGrpSpPr/>
            <p:nvPr/>
          </p:nvGrpSpPr>
          <p:grpSpPr>
            <a:xfrm>
              <a:off x="3242629" y="1345785"/>
              <a:ext cx="1807403" cy="1136061"/>
              <a:chOff x="2181461" y="975014"/>
              <a:chExt cx="1807403" cy="1136061"/>
            </a:xfrm>
          </p:grpSpPr>
          <p:cxnSp>
            <p:nvCxnSpPr>
              <p:cNvPr id="3" name="Straight Connector 2">
                <a:extLst>
                  <a:ext uri="{FF2B5EF4-FFF2-40B4-BE49-F238E27FC236}">
                    <a16:creationId xmlns:a16="http://schemas.microsoft.com/office/drawing/2014/main" id="{986C09F0-20E5-6642-A421-DEBB071C0FCA}"/>
                  </a:ext>
                </a:extLst>
              </p:cNvPr>
              <p:cNvCxnSpPr>
                <a:cxnSpLocks/>
              </p:cNvCxnSpPr>
              <p:nvPr/>
            </p:nvCxnSpPr>
            <p:spPr>
              <a:xfrm flipH="1" flipV="1">
                <a:off x="2181461" y="975014"/>
                <a:ext cx="903701" cy="1136061"/>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14F0763-7F66-5E4C-96BC-41F8F93B5118}"/>
                  </a:ext>
                </a:extLst>
              </p:cNvPr>
              <p:cNvCxnSpPr>
                <a:cxnSpLocks/>
              </p:cNvCxnSpPr>
              <p:nvPr/>
            </p:nvCxnSpPr>
            <p:spPr>
              <a:xfrm flipV="1">
                <a:off x="3085162" y="975014"/>
                <a:ext cx="903702" cy="1136061"/>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grpSp>
      </p:grpSp>
      <p:grpSp>
        <p:nvGrpSpPr>
          <p:cNvPr id="41" name="Group 40">
            <a:extLst>
              <a:ext uri="{FF2B5EF4-FFF2-40B4-BE49-F238E27FC236}">
                <a16:creationId xmlns:a16="http://schemas.microsoft.com/office/drawing/2014/main" id="{7432062C-109E-D841-94EC-A556A9810760}"/>
              </a:ext>
            </a:extLst>
          </p:cNvPr>
          <p:cNvGrpSpPr/>
          <p:nvPr/>
        </p:nvGrpSpPr>
        <p:grpSpPr>
          <a:xfrm>
            <a:off x="4274115" y="4840276"/>
            <a:ext cx="2406081" cy="429289"/>
            <a:chOff x="4274115" y="4262055"/>
            <a:chExt cx="2406081" cy="429289"/>
          </a:xfrm>
        </p:grpSpPr>
        <p:sp>
          <p:nvSpPr>
            <p:cNvPr id="26" name="Oval 25">
              <a:extLst>
                <a:ext uri="{FF2B5EF4-FFF2-40B4-BE49-F238E27FC236}">
                  <a16:creationId xmlns:a16="http://schemas.microsoft.com/office/drawing/2014/main" id="{146E11F9-3756-0048-9EAF-0327D995C43D}"/>
                </a:ext>
              </a:extLst>
            </p:cNvPr>
            <p:cNvSpPr/>
            <p:nvPr/>
          </p:nvSpPr>
          <p:spPr>
            <a:xfrm>
              <a:off x="5412592" y="4262055"/>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a:extLst>
                <a:ext uri="{FF2B5EF4-FFF2-40B4-BE49-F238E27FC236}">
                  <a16:creationId xmlns:a16="http://schemas.microsoft.com/office/drawing/2014/main" id="{3241061D-D0F2-6F4B-9971-93EC6ED09DD3}"/>
                </a:ext>
              </a:extLst>
            </p:cNvPr>
            <p:cNvGrpSpPr/>
            <p:nvPr/>
          </p:nvGrpSpPr>
          <p:grpSpPr>
            <a:xfrm rot="10800000">
              <a:off x="4274115" y="4326619"/>
              <a:ext cx="2406081" cy="364725"/>
              <a:chOff x="4573454" y="3161173"/>
              <a:chExt cx="1807403" cy="1136061"/>
            </a:xfrm>
          </p:grpSpPr>
          <p:cxnSp>
            <p:nvCxnSpPr>
              <p:cNvPr id="28" name="Straight Connector 27">
                <a:extLst>
                  <a:ext uri="{FF2B5EF4-FFF2-40B4-BE49-F238E27FC236}">
                    <a16:creationId xmlns:a16="http://schemas.microsoft.com/office/drawing/2014/main" id="{058BE992-BBF1-F946-8988-E5CAB543F724}"/>
                  </a:ext>
                </a:extLst>
              </p:cNvPr>
              <p:cNvCxnSpPr>
                <a:cxnSpLocks/>
              </p:cNvCxnSpPr>
              <p:nvPr/>
            </p:nvCxnSpPr>
            <p:spPr>
              <a:xfrm flipH="1" flipV="1">
                <a:off x="4573454" y="3161173"/>
                <a:ext cx="903701" cy="1136061"/>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FC23BBC-1B1E-5842-9AC2-3927CE79BF16}"/>
                  </a:ext>
                </a:extLst>
              </p:cNvPr>
              <p:cNvCxnSpPr>
                <a:cxnSpLocks/>
              </p:cNvCxnSpPr>
              <p:nvPr/>
            </p:nvCxnSpPr>
            <p:spPr>
              <a:xfrm flipV="1">
                <a:off x="5477155" y="3161173"/>
                <a:ext cx="903702" cy="1136061"/>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grpSp>
      </p:grpSp>
      <p:cxnSp>
        <p:nvCxnSpPr>
          <p:cNvPr id="37" name="Straight Arrow Connector 36">
            <a:extLst>
              <a:ext uri="{FF2B5EF4-FFF2-40B4-BE49-F238E27FC236}">
                <a16:creationId xmlns:a16="http://schemas.microsoft.com/office/drawing/2014/main" id="{19AA1D1A-B401-4C4B-BA9D-E53010D3E66D}"/>
              </a:ext>
            </a:extLst>
          </p:cNvPr>
          <p:cNvCxnSpPr/>
          <p:nvPr/>
        </p:nvCxnSpPr>
        <p:spPr>
          <a:xfrm flipV="1">
            <a:off x="872266" y="629920"/>
            <a:ext cx="0" cy="4768194"/>
          </a:xfrm>
          <a:prstGeom prst="straightConnector1">
            <a:avLst/>
          </a:prstGeom>
          <a:ln w="38100" cap="rnd">
            <a:solidFill>
              <a:schemeClr val="tx1"/>
            </a:solidFill>
            <a:round/>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5E9DF794-59D1-DA4F-907A-9ECF5F768FAF}"/>
              </a:ext>
            </a:extLst>
          </p:cNvPr>
          <p:cNvSpPr txBox="1"/>
          <p:nvPr/>
        </p:nvSpPr>
        <p:spPr>
          <a:xfrm>
            <a:off x="744667" y="260588"/>
            <a:ext cx="255198" cy="369332"/>
          </a:xfrm>
          <a:prstGeom prst="rect">
            <a:avLst/>
          </a:prstGeom>
          <a:noFill/>
        </p:spPr>
        <p:txBody>
          <a:bodyPr wrap="none" rtlCol="0">
            <a:spAutoFit/>
          </a:bodyPr>
          <a:lstStyle/>
          <a:p>
            <a:r>
              <a:rPr lang="es-ES_tradnl" i="1" dirty="0"/>
              <a:t>t</a:t>
            </a:r>
          </a:p>
        </p:txBody>
      </p:sp>
      <p:sp>
        <p:nvSpPr>
          <p:cNvPr id="40" name="Title 39">
            <a:extLst>
              <a:ext uri="{FF2B5EF4-FFF2-40B4-BE49-F238E27FC236}">
                <a16:creationId xmlns:a16="http://schemas.microsoft.com/office/drawing/2014/main" id="{F3605A23-3A43-5C49-A3B4-43B75CBFDC7B}"/>
              </a:ext>
            </a:extLst>
          </p:cNvPr>
          <p:cNvSpPr>
            <a:spLocks noGrp="1"/>
          </p:cNvSpPr>
          <p:nvPr>
            <p:ph type="title"/>
          </p:nvPr>
        </p:nvSpPr>
        <p:spPr>
          <a:xfrm>
            <a:off x="628650" y="4702630"/>
            <a:ext cx="7886700" cy="1469570"/>
          </a:xfrm>
        </p:spPr>
        <p:txBody>
          <a:bodyPr/>
          <a:lstStyle/>
          <a:p>
            <a:r>
              <a:rPr lang="es-ES_tradnl" dirty="0"/>
              <a:t>movimiento de la vida espiritual</a:t>
            </a:r>
          </a:p>
        </p:txBody>
      </p:sp>
      <p:cxnSp>
        <p:nvCxnSpPr>
          <p:cNvPr id="43" name="Straight Connector 42">
            <a:extLst>
              <a:ext uri="{FF2B5EF4-FFF2-40B4-BE49-F238E27FC236}">
                <a16:creationId xmlns:a16="http://schemas.microsoft.com/office/drawing/2014/main" id="{1D3FE551-2B90-984A-A61D-6E4055205F06}"/>
              </a:ext>
            </a:extLst>
          </p:cNvPr>
          <p:cNvCxnSpPr>
            <a:cxnSpLocks/>
          </p:cNvCxnSpPr>
          <p:nvPr/>
        </p:nvCxnSpPr>
        <p:spPr>
          <a:xfrm>
            <a:off x="3455894" y="2675965"/>
            <a:ext cx="224565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94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riangle 7">
            <a:extLst>
              <a:ext uri="{FF2B5EF4-FFF2-40B4-BE49-F238E27FC236}">
                <a16:creationId xmlns:a16="http://schemas.microsoft.com/office/drawing/2014/main" id="{88AFE18D-E17A-8C4E-9700-32C5401C31F7}"/>
              </a:ext>
            </a:extLst>
          </p:cNvPr>
          <p:cNvSpPr/>
          <p:nvPr/>
        </p:nvSpPr>
        <p:spPr>
          <a:xfrm>
            <a:off x="1272128" y="1251492"/>
            <a:ext cx="6597022" cy="4146622"/>
          </a:xfrm>
          <a:prstGeom prst="triangle">
            <a:avLst>
              <a:gd name="adj" fmla="val 50000"/>
            </a:avLst>
          </a:prstGeom>
          <a:solidFill>
            <a:schemeClr val="bg1"/>
          </a:solidFill>
          <a:ln w="38100">
            <a:solidFill>
              <a:schemeClr val="bg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grpSp>
        <p:nvGrpSpPr>
          <p:cNvPr id="17" name="Group 16">
            <a:extLst>
              <a:ext uri="{FF2B5EF4-FFF2-40B4-BE49-F238E27FC236}">
                <a16:creationId xmlns:a16="http://schemas.microsoft.com/office/drawing/2014/main" id="{BE857904-C2EE-E540-A53C-94C33B02867C}"/>
              </a:ext>
            </a:extLst>
          </p:cNvPr>
          <p:cNvGrpSpPr/>
          <p:nvPr/>
        </p:nvGrpSpPr>
        <p:grpSpPr>
          <a:xfrm>
            <a:off x="4274115" y="4840276"/>
            <a:ext cx="2406081" cy="429289"/>
            <a:chOff x="4274115" y="4262055"/>
            <a:chExt cx="2406081" cy="429289"/>
          </a:xfrm>
        </p:grpSpPr>
        <p:sp>
          <p:nvSpPr>
            <p:cNvPr id="18" name="Oval 17">
              <a:extLst>
                <a:ext uri="{FF2B5EF4-FFF2-40B4-BE49-F238E27FC236}">
                  <a16:creationId xmlns:a16="http://schemas.microsoft.com/office/drawing/2014/main" id="{6FEC6460-9EC0-3A43-88E1-84F549B7EEA5}"/>
                </a:ext>
              </a:extLst>
            </p:cNvPr>
            <p:cNvSpPr/>
            <p:nvPr/>
          </p:nvSpPr>
          <p:spPr>
            <a:xfrm>
              <a:off x="5412592" y="4262055"/>
              <a:ext cx="129128" cy="129128"/>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9966546D-4982-5E43-AB66-49354B7E3E04}"/>
                </a:ext>
              </a:extLst>
            </p:cNvPr>
            <p:cNvGrpSpPr/>
            <p:nvPr/>
          </p:nvGrpSpPr>
          <p:grpSpPr>
            <a:xfrm rot="10800000">
              <a:off x="4274115" y="4326619"/>
              <a:ext cx="2406081" cy="364725"/>
              <a:chOff x="4573454" y="3161173"/>
              <a:chExt cx="1807403" cy="1136061"/>
            </a:xfrm>
          </p:grpSpPr>
          <p:cxnSp>
            <p:nvCxnSpPr>
              <p:cNvPr id="20" name="Straight Connector 19">
                <a:extLst>
                  <a:ext uri="{FF2B5EF4-FFF2-40B4-BE49-F238E27FC236}">
                    <a16:creationId xmlns:a16="http://schemas.microsoft.com/office/drawing/2014/main" id="{84435399-B8FF-2F43-A40B-AFCBBCA8067C}"/>
                  </a:ext>
                </a:extLst>
              </p:cNvPr>
              <p:cNvCxnSpPr>
                <a:cxnSpLocks/>
              </p:cNvCxnSpPr>
              <p:nvPr/>
            </p:nvCxnSpPr>
            <p:spPr>
              <a:xfrm flipH="1" flipV="1">
                <a:off x="4573454" y="3161173"/>
                <a:ext cx="903701" cy="1136061"/>
              </a:xfrm>
              <a:prstGeom prst="line">
                <a:avLst/>
              </a:prstGeom>
              <a:ln w="381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8FDB39D-E0A6-DF40-B76F-6BCE88CB8DB9}"/>
                  </a:ext>
                </a:extLst>
              </p:cNvPr>
              <p:cNvCxnSpPr>
                <a:cxnSpLocks/>
              </p:cNvCxnSpPr>
              <p:nvPr/>
            </p:nvCxnSpPr>
            <p:spPr>
              <a:xfrm flipV="1">
                <a:off x="5477155" y="3161173"/>
                <a:ext cx="903702" cy="1136061"/>
              </a:xfrm>
              <a:prstGeom prst="line">
                <a:avLst/>
              </a:prstGeom>
              <a:ln w="381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grpSp>
      </p:grpSp>
      <p:sp>
        <p:nvSpPr>
          <p:cNvPr id="16" name="Triangle 15">
            <a:extLst>
              <a:ext uri="{FF2B5EF4-FFF2-40B4-BE49-F238E27FC236}">
                <a16:creationId xmlns:a16="http://schemas.microsoft.com/office/drawing/2014/main" id="{C53DE46A-30A4-364D-8C7B-0F906427172B}"/>
              </a:ext>
            </a:extLst>
          </p:cNvPr>
          <p:cNvSpPr/>
          <p:nvPr/>
        </p:nvSpPr>
        <p:spPr>
          <a:xfrm>
            <a:off x="1299670" y="629920"/>
            <a:ext cx="6597022" cy="4146622"/>
          </a:xfrm>
          <a:prstGeom prst="triangle">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grpSp>
        <p:nvGrpSpPr>
          <p:cNvPr id="15" name="Group 14">
            <a:extLst>
              <a:ext uri="{FF2B5EF4-FFF2-40B4-BE49-F238E27FC236}">
                <a16:creationId xmlns:a16="http://schemas.microsoft.com/office/drawing/2014/main" id="{084C859B-592B-6B4F-8CFB-EC95DCC49BA0}"/>
              </a:ext>
            </a:extLst>
          </p:cNvPr>
          <p:cNvGrpSpPr/>
          <p:nvPr/>
        </p:nvGrpSpPr>
        <p:grpSpPr>
          <a:xfrm>
            <a:off x="3242629" y="1345785"/>
            <a:ext cx="1807403" cy="1230010"/>
            <a:chOff x="3242629" y="1345785"/>
            <a:chExt cx="1807403" cy="1230010"/>
          </a:xfrm>
        </p:grpSpPr>
        <p:sp>
          <p:nvSpPr>
            <p:cNvPr id="5" name="Oval 4">
              <a:extLst>
                <a:ext uri="{FF2B5EF4-FFF2-40B4-BE49-F238E27FC236}">
                  <a16:creationId xmlns:a16="http://schemas.microsoft.com/office/drawing/2014/main" id="{3A88D263-9FDA-9F49-BDD0-2E63CCA956EF}"/>
                </a:ext>
              </a:extLst>
            </p:cNvPr>
            <p:cNvSpPr/>
            <p:nvPr/>
          </p:nvSpPr>
          <p:spPr>
            <a:xfrm>
              <a:off x="4081767" y="2446667"/>
              <a:ext cx="129128" cy="129128"/>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F209B6DF-E077-BD41-B572-B6A4CEFA17B4}"/>
                </a:ext>
              </a:extLst>
            </p:cNvPr>
            <p:cNvGrpSpPr/>
            <p:nvPr/>
          </p:nvGrpSpPr>
          <p:grpSpPr>
            <a:xfrm>
              <a:off x="3242629" y="1345785"/>
              <a:ext cx="1807403" cy="1136061"/>
              <a:chOff x="2181461" y="975014"/>
              <a:chExt cx="1807403" cy="1136061"/>
            </a:xfrm>
          </p:grpSpPr>
          <p:cxnSp>
            <p:nvCxnSpPr>
              <p:cNvPr id="3" name="Straight Connector 2">
                <a:extLst>
                  <a:ext uri="{FF2B5EF4-FFF2-40B4-BE49-F238E27FC236}">
                    <a16:creationId xmlns:a16="http://schemas.microsoft.com/office/drawing/2014/main" id="{986C09F0-20E5-6642-A421-DEBB071C0FCA}"/>
                  </a:ext>
                </a:extLst>
              </p:cNvPr>
              <p:cNvCxnSpPr>
                <a:cxnSpLocks/>
              </p:cNvCxnSpPr>
              <p:nvPr/>
            </p:nvCxnSpPr>
            <p:spPr>
              <a:xfrm flipH="1" flipV="1">
                <a:off x="2181461" y="975014"/>
                <a:ext cx="903701" cy="1136061"/>
              </a:xfrm>
              <a:prstGeom prst="line">
                <a:avLst/>
              </a:prstGeom>
              <a:ln w="381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14F0763-7F66-5E4C-96BC-41F8F93B5118}"/>
                  </a:ext>
                </a:extLst>
              </p:cNvPr>
              <p:cNvCxnSpPr>
                <a:cxnSpLocks/>
              </p:cNvCxnSpPr>
              <p:nvPr/>
            </p:nvCxnSpPr>
            <p:spPr>
              <a:xfrm flipV="1">
                <a:off x="3085162" y="975014"/>
                <a:ext cx="903702" cy="1136061"/>
              </a:xfrm>
              <a:prstGeom prst="line">
                <a:avLst/>
              </a:prstGeom>
              <a:ln w="381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grpSp>
      </p:grpSp>
      <p:cxnSp>
        <p:nvCxnSpPr>
          <p:cNvPr id="37" name="Straight Arrow Connector 36">
            <a:extLst>
              <a:ext uri="{FF2B5EF4-FFF2-40B4-BE49-F238E27FC236}">
                <a16:creationId xmlns:a16="http://schemas.microsoft.com/office/drawing/2014/main" id="{19AA1D1A-B401-4C4B-BA9D-E53010D3E66D}"/>
              </a:ext>
            </a:extLst>
          </p:cNvPr>
          <p:cNvCxnSpPr/>
          <p:nvPr/>
        </p:nvCxnSpPr>
        <p:spPr>
          <a:xfrm flipV="1">
            <a:off x="872266" y="629920"/>
            <a:ext cx="0" cy="4768194"/>
          </a:xfrm>
          <a:prstGeom prst="straightConnector1">
            <a:avLst/>
          </a:prstGeom>
          <a:ln w="38100" cap="rnd">
            <a:solidFill>
              <a:schemeClr val="tx1"/>
            </a:solidFill>
            <a:round/>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5E9DF794-59D1-DA4F-907A-9ECF5F768FAF}"/>
              </a:ext>
            </a:extLst>
          </p:cNvPr>
          <p:cNvSpPr txBox="1"/>
          <p:nvPr/>
        </p:nvSpPr>
        <p:spPr>
          <a:xfrm>
            <a:off x="744667" y="260588"/>
            <a:ext cx="255198" cy="369332"/>
          </a:xfrm>
          <a:prstGeom prst="rect">
            <a:avLst/>
          </a:prstGeom>
          <a:noFill/>
        </p:spPr>
        <p:txBody>
          <a:bodyPr wrap="none" rtlCol="0">
            <a:spAutoFit/>
          </a:bodyPr>
          <a:lstStyle/>
          <a:p>
            <a:r>
              <a:rPr lang="es-ES_tradnl" i="1" dirty="0"/>
              <a:t>t</a:t>
            </a:r>
          </a:p>
        </p:txBody>
      </p:sp>
      <p:sp>
        <p:nvSpPr>
          <p:cNvPr id="40" name="Title 39">
            <a:extLst>
              <a:ext uri="{FF2B5EF4-FFF2-40B4-BE49-F238E27FC236}">
                <a16:creationId xmlns:a16="http://schemas.microsoft.com/office/drawing/2014/main" id="{F3605A23-3A43-5C49-A3B4-43B75CBFDC7B}"/>
              </a:ext>
            </a:extLst>
          </p:cNvPr>
          <p:cNvSpPr>
            <a:spLocks noGrp="1"/>
          </p:cNvSpPr>
          <p:nvPr>
            <p:ph type="title"/>
          </p:nvPr>
        </p:nvSpPr>
        <p:spPr>
          <a:xfrm>
            <a:off x="628650" y="4702630"/>
            <a:ext cx="7886700" cy="1469570"/>
          </a:xfrm>
        </p:spPr>
        <p:txBody>
          <a:bodyPr/>
          <a:lstStyle/>
          <a:p>
            <a:r>
              <a:rPr lang="es-ES_tradnl" dirty="0"/>
              <a:t>movimiento de la vida espiritual</a:t>
            </a:r>
          </a:p>
        </p:txBody>
      </p:sp>
      <p:cxnSp>
        <p:nvCxnSpPr>
          <p:cNvPr id="22" name="Straight Connector 21">
            <a:extLst>
              <a:ext uri="{FF2B5EF4-FFF2-40B4-BE49-F238E27FC236}">
                <a16:creationId xmlns:a16="http://schemas.microsoft.com/office/drawing/2014/main" id="{37E0A72F-2F6A-2941-8686-17AF0D9BB231}"/>
              </a:ext>
            </a:extLst>
          </p:cNvPr>
          <p:cNvCxnSpPr>
            <a:cxnSpLocks/>
            <a:stCxn id="16" idx="1"/>
            <a:endCxn id="16" idx="5"/>
          </p:cNvCxnSpPr>
          <p:nvPr/>
        </p:nvCxnSpPr>
        <p:spPr>
          <a:xfrm>
            <a:off x="2948926" y="2703231"/>
            <a:ext cx="329851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97B60AB9-53BB-0D4C-8ACB-7D21C54EBE6E}"/>
              </a:ext>
            </a:extLst>
          </p:cNvPr>
          <p:cNvGrpSpPr/>
          <p:nvPr/>
        </p:nvGrpSpPr>
        <p:grpSpPr>
          <a:xfrm>
            <a:off x="3542433" y="594387"/>
            <a:ext cx="1807403" cy="1230010"/>
            <a:chOff x="3242629" y="1345785"/>
            <a:chExt cx="1807403" cy="1230010"/>
          </a:xfrm>
        </p:grpSpPr>
        <p:sp>
          <p:nvSpPr>
            <p:cNvPr id="27" name="Oval 26">
              <a:extLst>
                <a:ext uri="{FF2B5EF4-FFF2-40B4-BE49-F238E27FC236}">
                  <a16:creationId xmlns:a16="http://schemas.microsoft.com/office/drawing/2014/main" id="{14EC6A11-63A2-D747-A13F-347E9E37BD05}"/>
                </a:ext>
              </a:extLst>
            </p:cNvPr>
            <p:cNvSpPr/>
            <p:nvPr/>
          </p:nvSpPr>
          <p:spPr>
            <a:xfrm>
              <a:off x="4081767" y="2446667"/>
              <a:ext cx="129128" cy="1291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C0015229-5E01-7D45-BB56-656FF85CB0D2}"/>
                </a:ext>
              </a:extLst>
            </p:cNvPr>
            <p:cNvGrpSpPr/>
            <p:nvPr/>
          </p:nvGrpSpPr>
          <p:grpSpPr>
            <a:xfrm>
              <a:off x="3242629" y="1345785"/>
              <a:ext cx="1807403" cy="1136061"/>
              <a:chOff x="2181461" y="975014"/>
              <a:chExt cx="1807403" cy="1136061"/>
            </a:xfrm>
          </p:grpSpPr>
          <p:cxnSp>
            <p:nvCxnSpPr>
              <p:cNvPr id="31" name="Straight Connector 30">
                <a:extLst>
                  <a:ext uri="{FF2B5EF4-FFF2-40B4-BE49-F238E27FC236}">
                    <a16:creationId xmlns:a16="http://schemas.microsoft.com/office/drawing/2014/main" id="{973F7B8F-8133-A542-ACB9-1D3A399E60BD}"/>
                  </a:ext>
                </a:extLst>
              </p:cNvPr>
              <p:cNvCxnSpPr>
                <a:cxnSpLocks/>
              </p:cNvCxnSpPr>
              <p:nvPr/>
            </p:nvCxnSpPr>
            <p:spPr>
              <a:xfrm flipH="1" flipV="1">
                <a:off x="2181461" y="975014"/>
                <a:ext cx="903701" cy="1136061"/>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89CE2B0-062A-8D48-AEEF-0FCBEDE80D5B}"/>
                  </a:ext>
                </a:extLst>
              </p:cNvPr>
              <p:cNvCxnSpPr>
                <a:cxnSpLocks/>
              </p:cNvCxnSpPr>
              <p:nvPr/>
            </p:nvCxnSpPr>
            <p:spPr>
              <a:xfrm flipV="1">
                <a:off x="3085162" y="975014"/>
                <a:ext cx="903702" cy="1136061"/>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262234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1102</TotalTime>
  <Words>1353</Words>
  <Application>Microsoft Macintosh PowerPoint</Application>
  <PresentationFormat>On-screen Show (4:3)</PresentationFormat>
  <Paragraphs>99</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Cambria Math</vt:lpstr>
      <vt:lpstr>Franklin Gothic Book</vt:lpstr>
      <vt:lpstr>Franklin Gothic Medium</vt:lpstr>
      <vt:lpstr>Office Theme</vt:lpstr>
      <vt:lpstr>Tres lemas para la quietud</vt:lpstr>
      <vt:lpstr>PowerPoint Presentation</vt:lpstr>
      <vt:lpstr>dar cuenta de las posibilidades de la inmovilidad como perspectiva creativa en la práctica teatral</vt:lpstr>
      <vt:lpstr>PowerPoint Presentation</vt:lpstr>
      <vt:lpstr>PowerPoint Presentation</vt:lpstr>
      <vt:lpstr>PowerPoint Presentation</vt:lpstr>
      <vt:lpstr>PowerPoint Presentation</vt:lpstr>
      <vt:lpstr>movimiento de la vida espiritual</vt:lpstr>
      <vt:lpstr>movimiento de la vida espiritual</vt:lpstr>
      <vt:lpstr>m⟺E</vt:lpstr>
      <vt:lpstr>m⟺E</vt:lpstr>
      <vt:lpstr>m_i</vt:lpstr>
      <vt:lpstr>p</vt:lpstr>
      <vt:lpstr>p</vt:lpstr>
      <vt:lpstr>m_i  1/∝ p</vt:lpstr>
      <vt:lpstr>M</vt:lpstr>
      <vt:lpstr>M</vt:lpstr>
      <vt:lpstr>m_i∝M</vt:lpstr>
      <vt:lpstr>m_e</vt:lpstr>
      <vt:lpstr>m_e</vt:lpstr>
      <vt:lpstr>m_e</vt:lpstr>
      <vt:lpstr>P(m_i )  1/∝ m_e</vt:lpstr>
      <vt:lpstr>PowerPoint Presentation</vt:lpstr>
      <vt:lpstr>PowerPoint Presentation</vt:lpstr>
      <vt:lpstr>PowerPoint Presentation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Andrés David Aparicio Alonso</dc:creator>
  <cp:lastModifiedBy>Andrés David Aparicio Alonso</cp:lastModifiedBy>
  <cp:revision>289</cp:revision>
  <dcterms:created xsi:type="dcterms:W3CDTF">2018-06-04T02:34:08Z</dcterms:created>
  <dcterms:modified xsi:type="dcterms:W3CDTF">2018-06-04T20:57:04Z</dcterms:modified>
</cp:coreProperties>
</file>