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請實作一程式，此程式可以不斷要求使用者輸入兩整數</a:t>
            </a:r>
            <a:r>
              <a:rPr lang="en-US" altLang="zh-TW" dirty="0"/>
              <a:t>N(N&gt;0)</a:t>
            </a:r>
            <a:r>
              <a:rPr lang="zh-TW" altLang="en-US" dirty="0"/>
              <a:t>、</a:t>
            </a:r>
            <a:r>
              <a:rPr lang="en-US" altLang="zh-TW" dirty="0"/>
              <a:t>B(1&lt;B&lt;=10)</a:t>
            </a:r>
            <a:r>
              <a:rPr lang="zh-TW" altLang="en-US" dirty="0"/>
              <a:t>，直到輸入的</a:t>
            </a:r>
            <a:r>
              <a:rPr lang="en-US" altLang="zh-TW" dirty="0"/>
              <a:t>N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不在指定範圍內時結束程式。當輸入一組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之後，請將</a:t>
            </a:r>
            <a:r>
              <a:rPr lang="en-US" altLang="zh-TW" dirty="0"/>
              <a:t>N(10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  <a:r>
              <a:rPr lang="zh-TW" altLang="en-US" dirty="0"/>
              <a:t>轉換為</a:t>
            </a:r>
            <a:r>
              <a:rPr lang="en-US" altLang="zh-TW" dirty="0"/>
              <a:t>B</a:t>
            </a:r>
            <a:r>
              <a:rPr lang="zh-TW" altLang="en-US" dirty="0"/>
              <a:t>進制數字並輸出。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16 2</a:t>
            </a:r>
          </a:p>
          <a:p>
            <a:r>
              <a:rPr lang="en-US" altLang="zh-TW" dirty="0"/>
              <a:t>10 2</a:t>
            </a:r>
          </a:p>
          <a:p>
            <a:r>
              <a:rPr lang="en-US" altLang="zh-TW" dirty="0"/>
              <a:t>16 5</a:t>
            </a:r>
          </a:p>
          <a:p>
            <a:r>
              <a:rPr lang="en-US" altLang="zh-TW" dirty="0"/>
              <a:t>0 0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41786" y="1279627"/>
            <a:ext cx="512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10000</a:t>
            </a:r>
          </a:p>
          <a:p>
            <a:r>
              <a:rPr lang="en-US" altLang="zh-TW" dirty="0"/>
              <a:t>1010</a:t>
            </a:r>
          </a:p>
          <a:p>
            <a:r>
              <a:rPr lang="en-US" altLang="zh-TW" dirty="0"/>
              <a:t>31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92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80</cp:revision>
  <dcterms:created xsi:type="dcterms:W3CDTF">2021-07-09T04:51:52Z</dcterms:created>
  <dcterms:modified xsi:type="dcterms:W3CDTF">2022-11-28T03:35:02Z</dcterms:modified>
</cp:coreProperties>
</file>