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已知九九乘法表中有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個公式，每個公式皆可用 </a:t>
            </a:r>
            <a:r>
              <a:rPr lang="en-US" altLang="zh-TW" dirty="0" smtClean="0"/>
              <a:t>M1XM2=P </a:t>
            </a:r>
            <a:r>
              <a:rPr lang="zh-TW" altLang="en-US" dirty="0" smtClean="0"/>
              <a:t>表示，其中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為被乘數，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為乘數，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為其乘積。請依據下面規則依序將乘法表中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先由小到大列出九九乘法表中 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為奇數的公式，若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相同時，則根據</a:t>
            </a:r>
            <a:r>
              <a:rPr lang="en-US" altLang="zh-TW" dirty="0" smtClean="0"/>
              <a:t>M2</a:t>
            </a:r>
            <a:r>
              <a:rPr lang="zh-TW" altLang="en-US" dirty="0" smtClean="0"/>
              <a:t>由小到大列出。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接下來列出剩餘的九九乘法表中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為奇數的公式</a:t>
            </a:r>
            <a:r>
              <a:rPr lang="en-US" altLang="zh-TW" dirty="0" smtClean="0"/>
              <a:t>(M1</a:t>
            </a:r>
            <a:r>
              <a:rPr lang="zh-TW" altLang="en-US" dirty="0" smtClean="0"/>
              <a:t>越小越先列出，若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相同則根據</a:t>
            </a:r>
            <a:r>
              <a:rPr lang="en-US" altLang="zh-TW" dirty="0" smtClean="0"/>
              <a:t>M2</a:t>
            </a:r>
            <a:r>
              <a:rPr lang="zh-TW" altLang="en-US" dirty="0" smtClean="0"/>
              <a:t>由小到大列出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3. </a:t>
            </a:r>
            <a:r>
              <a:rPr lang="zh-TW" altLang="en-US" dirty="0" smtClean="0"/>
              <a:t>最後列出剩餘的公式</a:t>
            </a:r>
            <a:r>
              <a:rPr lang="en-US" altLang="zh-TW" dirty="0"/>
              <a:t>(M1</a:t>
            </a:r>
            <a:r>
              <a:rPr lang="zh-TW" altLang="en-US" dirty="0"/>
              <a:t>越小越先列出，若</a:t>
            </a:r>
            <a:r>
              <a:rPr lang="en-US" altLang="zh-TW" dirty="0"/>
              <a:t>M1</a:t>
            </a:r>
            <a:r>
              <a:rPr lang="zh-TW" altLang="en-US" dirty="0"/>
              <a:t>相同則根據</a:t>
            </a:r>
            <a:r>
              <a:rPr lang="en-US" altLang="zh-TW" dirty="0"/>
              <a:t>M2</a:t>
            </a:r>
            <a:r>
              <a:rPr lang="zh-TW" altLang="en-US" dirty="0"/>
              <a:t>由小到大列出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852"/>
            <a:ext cx="11246625" cy="31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程式語言實習(一)-作業01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18</cp:revision>
  <dcterms:created xsi:type="dcterms:W3CDTF">2021-07-09T04:51:52Z</dcterms:created>
  <dcterms:modified xsi:type="dcterms:W3CDTF">2021-10-05T07:30:56Z</dcterms:modified>
</cp:coreProperties>
</file>