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請試做一程式，此程式可以允許使用者不斷地輸入一組資料，直到此組資料為不合法資料則結束程式。每組資料格式如下所示：</a:t>
            </a:r>
            <a:endParaRPr lang="en-US" altLang="zh-TW" dirty="0"/>
          </a:p>
          <a:p>
            <a:pPr lvl="1"/>
            <a:r>
              <a:rPr lang="en-US" altLang="zh-TW" dirty="0"/>
              <a:t>k 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 </a:t>
            </a:r>
            <a:r>
              <a:rPr lang="en-US" altLang="zh-TW" dirty="0"/>
              <a:t>d</a:t>
            </a:r>
            <a:r>
              <a:rPr lang="en-US" altLang="zh-TW" baseline="-25000" dirty="0"/>
              <a:t>3</a:t>
            </a:r>
            <a:endParaRPr lang="en-US" altLang="zh-TW" dirty="0"/>
          </a:p>
          <a:p>
            <a:pPr lvl="1"/>
            <a:r>
              <a:rPr lang="en-US" altLang="zh-TW" dirty="0"/>
              <a:t>k d</a:t>
            </a:r>
            <a:r>
              <a:rPr lang="en-US" altLang="zh-TW" baseline="-25000" dirty="0"/>
              <a:t>1</a:t>
            </a:r>
            <a:r>
              <a:rPr lang="en-US" altLang="zh-TW" dirty="0"/>
              <a:t> d</a:t>
            </a:r>
            <a:r>
              <a:rPr lang="en-US" altLang="zh-TW" baseline="-25000" dirty="0"/>
              <a:t>2 </a:t>
            </a:r>
            <a:r>
              <a:rPr lang="en-US" altLang="zh-TW" dirty="0"/>
              <a:t>d</a:t>
            </a:r>
            <a:r>
              <a:rPr lang="en-US" altLang="zh-TW" baseline="-25000" dirty="0"/>
              <a:t>3</a:t>
            </a:r>
            <a:r>
              <a:rPr lang="en-US" altLang="zh-TW" dirty="0"/>
              <a:t> </a:t>
            </a:r>
            <a:r>
              <a:rPr lang="zh-TW" altLang="en-US" dirty="0"/>
              <a:t>均需為正整數</a:t>
            </a:r>
            <a:endParaRPr lang="en-US" altLang="zh-TW" dirty="0"/>
          </a:p>
          <a:p>
            <a:r>
              <a:rPr lang="zh-TW" altLang="en-US" dirty="0"/>
              <a:t>請根據每組資料，印出</a:t>
            </a:r>
            <a:r>
              <a:rPr lang="en-US" altLang="zh-TW" dirty="0"/>
              <a:t> d</a:t>
            </a:r>
            <a:r>
              <a:rPr lang="en-US" altLang="zh-TW" baseline="-25000" dirty="0"/>
              <a:t>1</a:t>
            </a:r>
            <a:r>
              <a:rPr lang="en-US" altLang="zh-TW" dirty="0"/>
              <a:t>, d</a:t>
            </a:r>
            <a:r>
              <a:rPr lang="en-US" altLang="zh-TW" baseline="-25000" dirty="0"/>
              <a:t>2</a:t>
            </a:r>
            <a:r>
              <a:rPr lang="en-US" altLang="zh-TW" dirty="0"/>
              <a:t>,</a:t>
            </a:r>
            <a:r>
              <a:rPr lang="en-US" altLang="zh-TW" baseline="-25000" dirty="0"/>
              <a:t> </a:t>
            </a:r>
            <a:r>
              <a:rPr lang="en-US" altLang="zh-TW" dirty="0"/>
              <a:t>d</a:t>
            </a:r>
            <a:r>
              <a:rPr lang="en-US" altLang="zh-TW" baseline="-25000" dirty="0"/>
              <a:t>3</a:t>
            </a:r>
            <a:r>
              <a:rPr lang="zh-TW" altLang="en-US" baseline="-25000" dirty="0"/>
              <a:t> </a:t>
            </a:r>
            <a:r>
              <a:rPr lang="zh-TW" altLang="en-US" dirty="0"/>
              <a:t>的前</a:t>
            </a:r>
            <a:r>
              <a:rPr lang="en-US" altLang="zh-TW" dirty="0"/>
              <a:t>k</a:t>
            </a:r>
            <a:r>
              <a:rPr lang="zh-TW" altLang="en-US" dirty="0"/>
              <a:t>小公倍數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Result:</a:t>
            </a:r>
          </a:p>
          <a:p>
            <a:r>
              <a:rPr lang="en-US" altLang="zh-TW" dirty="0"/>
              <a:t>19227 38454 57681 </a:t>
            </a:r>
          </a:p>
          <a:p>
            <a:r>
              <a:rPr lang="en-US" altLang="zh-TW" dirty="0"/>
              <a:t>9828 19656 29484 39312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33110 66220 99330 132440 165550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3 29 51 13</a:t>
            </a:r>
          </a:p>
          <a:p>
            <a:r>
              <a:rPr lang="en-US" altLang="zh-TW" dirty="0"/>
              <a:t>4 26 28 54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5 77 86 5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108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Description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mdzzsec@gmail.com</cp:lastModifiedBy>
  <cp:revision>54</cp:revision>
  <dcterms:created xsi:type="dcterms:W3CDTF">2021-07-09T04:51:52Z</dcterms:created>
  <dcterms:modified xsi:type="dcterms:W3CDTF">2022-10-31T07:59:33Z</dcterms:modified>
</cp:coreProperties>
</file>