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700" y="1012824"/>
            <a:ext cx="10515600" cy="54895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請實作一程式，此程式可以不斷地要求使用者輸入四種指令，分別為新增、刪除、更改、查詢顧客資料，直到輸入離開指令則程式結束，其中每筆顧客資料依序為顧客</a:t>
            </a:r>
            <a:r>
              <a:rPr lang="en-US" altLang="zh-TW" sz="2400" dirty="0"/>
              <a:t>ID (</a:t>
            </a:r>
            <a:r>
              <a:rPr lang="zh-TW" altLang="en-US" sz="2400" dirty="0"/>
              <a:t>每一筆資料</a:t>
            </a:r>
            <a:r>
              <a:rPr lang="en-US" altLang="zh-TW" sz="2400" dirty="0"/>
              <a:t>ID</a:t>
            </a:r>
            <a:r>
              <a:rPr lang="zh-TW" altLang="en-US" sz="2400" dirty="0"/>
              <a:t>皆不相同</a:t>
            </a:r>
            <a:r>
              <a:rPr lang="en-US" altLang="zh-TW" sz="2400" dirty="0"/>
              <a:t>) </a:t>
            </a:r>
            <a:r>
              <a:rPr lang="zh-TW" altLang="en-US" sz="2400" dirty="0"/>
              <a:t>、顧客名稱、顧客電話、顧客生日，指令動作如下所示 </a:t>
            </a:r>
            <a:r>
              <a:rPr lang="en-US" altLang="zh-TW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新增顧客資料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@</a:t>
            </a:r>
            <a:r>
              <a:rPr lang="zh-TW" altLang="en-US" sz="1600" dirty="0"/>
              <a:t> 顧客</a:t>
            </a:r>
            <a:r>
              <a:rPr lang="en-US" altLang="zh-TW" sz="1600" dirty="0"/>
              <a:t>ID </a:t>
            </a:r>
            <a:r>
              <a:rPr lang="zh-TW" altLang="en-US" sz="1600" dirty="0"/>
              <a:t>顧客名稱 顧客電話 顧客生日  </a:t>
            </a:r>
            <a:r>
              <a:rPr lang="en-US" altLang="zh-TW" sz="1600" dirty="0"/>
              <a:t>(</a:t>
            </a:r>
            <a:r>
              <a:rPr lang="zh-TW" altLang="en-US" sz="1600" dirty="0"/>
              <a:t>備註：中間皆有空白隔開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若顧客</a:t>
            </a:r>
            <a:r>
              <a:rPr lang="en-US" altLang="zh-TW" sz="1600" dirty="0"/>
              <a:t>ID</a:t>
            </a:r>
            <a:r>
              <a:rPr lang="zh-TW" altLang="en-US" sz="1600" dirty="0"/>
              <a:t>已經存在，請印出</a:t>
            </a:r>
            <a:r>
              <a:rPr lang="en-US" altLang="zh-TW" sz="1600" dirty="0"/>
              <a:t>Exist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刪除顧客資料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#</a:t>
            </a:r>
            <a:r>
              <a:rPr lang="zh-TW" altLang="en-US" sz="1600" dirty="0"/>
              <a:t> 顧客</a:t>
            </a:r>
            <a:r>
              <a:rPr lang="en-US" altLang="zh-TW" sz="1600" dirty="0"/>
              <a:t>ID</a:t>
            </a:r>
            <a:r>
              <a:rPr lang="zh-TW" altLang="en-US" sz="1600" dirty="0"/>
              <a:t>  </a:t>
            </a:r>
            <a:r>
              <a:rPr lang="en-US" altLang="zh-TW" sz="1600" dirty="0"/>
              <a:t>(</a:t>
            </a:r>
            <a:r>
              <a:rPr lang="zh-TW" altLang="en-US" sz="1600" dirty="0"/>
              <a:t>備註：中間有空白隔開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若無此資料可刪除時，請印出</a:t>
            </a:r>
            <a:r>
              <a:rPr lang="en-US" altLang="zh-TW" sz="1600" dirty="0"/>
              <a:t>None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更改顧客資料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!</a:t>
            </a:r>
            <a:r>
              <a:rPr lang="zh-TW" altLang="en-US" sz="1600" dirty="0"/>
              <a:t> 顧客</a:t>
            </a:r>
            <a:r>
              <a:rPr lang="en-US" altLang="zh-TW" sz="1600" dirty="0"/>
              <a:t>ID </a:t>
            </a:r>
            <a:r>
              <a:rPr lang="zh-TW" altLang="en-US" sz="1600" dirty="0"/>
              <a:t>更改選項 更改內容  </a:t>
            </a:r>
            <a:r>
              <a:rPr lang="en-US" altLang="zh-TW" sz="1600" dirty="0"/>
              <a:t>(</a:t>
            </a:r>
            <a:r>
              <a:rPr lang="zh-TW" altLang="en-US" sz="1600" dirty="0"/>
              <a:t>備註：中間皆有空白隔開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更改選項為</a:t>
            </a:r>
            <a:r>
              <a:rPr lang="en-US" altLang="zh-TW" sz="1600" dirty="0"/>
              <a:t>0</a:t>
            </a:r>
            <a:r>
              <a:rPr lang="zh-TW" altLang="en-US" sz="1600" dirty="0"/>
              <a:t>時，更改內容為對應顧客</a:t>
            </a:r>
            <a:r>
              <a:rPr lang="en-US" altLang="zh-TW" sz="1600" dirty="0"/>
              <a:t>ID</a:t>
            </a:r>
            <a:r>
              <a:rPr lang="zh-TW" altLang="en-US" sz="1600" dirty="0"/>
              <a:t>之名稱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更改選項為</a:t>
            </a:r>
            <a:r>
              <a:rPr lang="en-US" altLang="zh-TW" sz="1600" dirty="0"/>
              <a:t>1</a:t>
            </a:r>
            <a:r>
              <a:rPr lang="zh-TW" altLang="en-US" sz="1600" dirty="0"/>
              <a:t>時，更改內容為對應顧客</a:t>
            </a:r>
            <a:r>
              <a:rPr lang="en-US" altLang="zh-TW" sz="1600" dirty="0"/>
              <a:t>ID</a:t>
            </a:r>
            <a:r>
              <a:rPr lang="zh-TW" altLang="en-US" sz="1600" dirty="0"/>
              <a:t>之顧客電話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更改選項為</a:t>
            </a:r>
            <a:r>
              <a:rPr lang="en-US" altLang="zh-TW" sz="1600" dirty="0"/>
              <a:t>2</a:t>
            </a:r>
            <a:r>
              <a:rPr lang="zh-TW" altLang="en-US" sz="1600" dirty="0"/>
              <a:t>時，更改內容為對應顧客</a:t>
            </a:r>
            <a:r>
              <a:rPr lang="en-US" altLang="zh-TW" sz="1600" dirty="0"/>
              <a:t>ID</a:t>
            </a:r>
            <a:r>
              <a:rPr lang="zh-TW" altLang="en-US" sz="1600" dirty="0"/>
              <a:t>之顧客生日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若無此顧客</a:t>
            </a:r>
            <a:r>
              <a:rPr lang="en-US" altLang="zh-TW" sz="1600" dirty="0"/>
              <a:t>ID</a:t>
            </a:r>
            <a:r>
              <a:rPr lang="zh-TW" altLang="en-US" sz="1600" dirty="0"/>
              <a:t>時，請印出</a:t>
            </a:r>
            <a:r>
              <a:rPr lang="en-US" altLang="zh-TW" sz="1600" dirty="0"/>
              <a:t>None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E24F10-C9BF-47B9-B902-255E11803D01}"/>
              </a:ext>
            </a:extLst>
          </p:cNvPr>
          <p:cNvSpPr txBox="1"/>
          <p:nvPr/>
        </p:nvSpPr>
        <p:spPr>
          <a:xfrm>
            <a:off x="6615422" y="2197220"/>
            <a:ext cx="5735973" cy="246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根據</a:t>
            </a:r>
            <a:r>
              <a:rPr lang="en-US" altLang="zh-TW" sz="1600" dirty="0"/>
              <a:t>ID</a:t>
            </a:r>
            <a:r>
              <a:rPr lang="zh-TW" altLang="en-US" sz="1600" dirty="0"/>
              <a:t>查詢顧客資料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指令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$</a:t>
            </a:r>
            <a:r>
              <a:rPr lang="zh-TW" altLang="en-US" sz="1200" dirty="0"/>
              <a:t> 查詢顧客之</a:t>
            </a:r>
            <a:r>
              <a:rPr lang="en-US" altLang="zh-TW" sz="1200" dirty="0"/>
              <a:t>ID </a:t>
            </a:r>
            <a:r>
              <a:rPr lang="zh-TW" altLang="en-US" sz="1200" dirty="0"/>
              <a:t>查詢選項  </a:t>
            </a:r>
            <a:r>
              <a:rPr lang="en-US" altLang="zh-TW" sz="1200" dirty="0"/>
              <a:t>(</a:t>
            </a:r>
            <a:r>
              <a:rPr lang="zh-TW" altLang="en-US" sz="1200" dirty="0"/>
              <a:t>備註：中間皆有空白隔開</a:t>
            </a:r>
            <a:r>
              <a:rPr lang="en-US" altLang="zh-TW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查詢選項為</a:t>
            </a:r>
            <a:r>
              <a:rPr lang="en-US" altLang="zh-TW" sz="1200" dirty="0"/>
              <a:t>0</a:t>
            </a:r>
            <a:r>
              <a:rPr lang="zh-TW" altLang="en-US" sz="1200" dirty="0"/>
              <a:t>時，請印出對應</a:t>
            </a:r>
            <a:r>
              <a:rPr lang="en-US" altLang="zh-TW" sz="1200" dirty="0"/>
              <a:t>ID</a:t>
            </a:r>
            <a:r>
              <a:rPr lang="zh-TW" altLang="en-US" sz="1200" dirty="0"/>
              <a:t>顧客之名稱</a:t>
            </a:r>
            <a:endParaRPr lang="en-US" altLang="zh-TW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查詢選項為</a:t>
            </a:r>
            <a:r>
              <a:rPr lang="en-US" altLang="zh-TW" sz="1200" dirty="0"/>
              <a:t>1</a:t>
            </a:r>
            <a:r>
              <a:rPr lang="zh-TW" altLang="en-US" sz="1200" dirty="0"/>
              <a:t>時，請印出對應</a:t>
            </a:r>
            <a:r>
              <a:rPr lang="en-US" altLang="zh-TW" sz="1200" dirty="0"/>
              <a:t>ID</a:t>
            </a:r>
            <a:r>
              <a:rPr lang="zh-TW" altLang="en-US" sz="1200" dirty="0"/>
              <a:t>顧客之電話</a:t>
            </a:r>
            <a:endParaRPr lang="en-US" altLang="zh-TW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查詢選項為</a:t>
            </a:r>
            <a:r>
              <a:rPr lang="en-US" altLang="zh-TW" sz="1200" dirty="0"/>
              <a:t>2</a:t>
            </a:r>
            <a:r>
              <a:rPr lang="zh-TW" altLang="en-US" sz="1200" dirty="0"/>
              <a:t>時，請印出對應</a:t>
            </a:r>
            <a:r>
              <a:rPr lang="en-US" altLang="zh-TW" sz="1200" dirty="0"/>
              <a:t>ID</a:t>
            </a:r>
            <a:r>
              <a:rPr lang="zh-TW" altLang="en-US" sz="1200" dirty="0"/>
              <a:t>顧客之生日</a:t>
            </a:r>
            <a:endParaRPr lang="en-US" altLang="zh-TW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若無此顧客</a:t>
            </a:r>
            <a:r>
              <a:rPr lang="en-US" altLang="zh-TW" sz="1200" dirty="0"/>
              <a:t>ID</a:t>
            </a:r>
            <a:r>
              <a:rPr lang="zh-TW" altLang="en-US" sz="1200" dirty="0"/>
              <a:t>時，請印出</a:t>
            </a:r>
            <a:r>
              <a:rPr lang="en-US" altLang="zh-TW" sz="1200" dirty="0"/>
              <a:t>None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結束程式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指令</a:t>
            </a:r>
            <a:r>
              <a:rPr lang="en-US" altLang="zh-TW" sz="1200" dirty="0"/>
              <a:t>:</a:t>
            </a:r>
            <a:r>
              <a:rPr lang="zh-TW" altLang="en-US" sz="1200" dirty="0"/>
              <a:t> *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8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範例說明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8F05A1-30E9-4A5E-8F58-5268BB0EC2F0}"/>
              </a:ext>
            </a:extLst>
          </p:cNvPr>
          <p:cNvSpPr txBox="1"/>
          <p:nvPr/>
        </p:nvSpPr>
        <p:spPr>
          <a:xfrm>
            <a:off x="864066" y="897622"/>
            <a:ext cx="32844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輸入資料：</a:t>
            </a:r>
            <a:endParaRPr lang="it-IT" altLang="zh-TW" dirty="0"/>
          </a:p>
          <a:p>
            <a:r>
              <a:rPr lang="it-IT" altLang="zh-TW" dirty="0"/>
              <a:t>@ 1 Roger 0912345678 550101</a:t>
            </a:r>
          </a:p>
          <a:p>
            <a:r>
              <a:rPr lang="it-IT" altLang="zh-TW" dirty="0"/>
              <a:t>@ 10 Jen 094545645 800526</a:t>
            </a:r>
          </a:p>
          <a:p>
            <a:r>
              <a:rPr lang="it-IT" altLang="zh-TW" dirty="0"/>
              <a:t>@ 17 Kenny 0922222222 991212</a:t>
            </a:r>
          </a:p>
          <a:p>
            <a:r>
              <a:rPr lang="it-IT" altLang="zh-TW" dirty="0"/>
              <a:t># 2</a:t>
            </a:r>
          </a:p>
          <a:p>
            <a:r>
              <a:rPr lang="it-IT" altLang="zh-TW" dirty="0"/>
              <a:t># 12</a:t>
            </a:r>
          </a:p>
          <a:p>
            <a:r>
              <a:rPr lang="it-IT" altLang="zh-TW" dirty="0"/>
              <a:t>$ 1 0</a:t>
            </a:r>
          </a:p>
          <a:p>
            <a:r>
              <a:rPr lang="it-IT" altLang="zh-TW" dirty="0"/>
              <a:t>$ 11 1</a:t>
            </a:r>
          </a:p>
          <a:p>
            <a:r>
              <a:rPr lang="it-IT" altLang="zh-TW" dirty="0"/>
              <a:t>$ 17 2</a:t>
            </a:r>
          </a:p>
          <a:p>
            <a:r>
              <a:rPr lang="it-IT" altLang="zh-TW" dirty="0"/>
              <a:t>! 1 2 800101</a:t>
            </a:r>
          </a:p>
          <a:p>
            <a:r>
              <a:rPr lang="it-IT" altLang="zh-TW" dirty="0"/>
              <a:t>$ 1 2</a:t>
            </a:r>
          </a:p>
          <a:p>
            <a:r>
              <a:rPr lang="it-IT" altLang="zh-TW" dirty="0"/>
              <a:t># 1</a:t>
            </a:r>
          </a:p>
          <a:p>
            <a:r>
              <a:rPr lang="it-IT" altLang="zh-TW" dirty="0"/>
              <a:t>$ 1 2</a:t>
            </a:r>
          </a:p>
          <a:p>
            <a:r>
              <a:rPr lang="it-IT" altLang="zh-TW" dirty="0"/>
              <a:t>@ 10 Ben 0977123777 270101</a:t>
            </a:r>
          </a:p>
          <a:p>
            <a:r>
              <a:rPr lang="it-IT" altLang="zh-TW" dirty="0"/>
              <a:t>*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E828D3-C973-4729-81D9-8E7C734C2D42}"/>
              </a:ext>
            </a:extLst>
          </p:cNvPr>
          <p:cNvSpPr txBox="1"/>
          <p:nvPr/>
        </p:nvSpPr>
        <p:spPr>
          <a:xfrm>
            <a:off x="7231310" y="897622"/>
            <a:ext cx="11705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it-IT" altLang="zh-TW" dirty="0"/>
              <a:t>None</a:t>
            </a:r>
          </a:p>
          <a:p>
            <a:r>
              <a:rPr lang="it-IT" altLang="zh-TW" dirty="0"/>
              <a:t>None</a:t>
            </a:r>
          </a:p>
          <a:p>
            <a:r>
              <a:rPr lang="en-US" altLang="zh-TW" dirty="0"/>
              <a:t>Roger</a:t>
            </a:r>
          </a:p>
          <a:p>
            <a:r>
              <a:rPr lang="it-IT" altLang="zh-TW" dirty="0"/>
              <a:t>None</a:t>
            </a:r>
          </a:p>
          <a:p>
            <a:r>
              <a:rPr lang="en-US" altLang="zh-TW" dirty="0"/>
              <a:t>991212</a:t>
            </a:r>
          </a:p>
          <a:p>
            <a:r>
              <a:rPr lang="en-US" altLang="zh-TW" dirty="0"/>
              <a:t>800101</a:t>
            </a:r>
          </a:p>
          <a:p>
            <a:r>
              <a:rPr lang="en-US" altLang="zh-TW" dirty="0"/>
              <a:t>None</a:t>
            </a:r>
          </a:p>
          <a:p>
            <a:r>
              <a:rPr lang="en-US" altLang="zh-TW" dirty="0"/>
              <a:t>Exist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F9AABDA-1773-4810-9801-B57145EC223D}"/>
              </a:ext>
            </a:extLst>
          </p:cNvPr>
          <p:cNvCxnSpPr>
            <a:cxnSpLocks/>
          </p:cNvCxnSpPr>
          <p:nvPr/>
        </p:nvCxnSpPr>
        <p:spPr>
          <a:xfrm flipV="1">
            <a:off x="1350628" y="1359017"/>
            <a:ext cx="5805181" cy="80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D8BA771-4E4E-4341-B8DA-F3314F469074}"/>
              </a:ext>
            </a:extLst>
          </p:cNvPr>
          <p:cNvCxnSpPr>
            <a:cxnSpLocks/>
          </p:cNvCxnSpPr>
          <p:nvPr/>
        </p:nvCxnSpPr>
        <p:spPr>
          <a:xfrm flipV="1">
            <a:off x="1426129" y="1627464"/>
            <a:ext cx="5754847" cy="82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919423-EA12-425E-AB71-399353B707C7}"/>
              </a:ext>
            </a:extLst>
          </p:cNvPr>
          <p:cNvCxnSpPr>
            <a:cxnSpLocks/>
          </p:cNvCxnSpPr>
          <p:nvPr/>
        </p:nvCxnSpPr>
        <p:spPr>
          <a:xfrm flipV="1">
            <a:off x="1501630" y="1904301"/>
            <a:ext cx="5704513" cy="81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F389DF4-C2C6-4CE8-8479-A211B3F1481E}"/>
              </a:ext>
            </a:extLst>
          </p:cNvPr>
          <p:cNvCxnSpPr>
            <a:cxnSpLocks/>
          </p:cNvCxnSpPr>
          <p:nvPr/>
        </p:nvCxnSpPr>
        <p:spPr>
          <a:xfrm flipV="1">
            <a:off x="1603696" y="2164360"/>
            <a:ext cx="5636003" cy="82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9F5A79-097C-4672-8F1E-943EF30EC8A0}"/>
              </a:ext>
            </a:extLst>
          </p:cNvPr>
          <p:cNvCxnSpPr>
            <a:cxnSpLocks/>
          </p:cNvCxnSpPr>
          <p:nvPr/>
        </p:nvCxnSpPr>
        <p:spPr>
          <a:xfrm flipV="1">
            <a:off x="1630262" y="2449585"/>
            <a:ext cx="5592659" cy="8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5C172B0-8532-43C9-A6E9-1138E68065F8}"/>
              </a:ext>
            </a:extLst>
          </p:cNvPr>
          <p:cNvCxnSpPr>
            <a:cxnSpLocks/>
          </p:cNvCxnSpPr>
          <p:nvPr/>
        </p:nvCxnSpPr>
        <p:spPr>
          <a:xfrm flipV="1">
            <a:off x="1507222" y="2726422"/>
            <a:ext cx="5698921" cy="11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ED60A4A-0411-47F4-A275-CF11D3A398B5}"/>
              </a:ext>
            </a:extLst>
          </p:cNvPr>
          <p:cNvCxnSpPr>
            <a:cxnSpLocks/>
          </p:cNvCxnSpPr>
          <p:nvPr/>
        </p:nvCxnSpPr>
        <p:spPr>
          <a:xfrm flipV="1">
            <a:off x="1491843" y="3011648"/>
            <a:ext cx="5722689" cy="136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4FA1C05-8F8C-4C61-8719-0B5AF288DABB}"/>
              </a:ext>
            </a:extLst>
          </p:cNvPr>
          <p:cNvCxnSpPr>
            <a:cxnSpLocks/>
          </p:cNvCxnSpPr>
          <p:nvPr/>
        </p:nvCxnSpPr>
        <p:spPr>
          <a:xfrm flipV="1">
            <a:off x="3909270" y="3270986"/>
            <a:ext cx="3296873" cy="13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8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353</Words>
  <Application>Microsoft Office PowerPoint</Application>
  <PresentationFormat>寬螢幕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lbh</cp:lastModifiedBy>
  <cp:revision>38</cp:revision>
  <dcterms:created xsi:type="dcterms:W3CDTF">2021-08-07T12:11:38Z</dcterms:created>
  <dcterms:modified xsi:type="dcterms:W3CDTF">2022-12-08T06:57:57Z</dcterms:modified>
</cp:coreProperties>
</file>