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2D32-B471-43CD-836D-A15BE717DBF4}" type="datetimeFigureOut">
              <a:rPr lang="zh-TW" altLang="en-US" smtClean="0"/>
              <a:t>2022/11/21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69812"/>
            <a:ext cx="10515600" cy="1325563"/>
          </a:xfrm>
        </p:spPr>
        <p:txBody>
          <a:bodyPr/>
          <a:lstStyle/>
          <a:p>
            <a:r>
              <a:rPr lang="zh-TW" altLang="en-US" dirty="0"/>
              <a:t>作業說明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52760"/>
            <a:ext cx="10738282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請實作一程式，此程式可以不斷要求使用者輸入一整數</a:t>
            </a:r>
            <a:r>
              <a:rPr lang="en-US" altLang="zh-TW" dirty="0"/>
              <a:t>L</a:t>
            </a:r>
            <a:r>
              <a:rPr lang="zh-TW" altLang="en-US" dirty="0"/>
              <a:t>，若</a:t>
            </a:r>
            <a:r>
              <a:rPr lang="en-US" altLang="zh-TW" dirty="0"/>
              <a:t>L&gt;0</a:t>
            </a:r>
            <a:r>
              <a:rPr lang="zh-TW" altLang="en-US" dirty="0"/>
              <a:t>，則接下來會請使用者輸入</a:t>
            </a:r>
            <a:r>
              <a:rPr lang="en-US" altLang="zh-TW" dirty="0"/>
              <a:t>3</a:t>
            </a:r>
            <a:r>
              <a:rPr lang="zh-TW" altLang="en-US" dirty="0"/>
              <a:t>個符號，接著會根據</a:t>
            </a:r>
            <a:r>
              <a:rPr lang="en-US" altLang="zh-TW" dirty="0"/>
              <a:t>L</a:t>
            </a:r>
            <a:r>
              <a:rPr lang="zh-TW" altLang="en-US" dirty="0"/>
              <a:t>來決定要印幾層的圖，每層的符號會依照使用者輸入符號的順序來決定，第三個符號的下一層則回到第一個圖案來顯示，若</a:t>
            </a:r>
            <a:r>
              <a:rPr lang="en-US" altLang="zh-TW" dirty="0"/>
              <a:t>L&lt;=0</a:t>
            </a:r>
            <a:r>
              <a:rPr lang="zh-TW" altLang="en-US" dirty="0"/>
              <a:t>，則程式結束，每一組資料格式如下所示：</a:t>
            </a:r>
            <a:endParaRPr lang="en-US" altLang="zh-TW" dirty="0"/>
          </a:p>
          <a:p>
            <a:pPr marL="685800" lvl="2">
              <a:spcBef>
                <a:spcPts val="1000"/>
              </a:spcBef>
            </a:pPr>
            <a:r>
              <a:rPr lang="en-US" altLang="zh-TW" sz="2400" dirty="0">
                <a:solidFill>
                  <a:srgbClr val="0070C0"/>
                </a:solidFill>
              </a:rPr>
              <a:t>L</a:t>
            </a:r>
          </a:p>
          <a:p>
            <a:pPr marL="685800" lvl="2">
              <a:spcBef>
                <a:spcPts val="1000"/>
              </a:spcBef>
            </a:pPr>
            <a:r>
              <a:rPr lang="en-US" altLang="zh-TW" sz="2400" dirty="0">
                <a:solidFill>
                  <a:srgbClr val="0070C0"/>
                </a:solidFill>
              </a:rPr>
              <a:t>TOKEN1 TOKEN2 TOKEN3</a:t>
            </a:r>
            <a:endParaRPr lang="zh-TW" altLang="en-US" sz="2400" baseline="-25000" dirty="0">
              <a:solidFill>
                <a:srgbClr val="0070C0"/>
              </a:solidFill>
            </a:endParaRPr>
          </a:p>
          <a:p>
            <a:pPr lvl="1"/>
            <a:r>
              <a:rPr lang="en-US" altLang="zh-TW" dirty="0"/>
              <a:t>L</a:t>
            </a:r>
            <a:r>
              <a:rPr lang="zh-TW" altLang="en-US" dirty="0"/>
              <a:t>代表共有幾層，</a:t>
            </a:r>
            <a:r>
              <a:rPr lang="en-US" altLang="zh-TW" dirty="0"/>
              <a:t>TOKEN1</a:t>
            </a:r>
            <a:r>
              <a:rPr lang="zh-TW" altLang="en-US" dirty="0"/>
              <a:t>代表出現的第一個符號，</a:t>
            </a:r>
            <a:r>
              <a:rPr lang="en-US" altLang="zh-TW" dirty="0"/>
              <a:t>TOKEN2</a:t>
            </a:r>
            <a:r>
              <a:rPr lang="zh-TW" altLang="en-US" dirty="0"/>
              <a:t>代表第二個出現的符號，</a:t>
            </a:r>
            <a:r>
              <a:rPr lang="en-US" altLang="zh-TW" dirty="0"/>
              <a:t>TOKEN3</a:t>
            </a:r>
            <a:r>
              <a:rPr lang="zh-TW" altLang="en-US" dirty="0"/>
              <a:t>代表出現的第三個符號</a:t>
            </a:r>
            <a:endParaRPr lang="en-US" altLang="zh-TW" dirty="0"/>
          </a:p>
          <a:p>
            <a:pPr lvl="1"/>
            <a:r>
              <a:rPr lang="en-US" altLang="zh-TW" dirty="0"/>
              <a:t>TOKEN1</a:t>
            </a:r>
            <a:r>
              <a:rPr lang="zh-TW" altLang="en-US" dirty="0"/>
              <a:t>、</a:t>
            </a:r>
            <a:r>
              <a:rPr lang="en-US" altLang="zh-TW" dirty="0"/>
              <a:t>TOKEN2</a:t>
            </a:r>
            <a:r>
              <a:rPr lang="zh-TW" altLang="en-US" dirty="0"/>
              <a:t>及</a:t>
            </a:r>
            <a:r>
              <a:rPr lang="en-US" altLang="zh-TW" dirty="0"/>
              <a:t>TOKEN3</a:t>
            </a:r>
            <a:r>
              <a:rPr lang="zh-TW" altLang="en-US" dirty="0"/>
              <a:t>不能為空白、</a:t>
            </a:r>
            <a:r>
              <a:rPr lang="en-US" altLang="zh-TW" dirty="0"/>
              <a:t>\t </a:t>
            </a:r>
            <a:r>
              <a:rPr lang="zh-TW" altLang="en-US" dirty="0"/>
              <a:t>或 </a:t>
            </a:r>
            <a:r>
              <a:rPr lang="en-US" altLang="zh-TW" dirty="0"/>
              <a:t>\n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82376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69812"/>
            <a:ext cx="10515600" cy="1325563"/>
          </a:xfrm>
        </p:spPr>
        <p:txBody>
          <a:bodyPr/>
          <a:lstStyle/>
          <a:p>
            <a:r>
              <a:rPr lang="zh-TW" altLang="en-US" dirty="0"/>
              <a:t>作業說明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52760"/>
            <a:ext cx="10738282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舉例，假設</a:t>
            </a:r>
            <a:r>
              <a:rPr lang="en-US" altLang="zh-TW" dirty="0"/>
              <a:t>TOKEN1 = ‘#’</a:t>
            </a:r>
            <a:r>
              <a:rPr lang="zh-TW" altLang="en-US" dirty="0"/>
              <a:t>，</a:t>
            </a:r>
            <a:r>
              <a:rPr lang="en-US" altLang="zh-TW" dirty="0"/>
              <a:t>TOKEN2 = ‘!’</a:t>
            </a:r>
            <a:r>
              <a:rPr lang="zh-TW" altLang="en-US" dirty="0"/>
              <a:t> ，</a:t>
            </a:r>
            <a:r>
              <a:rPr lang="en-US" altLang="zh-TW" dirty="0"/>
              <a:t>TOKEN3 = ‘@’ </a:t>
            </a:r>
            <a:r>
              <a:rPr lang="zh-TW" altLang="en-US" dirty="0"/>
              <a:t>，則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A5B4E16-8C97-4276-A725-C801CE1E8724}"/>
              </a:ext>
            </a:extLst>
          </p:cNvPr>
          <p:cNvSpPr txBox="1"/>
          <p:nvPr/>
        </p:nvSpPr>
        <p:spPr>
          <a:xfrm>
            <a:off x="838200" y="2272684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L=1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956E9F8-2861-4AD4-BD43-22C3ABAD8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442" y="2771665"/>
            <a:ext cx="152400" cy="17145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9F1A1628-B467-43BA-ACC8-288B1E09F74D}"/>
              </a:ext>
            </a:extLst>
          </p:cNvPr>
          <p:cNvSpPr txBox="1"/>
          <p:nvPr/>
        </p:nvSpPr>
        <p:spPr>
          <a:xfrm>
            <a:off x="2224596" y="2272684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L=2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265945B-CFC3-4C93-B23D-5CF897875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913" y="2771665"/>
            <a:ext cx="476250" cy="49530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96AC97A4-BFB2-4445-9389-F054D9E3677A}"/>
              </a:ext>
            </a:extLst>
          </p:cNvPr>
          <p:cNvSpPr txBox="1"/>
          <p:nvPr/>
        </p:nvSpPr>
        <p:spPr>
          <a:xfrm>
            <a:off x="3591675" y="2272684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L=3</a:t>
            </a:r>
            <a:endParaRPr lang="zh-TW" altLang="en-US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5166941A-B1B0-45CC-80BA-13C23D26C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4779" y="2771665"/>
            <a:ext cx="828675" cy="800100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FC7FF79F-DCD8-4DBC-9DBD-3C99C002F361}"/>
              </a:ext>
            </a:extLst>
          </p:cNvPr>
          <p:cNvSpPr txBox="1"/>
          <p:nvPr/>
        </p:nvSpPr>
        <p:spPr>
          <a:xfrm>
            <a:off x="5115650" y="2272684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L=4</a:t>
            </a:r>
            <a:endParaRPr lang="zh-TW" altLang="en-US" dirty="0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7D31479F-7ED0-4F22-9A9E-9FD93D1C56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5509" y="2771665"/>
            <a:ext cx="1171575" cy="1123950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23F2BBB4-4B25-4168-94D4-FA560FB8CA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3132" y="2778323"/>
            <a:ext cx="1476375" cy="1466850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806934E5-8BB1-4E13-958D-8D33094F8353}"/>
              </a:ext>
            </a:extLst>
          </p:cNvPr>
          <p:cNvSpPr txBox="1"/>
          <p:nvPr/>
        </p:nvSpPr>
        <p:spPr>
          <a:xfrm>
            <a:off x="6903876" y="2272684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L=5</a:t>
            </a:r>
            <a:endParaRPr lang="zh-TW" altLang="en-US" dirty="0"/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C3847B61-3BB6-4A29-B9A8-141C529E2D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5589" y="2759149"/>
            <a:ext cx="1847850" cy="1781175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B9CDB5F5-03B0-4F78-9F58-57F09E386A65}"/>
              </a:ext>
            </a:extLst>
          </p:cNvPr>
          <p:cNvSpPr txBox="1"/>
          <p:nvPr/>
        </p:nvSpPr>
        <p:spPr>
          <a:xfrm>
            <a:off x="9212071" y="2263419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L=6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FFDCDE7-8158-49D5-836E-4E224CEA5A85}"/>
              </a:ext>
            </a:extLst>
          </p:cNvPr>
          <p:cNvSpPr txBox="1"/>
          <p:nvPr/>
        </p:nvSpPr>
        <p:spPr>
          <a:xfrm>
            <a:off x="838200" y="4670047"/>
            <a:ext cx="347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＊</a:t>
            </a:r>
            <a:r>
              <a:rPr lang="zh-TW" altLang="en-US" b="1" dirty="0">
                <a:solidFill>
                  <a:srgbClr val="FF0000"/>
                </a:solidFill>
              </a:rPr>
              <a:t>請注意符號跟符號之間有空格</a:t>
            </a:r>
          </a:p>
        </p:txBody>
      </p:sp>
    </p:spTree>
    <p:extLst>
      <p:ext uri="{BB962C8B-B14F-4D97-AF65-F5344CB8AC3E}">
        <p14:creationId xmlns:p14="http://schemas.microsoft.com/office/powerpoint/2010/main" val="4008343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-45936"/>
            <a:ext cx="10515600" cy="1325563"/>
          </a:xfrm>
        </p:spPr>
        <p:txBody>
          <a:bodyPr/>
          <a:lstStyle/>
          <a:p>
            <a:r>
              <a:rPr lang="zh-TW" altLang="en-US" dirty="0"/>
              <a:t>範例說明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755009" y="1279627"/>
            <a:ext cx="46642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輸入資料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2</a:t>
            </a:r>
          </a:p>
          <a:p>
            <a:r>
              <a:rPr lang="en-US" altLang="zh-TW" dirty="0"/>
              <a:t>@</a:t>
            </a:r>
            <a:r>
              <a:rPr lang="zh-TW" altLang="en-US" dirty="0"/>
              <a:t> </a:t>
            </a:r>
            <a:r>
              <a:rPr lang="en-US" altLang="zh-TW" dirty="0"/>
              <a:t>#</a:t>
            </a:r>
            <a:r>
              <a:rPr lang="zh-TW" altLang="en-US" dirty="0"/>
              <a:t> </a:t>
            </a:r>
            <a:r>
              <a:rPr lang="en-US" altLang="zh-TW" dirty="0"/>
              <a:t>!</a:t>
            </a:r>
          </a:p>
          <a:p>
            <a:r>
              <a:rPr lang="en-US" altLang="zh-TW" dirty="0"/>
              <a:t>5</a:t>
            </a:r>
          </a:p>
          <a:p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$</a:t>
            </a:r>
            <a:r>
              <a:rPr lang="zh-TW" altLang="en-US" dirty="0"/>
              <a:t> </a:t>
            </a:r>
            <a:r>
              <a:rPr lang="en-US" altLang="zh-TW" dirty="0"/>
              <a:t>^</a:t>
            </a:r>
          </a:p>
          <a:p>
            <a:r>
              <a:rPr lang="en-US" altLang="zh-TW" dirty="0"/>
              <a:t>4</a:t>
            </a:r>
          </a:p>
          <a:p>
            <a:r>
              <a:rPr lang="en-US" altLang="zh-TW" dirty="0"/>
              <a:t>#</a:t>
            </a:r>
            <a:r>
              <a:rPr lang="zh-TW" altLang="en-US" dirty="0"/>
              <a:t> </a:t>
            </a:r>
            <a:r>
              <a:rPr lang="en-US" altLang="zh-TW" dirty="0"/>
              <a:t>$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</a:p>
          <a:p>
            <a:r>
              <a:rPr lang="en-US" altLang="zh-TW" dirty="0"/>
              <a:t>-1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096000" y="616845"/>
            <a:ext cx="512427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輸出結果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# # # </a:t>
            </a:r>
          </a:p>
          <a:p>
            <a:r>
              <a:rPr lang="en-US" altLang="zh-TW" dirty="0"/>
              <a:t># @ # </a:t>
            </a:r>
          </a:p>
          <a:p>
            <a:r>
              <a:rPr lang="en-US" altLang="zh-TW" dirty="0"/>
              <a:t># # #</a:t>
            </a:r>
          </a:p>
          <a:p>
            <a:r>
              <a:rPr lang="en-US" altLang="zh-TW" dirty="0"/>
              <a:t>$ $ $ $ $ $ $ $ $ </a:t>
            </a:r>
          </a:p>
          <a:p>
            <a:r>
              <a:rPr lang="en-US" altLang="zh-TW" dirty="0"/>
              <a:t>$ &amp; &amp; &amp; &amp; &amp; &amp; &amp; $ </a:t>
            </a:r>
          </a:p>
          <a:p>
            <a:r>
              <a:rPr lang="en-US" altLang="zh-TW" dirty="0"/>
              <a:t>$ &amp; ^ ^ ^ ^ ^ &amp; $ </a:t>
            </a:r>
          </a:p>
          <a:p>
            <a:r>
              <a:rPr lang="en-US" altLang="zh-TW" dirty="0"/>
              <a:t>$ &amp; ^ $ $ $ ^ &amp; $ </a:t>
            </a:r>
          </a:p>
          <a:p>
            <a:r>
              <a:rPr lang="en-US" altLang="zh-TW" dirty="0"/>
              <a:t>$ &amp; ^ $ &amp; $ ^ &amp; $ </a:t>
            </a:r>
          </a:p>
          <a:p>
            <a:r>
              <a:rPr lang="en-US" altLang="zh-TW" dirty="0"/>
              <a:t>$ &amp; ^ $ $ $ ^ &amp; $ </a:t>
            </a:r>
          </a:p>
          <a:p>
            <a:r>
              <a:rPr lang="en-US" altLang="zh-TW" dirty="0"/>
              <a:t>$ &amp; ^ ^ ^ ^ ^ &amp; $ </a:t>
            </a:r>
          </a:p>
          <a:p>
            <a:r>
              <a:rPr lang="en-US" altLang="zh-TW" dirty="0"/>
              <a:t>$ &amp; &amp; &amp; &amp; &amp; &amp; &amp; $ </a:t>
            </a:r>
          </a:p>
          <a:p>
            <a:r>
              <a:rPr lang="en-US" altLang="zh-TW" dirty="0"/>
              <a:t>$ $ $ $ $ $ $ $ $</a:t>
            </a:r>
          </a:p>
          <a:p>
            <a:r>
              <a:rPr lang="en-US" altLang="zh-TW" dirty="0"/>
              <a:t># # # # # # # </a:t>
            </a:r>
          </a:p>
          <a:p>
            <a:r>
              <a:rPr lang="en-US" altLang="zh-TW" dirty="0"/>
              <a:t># + + + + + # </a:t>
            </a:r>
          </a:p>
          <a:p>
            <a:r>
              <a:rPr lang="en-US" altLang="zh-TW" dirty="0"/>
              <a:t># + $ $ $ + # </a:t>
            </a:r>
          </a:p>
          <a:p>
            <a:r>
              <a:rPr lang="en-US" altLang="zh-TW" dirty="0"/>
              <a:t># + $ # $ + # </a:t>
            </a:r>
          </a:p>
          <a:p>
            <a:r>
              <a:rPr lang="en-US" altLang="zh-TW" dirty="0"/>
              <a:t># + $ $ $ + # </a:t>
            </a:r>
          </a:p>
          <a:p>
            <a:r>
              <a:rPr lang="en-US" altLang="zh-TW" dirty="0"/>
              <a:t># + + + + + # </a:t>
            </a:r>
          </a:p>
          <a:p>
            <a:r>
              <a:rPr lang="en-US" altLang="zh-TW" dirty="0"/>
              <a:t># # # # # # # </a:t>
            </a:r>
          </a:p>
        </p:txBody>
      </p:sp>
    </p:spTree>
    <p:extLst>
      <p:ext uri="{BB962C8B-B14F-4D97-AF65-F5344CB8AC3E}">
        <p14:creationId xmlns:p14="http://schemas.microsoft.com/office/powerpoint/2010/main" val="3664824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344</Words>
  <Application>Microsoft Office PowerPoint</Application>
  <PresentationFormat>寬螢幕</PresentationFormat>
  <Paragraphs>44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新細明體</vt:lpstr>
      <vt:lpstr>Arial</vt:lpstr>
      <vt:lpstr>Calibri</vt:lpstr>
      <vt:lpstr>Calibri Light</vt:lpstr>
      <vt:lpstr>Office 佈景主題</vt:lpstr>
      <vt:lpstr>作業說明</vt:lpstr>
      <vt:lpstr>作業說明</vt:lpstr>
      <vt:lpstr>範例說明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user</cp:lastModifiedBy>
  <cp:revision>73</cp:revision>
  <dcterms:created xsi:type="dcterms:W3CDTF">2021-07-09T04:51:52Z</dcterms:created>
  <dcterms:modified xsi:type="dcterms:W3CDTF">2022-11-21T02:49:32Z</dcterms:modified>
</cp:coreProperties>
</file>