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A41D8-B879-48C4-B998-D783AACC7ED9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22CF-7ED7-4860-9FA1-6D8334628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5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22CF-7ED7-4860-9FA1-6D8334628D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組</a:t>
            </a:r>
            <a:r>
              <a:rPr lang="zh-TW" altLang="en-US" dirty="0" smtClean="0"/>
              <a:t>資料。每次所輸入</a:t>
            </a:r>
            <a:r>
              <a:rPr lang="zh-TW" altLang="en-US" dirty="0"/>
              <a:t>一組</a:t>
            </a:r>
            <a:r>
              <a:rPr lang="zh-TW" altLang="en-US" dirty="0" smtClean="0"/>
              <a:t>資料的內容</a:t>
            </a:r>
            <a:r>
              <a:rPr lang="zh-TW" altLang="en-US" dirty="0"/>
              <a:t>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>
                <a:solidFill>
                  <a:srgbClr val="0070C0"/>
                </a:solidFill>
              </a:rPr>
              <a:t>O </a:t>
            </a:r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2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 smtClean="0"/>
              <a:t>代表指令動作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</a:t>
            </a:r>
            <a:r>
              <a:rPr lang="en-US" altLang="zh-TW" dirty="0" smtClean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時，則請由小到大</a:t>
            </a:r>
            <a:r>
              <a:rPr lang="zh-TW" altLang="en-US" dirty="0"/>
              <a:t>輸出</a:t>
            </a:r>
            <a:r>
              <a:rPr lang="en-US" altLang="zh-TW" dirty="0" smtClean="0"/>
              <a:t>d</a:t>
            </a:r>
            <a:r>
              <a:rPr lang="en-US" altLang="zh-TW" sz="1700" dirty="0" smtClean="0"/>
              <a:t>1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d</a:t>
            </a:r>
            <a:r>
              <a:rPr lang="en-US" altLang="zh-TW" sz="1700" dirty="0" smtClean="0"/>
              <a:t>2</a:t>
            </a:r>
            <a:r>
              <a:rPr lang="zh-TW" altLang="en-US" dirty="0" smtClean="0"/>
              <a:t>所有小於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的共同因數</a:t>
            </a:r>
            <a:endParaRPr lang="en-US" altLang="zh-TW" dirty="0" smtClean="0"/>
          </a:p>
          <a:p>
            <a:pPr lvl="2"/>
            <a:r>
              <a:rPr lang="zh-TW" altLang="en-US" dirty="0"/>
              <a:t>當</a:t>
            </a:r>
            <a:r>
              <a:rPr lang="en-US" altLang="zh-TW" dirty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時</a:t>
            </a:r>
            <a:r>
              <a:rPr lang="zh-TW" altLang="en-US" dirty="0"/>
              <a:t>，則請由小到大輸出</a:t>
            </a:r>
            <a:r>
              <a:rPr lang="en-US" altLang="zh-TW" dirty="0"/>
              <a:t>d</a:t>
            </a:r>
            <a:r>
              <a:rPr lang="en-US" altLang="zh-TW" sz="1400" dirty="0"/>
              <a:t>1</a:t>
            </a:r>
            <a:r>
              <a:rPr lang="zh-TW" altLang="en-US" dirty="0"/>
              <a:t>以及</a:t>
            </a:r>
            <a:r>
              <a:rPr lang="en-US" altLang="zh-TW" dirty="0"/>
              <a:t>d</a:t>
            </a:r>
            <a:r>
              <a:rPr lang="en-US" altLang="zh-TW" sz="1400" dirty="0"/>
              <a:t>2</a:t>
            </a:r>
            <a:r>
              <a:rPr lang="zh-TW" altLang="en-US" dirty="0"/>
              <a:t>所有小於</a:t>
            </a:r>
            <a:r>
              <a:rPr lang="en-US" altLang="zh-TW" dirty="0"/>
              <a:t>100</a:t>
            </a:r>
            <a:r>
              <a:rPr lang="zh-TW" altLang="en-US" dirty="0"/>
              <a:t>的</a:t>
            </a:r>
            <a:r>
              <a:rPr lang="zh-TW" altLang="en-US" dirty="0" smtClean="0"/>
              <a:t>共同倍數，若無，則印出</a:t>
            </a:r>
            <a:r>
              <a:rPr lang="en-US" altLang="zh-TW" dirty="0" smtClean="0"/>
              <a:t>None</a:t>
            </a:r>
          </a:p>
          <a:p>
            <a:pPr lvl="2"/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1 10 20</a:t>
            </a:r>
          </a:p>
          <a:p>
            <a:r>
              <a:rPr lang="en-US" altLang="zh-TW" dirty="0" smtClean="0"/>
              <a:t>2 50 </a:t>
            </a:r>
            <a:r>
              <a:rPr lang="en-US" altLang="zh-TW" dirty="0" smtClean="0"/>
              <a:t>60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2 30 45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1 2 5 10</a:t>
            </a:r>
          </a:p>
          <a:p>
            <a:r>
              <a:rPr lang="en-US" altLang="zh-TW" dirty="0" smtClean="0"/>
              <a:t>None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118</Words>
  <Application>Microsoft Office PowerPoint</Application>
  <PresentationFormat>寬螢幕</PresentationFormat>
  <Paragraphs>23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39</cp:revision>
  <dcterms:created xsi:type="dcterms:W3CDTF">2021-07-09T04:51:52Z</dcterms:created>
  <dcterms:modified xsi:type="dcterms:W3CDTF">2022-09-30T03:06:49Z</dcterms:modified>
</cp:coreProperties>
</file>