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可以要求</a:t>
            </a:r>
            <a:r>
              <a:rPr lang="zh-TW" altLang="en-US" dirty="0"/>
              <a:t>使用者</a:t>
            </a:r>
            <a:r>
              <a:rPr lang="zh-TW" altLang="en-US" dirty="0" smtClean="0"/>
              <a:t>輸入三行字串，當輸入完一行字串後，請計算在此字串中字元</a:t>
            </a:r>
            <a:r>
              <a:rPr lang="en-US" altLang="zh-TW" dirty="0" err="1" smtClean="0"/>
              <a:t>a~zA~Z</a:t>
            </a:r>
            <a:r>
              <a:rPr lang="zh-TW" altLang="en-US" dirty="0" smtClean="0"/>
              <a:t>所出現的頻率次數，請輸出頻率次數非零的字元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請依</a:t>
            </a:r>
            <a:r>
              <a:rPr lang="en-US" altLang="zh-TW" dirty="0" err="1" smtClean="0"/>
              <a:t>a~zA~Z</a:t>
            </a:r>
            <a:r>
              <a:rPr lang="zh-TW" altLang="en-US" dirty="0" smtClean="0"/>
              <a:t>順序輸出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以及其頻率次數。</a:t>
            </a:r>
            <a:endParaRPr lang="en-US" altLang="zh-TW" dirty="0"/>
          </a:p>
          <a:p>
            <a:pPr lvl="1"/>
            <a:r>
              <a:rPr lang="zh-TW" altLang="en-US" dirty="0" smtClean="0"/>
              <a:t>請用連續星星符號個數來代表頻率次數，如出現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次，請以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個星星符號表示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5009" y="1690688"/>
            <a:ext cx="466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Hello World</a:t>
            </a:r>
          </a:p>
          <a:p>
            <a:r>
              <a:rPr lang="en-US" altLang="zh-TW" dirty="0" smtClean="0"/>
              <a:t>Good Morning, everyone.</a:t>
            </a:r>
          </a:p>
          <a:p>
            <a:r>
              <a:rPr lang="en-US" altLang="zh-TW" dirty="0" err="1"/>
              <a:t>b</a:t>
            </a:r>
            <a:r>
              <a:rPr lang="en-US" altLang="zh-TW" dirty="0" err="1" smtClean="0"/>
              <a:t>yebye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6024699" y="1791356"/>
            <a:ext cx="5124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d * e * </a:t>
            </a:r>
            <a:r>
              <a:rPr lang="en-US" altLang="zh-TW" dirty="0"/>
              <a:t>l *** o </a:t>
            </a:r>
            <a:r>
              <a:rPr lang="en-US" altLang="zh-TW" dirty="0" smtClean="0"/>
              <a:t>** r * H * W *</a:t>
            </a:r>
          </a:p>
          <a:p>
            <a:r>
              <a:rPr lang="en-US" altLang="zh-TW" dirty="0" smtClean="0"/>
              <a:t>d</a:t>
            </a:r>
            <a:r>
              <a:rPr lang="zh-TW" altLang="en-US" dirty="0" smtClean="0"/>
              <a:t> * </a:t>
            </a:r>
            <a:r>
              <a:rPr lang="en-US" altLang="zh-TW" dirty="0" smtClean="0"/>
              <a:t>e</a:t>
            </a:r>
            <a:r>
              <a:rPr lang="zh-TW" altLang="en-US" dirty="0" smtClean="0"/>
              <a:t> ***</a:t>
            </a:r>
            <a:r>
              <a:rPr lang="en-US" altLang="zh-TW" dirty="0"/>
              <a:t> </a:t>
            </a:r>
            <a:r>
              <a:rPr lang="en-US" altLang="zh-TW" dirty="0" smtClean="0"/>
              <a:t>g *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* n *** o **** r ** v * y * G * M *</a:t>
            </a:r>
            <a:endParaRPr lang="en-US" altLang="zh-TW" dirty="0"/>
          </a:p>
          <a:p>
            <a:r>
              <a:rPr lang="en-US" altLang="zh-TW" dirty="0"/>
              <a:t>b</a:t>
            </a:r>
            <a:r>
              <a:rPr lang="en-US" altLang="zh-TW" dirty="0" smtClean="0"/>
              <a:t> ** </a:t>
            </a:r>
            <a:r>
              <a:rPr lang="en-US" altLang="zh-TW" dirty="0"/>
              <a:t>e ** y **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140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59</cp:revision>
  <dcterms:created xsi:type="dcterms:W3CDTF">2021-07-09T04:51:52Z</dcterms:created>
  <dcterms:modified xsi:type="dcterms:W3CDTF">2022-10-14T06:40:28Z</dcterms:modified>
</cp:coreProperties>
</file>