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77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27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44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67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600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15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38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74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0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59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52D32-B471-43CD-836D-A15BE717DBF4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99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52D32-B471-43CD-836D-A15BE717DBF4}" type="datetimeFigureOut">
              <a:rPr lang="zh-TW" altLang="en-US" smtClean="0"/>
              <a:t>2022/10/24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44563-7243-4785-91DE-F96CFA56CA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68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請實作一程式，此程式可以要求使用者輸入一整數</a:t>
            </a:r>
            <a:r>
              <a:rPr lang="en-US" altLang="zh-TW" dirty="0"/>
              <a:t>N</a:t>
            </a:r>
            <a:r>
              <a:rPr lang="zh-TW" altLang="en-US" dirty="0"/>
              <a:t>，若</a:t>
            </a:r>
            <a:r>
              <a:rPr lang="en-US" altLang="zh-TW" dirty="0"/>
              <a:t>N&gt;0</a:t>
            </a:r>
            <a:r>
              <a:rPr lang="zh-TW" altLang="en-US" dirty="0"/>
              <a:t>，則接下來會請使用者輸入</a:t>
            </a:r>
            <a:r>
              <a:rPr lang="en-US" altLang="zh-TW" dirty="0"/>
              <a:t>N</a:t>
            </a:r>
            <a:r>
              <a:rPr lang="zh-TW" altLang="en-US" dirty="0"/>
              <a:t>組資料，每一組資料格式如下所示：</a:t>
            </a:r>
            <a:endParaRPr lang="en-US" altLang="zh-TW" dirty="0"/>
          </a:p>
          <a:p>
            <a:pPr marL="685800" lvl="2">
              <a:spcBef>
                <a:spcPts val="1000"/>
              </a:spcBef>
            </a:pPr>
            <a:r>
              <a:rPr lang="en-US" altLang="zh-TW" sz="2400" dirty="0">
                <a:solidFill>
                  <a:srgbClr val="0070C0"/>
                </a:solidFill>
              </a:rPr>
              <a:t>L TOKEN1 TOKEN2</a:t>
            </a:r>
            <a:endParaRPr lang="zh-TW" altLang="en-US" sz="2400" baseline="-25000" dirty="0">
              <a:solidFill>
                <a:srgbClr val="0070C0"/>
              </a:solidFill>
            </a:endParaRPr>
          </a:p>
          <a:p>
            <a:pPr lvl="1"/>
            <a:r>
              <a:rPr lang="en-US" altLang="zh-TW" dirty="0"/>
              <a:t>L</a:t>
            </a:r>
            <a:r>
              <a:rPr lang="zh-TW" altLang="en-US" dirty="0"/>
              <a:t>代表要輸出</a:t>
            </a:r>
            <a:r>
              <a:rPr lang="en-US" altLang="zh-TW" dirty="0"/>
              <a:t>L * L</a:t>
            </a:r>
            <a:r>
              <a:rPr lang="zh-TW" altLang="en-US" dirty="0"/>
              <a:t>個圖案，左下方的圖案為</a:t>
            </a:r>
            <a:r>
              <a:rPr lang="en-US" altLang="zh-TW" dirty="0"/>
              <a:t>TOKEN1</a:t>
            </a:r>
            <a:r>
              <a:rPr lang="zh-TW" altLang="en-US" dirty="0"/>
              <a:t>，其餘圖案為</a:t>
            </a:r>
            <a:r>
              <a:rPr lang="en-US" altLang="zh-TW" dirty="0"/>
              <a:t>TOKEN2</a:t>
            </a:r>
          </a:p>
          <a:p>
            <a:pPr lvl="1"/>
            <a:r>
              <a:rPr lang="en-US" altLang="zh-TW" dirty="0"/>
              <a:t>TOKEN1</a:t>
            </a:r>
            <a:r>
              <a:rPr lang="zh-TW" altLang="en-US" dirty="0"/>
              <a:t>或</a:t>
            </a:r>
            <a:r>
              <a:rPr lang="en-US" altLang="zh-TW" dirty="0"/>
              <a:t>TOKEN2</a:t>
            </a:r>
            <a:r>
              <a:rPr lang="zh-TW" altLang="en-US" dirty="0"/>
              <a:t>不能為空白、</a:t>
            </a:r>
            <a:r>
              <a:rPr lang="en-US" altLang="zh-TW" dirty="0"/>
              <a:t>\t </a:t>
            </a:r>
            <a:r>
              <a:rPr lang="zh-TW" altLang="en-US" dirty="0"/>
              <a:t>或 </a:t>
            </a:r>
            <a:r>
              <a:rPr lang="en-US" altLang="zh-TW" dirty="0"/>
              <a:t>\n</a:t>
            </a:r>
          </a:p>
          <a:p>
            <a:r>
              <a:rPr lang="zh-TW" altLang="en-US" dirty="0"/>
              <a:t>舉例，假設</a:t>
            </a:r>
            <a:r>
              <a:rPr lang="en-US" altLang="zh-TW" dirty="0"/>
              <a:t>TOKEN1 = ‘$’</a:t>
            </a:r>
            <a:r>
              <a:rPr lang="zh-TW" altLang="en-US" dirty="0"/>
              <a:t>，</a:t>
            </a:r>
            <a:r>
              <a:rPr lang="en-US" altLang="zh-TW" dirty="0"/>
              <a:t>TOKEN2 = ‘@’</a:t>
            </a:r>
            <a:r>
              <a:rPr lang="zh-TW" altLang="en-US" dirty="0"/>
              <a:t>，則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6887361" y="4560905"/>
            <a:ext cx="203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L=5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361" y="5157484"/>
            <a:ext cx="695325" cy="11334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9744" y="4930237"/>
            <a:ext cx="885825" cy="159067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9562204" y="4560905"/>
            <a:ext cx="203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L=7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705564" y="4560905"/>
            <a:ext cx="203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L=1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475330" y="4560905"/>
            <a:ext cx="203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L=3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3010" y="5157484"/>
            <a:ext cx="219075" cy="1905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9824" y="5087399"/>
            <a:ext cx="4381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37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-45936"/>
            <a:ext cx="10515600" cy="1325563"/>
          </a:xfrm>
        </p:spPr>
        <p:txBody>
          <a:bodyPr/>
          <a:lstStyle/>
          <a:p>
            <a:r>
              <a:rPr lang="zh-TW" altLang="en-US" dirty="0"/>
              <a:t>範例說明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755009" y="1279627"/>
            <a:ext cx="46642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輸入資料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3</a:t>
            </a:r>
          </a:p>
          <a:p>
            <a:r>
              <a:rPr lang="en-US" altLang="zh-TW" dirty="0"/>
              <a:t>5 @ #</a:t>
            </a:r>
          </a:p>
          <a:p>
            <a:r>
              <a:rPr lang="en-US" altLang="zh-TW" dirty="0"/>
              <a:t>7 &amp; *</a:t>
            </a:r>
          </a:p>
          <a:p>
            <a:r>
              <a:rPr lang="en-US" altLang="zh-TW" dirty="0"/>
              <a:t>9 ^ (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6096000" y="616845"/>
            <a:ext cx="512427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輸出結果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@####</a:t>
            </a:r>
          </a:p>
          <a:p>
            <a:r>
              <a:rPr lang="en-US" altLang="zh-TW" dirty="0"/>
              <a:t>@@###</a:t>
            </a:r>
          </a:p>
          <a:p>
            <a:r>
              <a:rPr lang="en-US" altLang="zh-TW" dirty="0"/>
              <a:t>@@@##</a:t>
            </a:r>
          </a:p>
          <a:p>
            <a:r>
              <a:rPr lang="en-US" altLang="zh-TW" dirty="0"/>
              <a:t>@@@@#</a:t>
            </a:r>
          </a:p>
          <a:p>
            <a:r>
              <a:rPr lang="en-US" altLang="zh-TW" dirty="0"/>
              <a:t>@@@@@</a:t>
            </a:r>
          </a:p>
          <a:p>
            <a:r>
              <a:rPr lang="en-US" altLang="zh-TW" dirty="0"/>
              <a:t>&amp;******</a:t>
            </a:r>
          </a:p>
          <a:p>
            <a:r>
              <a:rPr lang="en-US" altLang="zh-TW" dirty="0"/>
              <a:t>&amp;&amp;*****</a:t>
            </a:r>
          </a:p>
          <a:p>
            <a:r>
              <a:rPr lang="en-US" altLang="zh-TW" dirty="0"/>
              <a:t>&amp;&amp;&amp;****</a:t>
            </a:r>
          </a:p>
          <a:p>
            <a:r>
              <a:rPr lang="en-US" altLang="zh-TW" dirty="0"/>
              <a:t>&amp;&amp;&amp;&amp;***</a:t>
            </a:r>
          </a:p>
          <a:p>
            <a:r>
              <a:rPr lang="en-US" altLang="zh-TW" dirty="0"/>
              <a:t>&amp;&amp;&amp;&amp;&amp;**</a:t>
            </a:r>
          </a:p>
          <a:p>
            <a:r>
              <a:rPr lang="en-US" altLang="zh-TW" dirty="0"/>
              <a:t>&amp;&amp;&amp;&amp;&amp;&amp;*</a:t>
            </a:r>
          </a:p>
          <a:p>
            <a:r>
              <a:rPr lang="en-US" altLang="zh-TW" dirty="0"/>
              <a:t>&amp;&amp;&amp;&amp;&amp;&amp;&amp;</a:t>
            </a:r>
          </a:p>
          <a:p>
            <a:r>
              <a:rPr lang="en-US" altLang="zh-TW" dirty="0"/>
              <a:t>^((((((((</a:t>
            </a:r>
          </a:p>
          <a:p>
            <a:r>
              <a:rPr lang="en-US" altLang="zh-TW" dirty="0"/>
              <a:t>^^(((((((</a:t>
            </a:r>
          </a:p>
          <a:p>
            <a:r>
              <a:rPr lang="en-US" altLang="zh-TW" dirty="0"/>
              <a:t>^^^((((((</a:t>
            </a:r>
          </a:p>
          <a:p>
            <a:r>
              <a:rPr lang="en-US" altLang="zh-TW" dirty="0"/>
              <a:t>^^^^(((((</a:t>
            </a:r>
          </a:p>
          <a:p>
            <a:r>
              <a:rPr lang="en-US" altLang="zh-TW" dirty="0"/>
              <a:t>^^^^^((((</a:t>
            </a:r>
          </a:p>
          <a:p>
            <a:r>
              <a:rPr lang="en-US" altLang="zh-TW" dirty="0"/>
              <a:t>^^^^^^(((</a:t>
            </a:r>
          </a:p>
          <a:p>
            <a:r>
              <a:rPr lang="en-US" altLang="zh-TW" dirty="0"/>
              <a:t>^^^^^^^((</a:t>
            </a:r>
          </a:p>
          <a:p>
            <a:r>
              <a:rPr lang="en-US" altLang="zh-TW" dirty="0"/>
              <a:t>^^^^^^^^(</a:t>
            </a:r>
          </a:p>
          <a:p>
            <a:r>
              <a:rPr lang="en-US" altLang="zh-TW" dirty="0"/>
              <a:t>^^^^^^^^^</a:t>
            </a:r>
          </a:p>
        </p:txBody>
      </p:sp>
    </p:spTree>
    <p:extLst>
      <p:ext uri="{BB962C8B-B14F-4D97-AF65-F5344CB8AC3E}">
        <p14:creationId xmlns:p14="http://schemas.microsoft.com/office/powerpoint/2010/main" val="3664824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128</Words>
  <Application>Microsoft Office PowerPoint</Application>
  <PresentationFormat>寬螢幕</PresentationFormat>
  <Paragraphs>38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作業說明</vt:lpstr>
      <vt:lpstr>範例說明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作業01</dc:title>
  <dc:creator>user</dc:creator>
  <cp:lastModifiedBy>lbh</cp:lastModifiedBy>
  <cp:revision>70</cp:revision>
  <dcterms:created xsi:type="dcterms:W3CDTF">2021-07-09T04:51:52Z</dcterms:created>
  <dcterms:modified xsi:type="dcterms:W3CDTF">2022-10-24T01:53:32Z</dcterms:modified>
</cp:coreProperties>
</file>