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77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27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44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67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00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15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2022/9/27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38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2022/9/27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74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2022/9/27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0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59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99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52D32-B471-43CD-836D-A15BE717DBF4}" type="datetimeFigureOut">
              <a:rPr lang="zh-TW" altLang="en-US" smtClean="0"/>
              <a:t>2022/9/27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68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請實作一程式，此程式</a:t>
            </a:r>
            <a:r>
              <a:rPr lang="zh-TW" altLang="en-US" dirty="0" smtClean="0"/>
              <a:t>可以要求</a:t>
            </a:r>
            <a:r>
              <a:rPr lang="zh-TW" altLang="en-US" dirty="0"/>
              <a:t>使用者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10</a:t>
            </a:r>
            <a:r>
              <a:rPr lang="zh-TW" altLang="en-US" dirty="0" smtClean="0"/>
              <a:t>個整數資料，每個整數範圍為</a:t>
            </a:r>
            <a:r>
              <a:rPr lang="en-US" altLang="zh-TW" dirty="0" smtClean="0"/>
              <a:t>[0,100]</a:t>
            </a:r>
            <a:r>
              <a:rPr lang="zh-TW" altLang="en-US" dirty="0" smtClean="0"/>
              <a:t>，即大於等於</a:t>
            </a:r>
            <a:r>
              <a:rPr lang="en-US" altLang="zh-TW" dirty="0" smtClean="0"/>
              <a:t>0</a:t>
            </a:r>
            <a:r>
              <a:rPr lang="zh-TW" altLang="en-US" dirty="0" smtClean="0"/>
              <a:t>且小於等於</a:t>
            </a:r>
            <a:r>
              <a:rPr lang="en-US" altLang="zh-TW" dirty="0" smtClean="0"/>
              <a:t>100</a:t>
            </a:r>
            <a:r>
              <a:rPr lang="zh-TW" altLang="en-US" dirty="0" smtClean="0"/>
              <a:t>。</a:t>
            </a:r>
            <a:r>
              <a:rPr lang="zh-TW" altLang="en-US" dirty="0"/>
              <a:t>請</a:t>
            </a:r>
            <a:r>
              <a:rPr lang="zh-TW" altLang="en-US" dirty="0" smtClean="0"/>
              <a:t>檢查這些數字</a:t>
            </a:r>
            <a:r>
              <a:rPr lang="en-US" altLang="zh-TW" dirty="0" smtClean="0"/>
              <a:t>N</a:t>
            </a:r>
            <a:r>
              <a:rPr lang="zh-TW" altLang="en-US" dirty="0" smtClean="0"/>
              <a:t>分別屬於以下哪個範圍並做統計，最後輸出統計結果。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若</a:t>
            </a:r>
            <a:r>
              <a:rPr lang="zh-TW" altLang="en-US" dirty="0"/>
              <a:t>此</a:t>
            </a:r>
            <a:r>
              <a:rPr lang="zh-TW" altLang="en-US" dirty="0" smtClean="0"/>
              <a:t>整數</a:t>
            </a:r>
            <a:r>
              <a:rPr lang="zh-TW" altLang="en-US" dirty="0"/>
              <a:t>等於</a:t>
            </a:r>
            <a:r>
              <a:rPr lang="en-US" altLang="zh-TW" dirty="0"/>
              <a:t>100</a:t>
            </a:r>
            <a:r>
              <a:rPr lang="zh-TW" altLang="en-US" dirty="0" smtClean="0"/>
              <a:t>則屬於</a:t>
            </a:r>
            <a:r>
              <a:rPr lang="en-US" altLang="zh-TW" dirty="0" smtClean="0"/>
              <a:t>S</a:t>
            </a:r>
            <a:r>
              <a:rPr lang="zh-TW" altLang="en-US" dirty="0" smtClean="0"/>
              <a:t>級別 ，</a:t>
            </a:r>
            <a:endParaRPr lang="zh-TW" altLang="en-US" dirty="0"/>
          </a:p>
          <a:p>
            <a:pPr lvl="1"/>
            <a:r>
              <a:rPr lang="zh-TW" altLang="en-US" dirty="0"/>
              <a:t>若</a:t>
            </a:r>
            <a:r>
              <a:rPr lang="zh-TW" altLang="en-US" dirty="0" smtClean="0"/>
              <a:t>此</a:t>
            </a:r>
            <a:r>
              <a:rPr lang="zh-TW" altLang="en-US" dirty="0"/>
              <a:t>整數大於等於</a:t>
            </a:r>
            <a:r>
              <a:rPr lang="en-US" altLang="zh-TW" dirty="0"/>
              <a:t>90</a:t>
            </a:r>
            <a:r>
              <a:rPr lang="zh-TW" altLang="en-US" dirty="0"/>
              <a:t>且小於</a:t>
            </a:r>
            <a:r>
              <a:rPr lang="en-US" altLang="zh-TW" dirty="0"/>
              <a:t>100</a:t>
            </a:r>
            <a:r>
              <a:rPr lang="zh-TW" altLang="en-US" dirty="0" smtClean="0"/>
              <a:t>則屬於</a:t>
            </a:r>
            <a:r>
              <a:rPr lang="en-US" altLang="zh-TW" dirty="0" smtClean="0"/>
              <a:t>A</a:t>
            </a:r>
            <a:r>
              <a:rPr lang="zh-TW" altLang="en-US" dirty="0" smtClean="0"/>
              <a:t>級別</a:t>
            </a:r>
            <a:endParaRPr lang="zh-TW" altLang="en-US" dirty="0"/>
          </a:p>
          <a:p>
            <a:pPr lvl="1"/>
            <a:r>
              <a:rPr lang="zh-TW" altLang="en-US" dirty="0"/>
              <a:t>若</a:t>
            </a:r>
            <a:r>
              <a:rPr lang="zh-TW" altLang="en-US" dirty="0" smtClean="0"/>
              <a:t>此</a:t>
            </a:r>
            <a:r>
              <a:rPr lang="zh-TW" altLang="en-US" dirty="0"/>
              <a:t>整數大於等於</a:t>
            </a:r>
            <a:r>
              <a:rPr lang="en-US" altLang="zh-TW" dirty="0"/>
              <a:t>80</a:t>
            </a:r>
            <a:r>
              <a:rPr lang="zh-TW" altLang="en-US" dirty="0"/>
              <a:t>且小於</a:t>
            </a:r>
            <a:r>
              <a:rPr lang="en-US" altLang="zh-TW" dirty="0" smtClean="0"/>
              <a:t>90</a:t>
            </a:r>
            <a:r>
              <a:rPr lang="zh-TW" altLang="en-US" dirty="0"/>
              <a:t>則</a:t>
            </a:r>
            <a:r>
              <a:rPr lang="zh-TW" altLang="en-US" dirty="0" smtClean="0"/>
              <a:t>屬於</a:t>
            </a:r>
            <a:r>
              <a:rPr lang="en-US" altLang="zh-TW" dirty="0" smtClean="0"/>
              <a:t>B</a:t>
            </a:r>
            <a:r>
              <a:rPr lang="zh-TW" altLang="en-US" dirty="0" smtClean="0"/>
              <a:t>級別</a:t>
            </a:r>
            <a:endParaRPr lang="zh-TW" altLang="en-US" dirty="0"/>
          </a:p>
          <a:p>
            <a:pPr lvl="1"/>
            <a:r>
              <a:rPr lang="zh-TW" altLang="en-US" dirty="0"/>
              <a:t>若</a:t>
            </a:r>
            <a:r>
              <a:rPr lang="zh-TW" altLang="en-US" dirty="0" smtClean="0"/>
              <a:t>此</a:t>
            </a:r>
            <a:r>
              <a:rPr lang="zh-TW" altLang="en-US" dirty="0"/>
              <a:t>整數大於等於</a:t>
            </a:r>
            <a:r>
              <a:rPr lang="en-US" altLang="zh-TW" dirty="0"/>
              <a:t>70</a:t>
            </a:r>
            <a:r>
              <a:rPr lang="zh-TW" altLang="en-US" dirty="0"/>
              <a:t>且小於</a:t>
            </a:r>
            <a:r>
              <a:rPr lang="en-US" altLang="zh-TW" dirty="0" smtClean="0"/>
              <a:t>80</a:t>
            </a:r>
            <a:r>
              <a:rPr lang="zh-TW" altLang="en-US" dirty="0"/>
              <a:t>則</a:t>
            </a:r>
            <a:r>
              <a:rPr lang="zh-TW" altLang="en-US" dirty="0" smtClean="0"/>
              <a:t>屬於</a:t>
            </a:r>
            <a:r>
              <a:rPr lang="en-US" altLang="zh-TW" dirty="0" smtClean="0"/>
              <a:t>C</a:t>
            </a:r>
            <a:r>
              <a:rPr lang="zh-TW" altLang="en-US" dirty="0" smtClean="0"/>
              <a:t>級別</a:t>
            </a:r>
            <a:endParaRPr lang="zh-TW" altLang="en-US" dirty="0"/>
          </a:p>
          <a:p>
            <a:pPr lvl="1"/>
            <a:r>
              <a:rPr lang="zh-TW" altLang="en-US" dirty="0"/>
              <a:t>若</a:t>
            </a:r>
            <a:r>
              <a:rPr lang="zh-TW" altLang="en-US" dirty="0" smtClean="0"/>
              <a:t>此</a:t>
            </a:r>
            <a:r>
              <a:rPr lang="zh-TW" altLang="en-US" dirty="0"/>
              <a:t>整數大於等於</a:t>
            </a:r>
            <a:r>
              <a:rPr lang="en-US" altLang="zh-TW" dirty="0"/>
              <a:t>60</a:t>
            </a:r>
            <a:r>
              <a:rPr lang="zh-TW" altLang="en-US" dirty="0"/>
              <a:t>且小於</a:t>
            </a:r>
            <a:r>
              <a:rPr lang="en-US" altLang="zh-TW" dirty="0" smtClean="0"/>
              <a:t>70</a:t>
            </a:r>
            <a:r>
              <a:rPr lang="zh-TW" altLang="en-US" dirty="0"/>
              <a:t>則</a:t>
            </a:r>
            <a:r>
              <a:rPr lang="zh-TW" altLang="en-US" dirty="0" smtClean="0"/>
              <a:t>屬於</a:t>
            </a:r>
            <a:r>
              <a:rPr lang="en-US" altLang="zh-TW" dirty="0" smtClean="0"/>
              <a:t>D</a:t>
            </a:r>
            <a:r>
              <a:rPr lang="zh-TW" altLang="en-US" dirty="0" smtClean="0"/>
              <a:t>級別</a:t>
            </a:r>
            <a:endParaRPr lang="zh-TW" altLang="en-US" dirty="0"/>
          </a:p>
          <a:p>
            <a:pPr lvl="1"/>
            <a:r>
              <a:rPr lang="zh-TW" altLang="en-US" dirty="0"/>
              <a:t>若</a:t>
            </a:r>
            <a:r>
              <a:rPr lang="zh-TW" altLang="en-US" dirty="0" smtClean="0"/>
              <a:t>此</a:t>
            </a:r>
            <a:r>
              <a:rPr lang="zh-TW" altLang="en-US" dirty="0"/>
              <a:t>整數小於</a:t>
            </a:r>
            <a:r>
              <a:rPr lang="en-US" altLang="zh-TW" dirty="0" smtClean="0"/>
              <a:t>60</a:t>
            </a:r>
            <a:r>
              <a:rPr lang="zh-TW" altLang="en-US" dirty="0"/>
              <a:t>則</a:t>
            </a:r>
            <a:r>
              <a:rPr lang="zh-TW" altLang="en-US" dirty="0" smtClean="0"/>
              <a:t>屬於</a:t>
            </a:r>
            <a:r>
              <a:rPr lang="en-US" altLang="zh-TW" dirty="0" smtClean="0"/>
              <a:t>E</a:t>
            </a:r>
            <a:r>
              <a:rPr lang="zh-TW" altLang="en-US" dirty="0" smtClean="0"/>
              <a:t>級別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請將有資料的級別由高到低依序列出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18237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範例說明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755009" y="1690688"/>
            <a:ext cx="466427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輸入</a:t>
            </a:r>
            <a:r>
              <a:rPr lang="zh-TW" altLang="en-US" dirty="0"/>
              <a:t>資料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90</a:t>
            </a:r>
          </a:p>
          <a:p>
            <a:r>
              <a:rPr lang="en-US" altLang="zh-TW" dirty="0" smtClean="0"/>
              <a:t>55</a:t>
            </a:r>
          </a:p>
          <a:p>
            <a:r>
              <a:rPr lang="en-US" altLang="zh-TW" dirty="0" smtClean="0"/>
              <a:t>60</a:t>
            </a:r>
          </a:p>
          <a:p>
            <a:r>
              <a:rPr lang="en-US" altLang="zh-TW" dirty="0" smtClean="0"/>
              <a:t>100</a:t>
            </a:r>
          </a:p>
          <a:p>
            <a:r>
              <a:rPr lang="en-US" altLang="zh-TW" dirty="0" smtClean="0"/>
              <a:t>70</a:t>
            </a:r>
          </a:p>
          <a:p>
            <a:r>
              <a:rPr lang="en-US" altLang="zh-TW" dirty="0" smtClean="0"/>
              <a:t>89</a:t>
            </a:r>
          </a:p>
          <a:p>
            <a:r>
              <a:rPr lang="en-US" altLang="zh-TW" dirty="0" smtClean="0"/>
              <a:t>95</a:t>
            </a:r>
          </a:p>
          <a:p>
            <a:r>
              <a:rPr lang="en-US" altLang="zh-TW" dirty="0" smtClean="0"/>
              <a:t>53</a:t>
            </a:r>
          </a:p>
          <a:p>
            <a:r>
              <a:rPr lang="en-US" altLang="zh-TW" dirty="0" smtClean="0"/>
              <a:t>96</a:t>
            </a:r>
          </a:p>
          <a:p>
            <a:r>
              <a:rPr lang="en-US" altLang="zh-TW" dirty="0" smtClean="0"/>
              <a:t>79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6024699" y="1791356"/>
            <a:ext cx="46642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輸出結果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1S</a:t>
            </a:r>
          </a:p>
          <a:p>
            <a:r>
              <a:rPr lang="en-US" altLang="zh-TW" dirty="0" smtClean="0"/>
              <a:t>3A</a:t>
            </a:r>
            <a:endParaRPr lang="en-US" altLang="zh-TW" dirty="0"/>
          </a:p>
          <a:p>
            <a:r>
              <a:rPr lang="en-US" altLang="zh-TW" dirty="0" smtClean="0"/>
              <a:t>1B</a:t>
            </a:r>
          </a:p>
          <a:p>
            <a:r>
              <a:rPr lang="en-US" altLang="zh-TW" dirty="0"/>
              <a:t>2C</a:t>
            </a:r>
          </a:p>
          <a:p>
            <a:r>
              <a:rPr lang="en-US" altLang="zh-TW" dirty="0" smtClean="0"/>
              <a:t>1D</a:t>
            </a:r>
          </a:p>
          <a:p>
            <a:r>
              <a:rPr lang="en-US" altLang="zh-TW" dirty="0" smtClean="0"/>
              <a:t>2E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64824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164</Words>
  <Application>Microsoft Office PowerPoint</Application>
  <PresentationFormat>寬螢幕</PresentationFormat>
  <Paragraphs>28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作業說明</vt:lpstr>
      <vt:lpstr>範例說明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作業01</dc:title>
  <dc:creator>user</dc:creator>
  <cp:lastModifiedBy>lbh</cp:lastModifiedBy>
  <cp:revision>46</cp:revision>
  <dcterms:created xsi:type="dcterms:W3CDTF">2021-07-09T04:51:52Z</dcterms:created>
  <dcterms:modified xsi:type="dcterms:W3CDTF">2022-09-27T02:26:31Z</dcterms:modified>
</cp:coreProperties>
</file>