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可以要求</a:t>
            </a:r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組</a:t>
            </a:r>
            <a:r>
              <a:rPr lang="zh-TW" altLang="en-US" dirty="0" smtClean="0"/>
              <a:t>資料，每一組資料格式如下所示：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>
                <a:solidFill>
                  <a:srgbClr val="0070C0"/>
                </a:solidFill>
              </a:rPr>
              <a:t>O </a:t>
            </a:r>
            <a:r>
              <a:rPr lang="en-US" altLang="zh-TW" sz="2400" dirty="0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>
                <a:solidFill>
                  <a:srgbClr val="0070C0"/>
                </a:solidFill>
              </a:rPr>
              <a:t> 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2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3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4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O</a:t>
            </a:r>
            <a:r>
              <a:rPr lang="zh-TW" altLang="en-US" dirty="0"/>
              <a:t>可以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，若</a:t>
            </a:r>
            <a:r>
              <a:rPr lang="en-US" altLang="zh-TW" dirty="0" smtClean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，則請輸出</a:t>
            </a:r>
            <a:r>
              <a:rPr lang="en-US" altLang="zh-TW" dirty="0"/>
              <a:t>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en-US" altLang="zh-TW" dirty="0" smtClean="0"/>
              <a:t>d</a:t>
            </a:r>
            <a:r>
              <a:rPr lang="en-US" altLang="zh-TW" baseline="-25000" dirty="0" smtClean="0"/>
              <a:t>3</a:t>
            </a:r>
            <a:r>
              <a:rPr lang="en-US" altLang="zh-TW" dirty="0"/>
              <a:t> </a:t>
            </a:r>
            <a:r>
              <a:rPr lang="en-US" altLang="zh-TW" dirty="0" smtClean="0"/>
              <a:t>d</a:t>
            </a:r>
            <a:r>
              <a:rPr lang="en-US" altLang="zh-TW" baseline="-25000" dirty="0" smtClean="0"/>
              <a:t>4</a:t>
            </a:r>
            <a:r>
              <a:rPr lang="zh-TW" altLang="en-US" dirty="0" smtClean="0"/>
              <a:t>中</a:t>
            </a:r>
            <a:r>
              <a:rPr lang="zh-TW" altLang="en-US" dirty="0" smtClean="0"/>
              <a:t>較小的值。若</a:t>
            </a:r>
            <a:r>
              <a:rPr lang="en-US" altLang="zh-TW" dirty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</a:t>
            </a:r>
            <a:r>
              <a:rPr lang="zh-TW" altLang="en-US" dirty="0"/>
              <a:t>則請輸出</a:t>
            </a:r>
            <a:r>
              <a:rPr lang="en-US" altLang="zh-TW" dirty="0"/>
              <a:t>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en-US" altLang="zh-TW" dirty="0" smtClean="0"/>
              <a:t>d</a:t>
            </a:r>
            <a:r>
              <a:rPr lang="en-US" altLang="zh-TW" baseline="-25000" dirty="0" smtClean="0"/>
              <a:t>3</a:t>
            </a:r>
            <a:r>
              <a:rPr lang="en-US" altLang="zh-TW" dirty="0"/>
              <a:t> </a:t>
            </a:r>
            <a:r>
              <a:rPr lang="en-US" altLang="zh-TW" dirty="0" smtClean="0"/>
              <a:t>d</a:t>
            </a:r>
            <a:r>
              <a:rPr lang="en-US" altLang="zh-TW" baseline="-25000" dirty="0" smtClean="0"/>
              <a:t>4</a:t>
            </a:r>
            <a:r>
              <a:rPr lang="zh-TW" altLang="en-US" dirty="0" smtClean="0"/>
              <a:t>中</a:t>
            </a:r>
            <a:r>
              <a:rPr lang="zh-TW" altLang="en-US" dirty="0" smtClean="0"/>
              <a:t>較大的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0 1 2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endParaRPr lang="en-US" altLang="zh-TW" dirty="0" smtClean="0"/>
          </a:p>
          <a:p>
            <a:r>
              <a:rPr lang="en-US" altLang="zh-TW" dirty="0" smtClean="0"/>
              <a:t>1 1 2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endParaRPr lang="en-US" altLang="zh-TW" dirty="0" smtClean="0"/>
          </a:p>
          <a:p>
            <a:r>
              <a:rPr lang="en-US" altLang="zh-TW" dirty="0"/>
              <a:t>0 </a:t>
            </a:r>
            <a:r>
              <a:rPr lang="en-US" altLang="zh-TW" dirty="0" smtClean="0"/>
              <a:t>4 5 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en-US" altLang="zh-TW" dirty="0"/>
          </a:p>
          <a:p>
            <a:r>
              <a:rPr lang="en-US" altLang="zh-TW" dirty="0"/>
              <a:t>1 </a:t>
            </a:r>
            <a:r>
              <a:rPr lang="en-US" altLang="zh-TW" dirty="0" smtClean="0"/>
              <a:t>4 5 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endParaRPr lang="en-US" altLang="zh-TW" dirty="0"/>
          </a:p>
          <a:p>
            <a:r>
              <a:rPr lang="en-US" altLang="zh-TW" dirty="0" smtClean="0"/>
              <a:t>1 10 11 </a:t>
            </a:r>
            <a:r>
              <a:rPr lang="en-US" altLang="zh-TW" dirty="0" smtClean="0"/>
              <a:t>12</a:t>
            </a:r>
            <a:r>
              <a:rPr lang="zh-TW" altLang="en-US" dirty="0" smtClean="0"/>
              <a:t> </a:t>
            </a:r>
            <a:r>
              <a:rPr lang="en-US" altLang="zh-TW" dirty="0" smtClean="0"/>
              <a:t>13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46642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/>
              <a:t>4</a:t>
            </a:r>
            <a:endParaRPr lang="en-US" altLang="zh-TW" dirty="0" smtClean="0"/>
          </a:p>
          <a:p>
            <a:r>
              <a:rPr lang="en-US" altLang="zh-TW" dirty="0" smtClean="0"/>
              <a:t>4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/>
              <a:t>7</a:t>
            </a:r>
            <a:endParaRPr lang="en-US" altLang="zh-TW" dirty="0" smtClean="0"/>
          </a:p>
          <a:p>
            <a:r>
              <a:rPr lang="en-US" altLang="zh-TW" dirty="0" smtClean="0"/>
              <a:t>13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116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59</cp:revision>
  <dcterms:created xsi:type="dcterms:W3CDTF">2021-07-09T04:51:52Z</dcterms:created>
  <dcterms:modified xsi:type="dcterms:W3CDTF">2022-10-04T02:19:17Z</dcterms:modified>
</cp:coreProperties>
</file>