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可以要求</a:t>
            </a:r>
            <a:r>
              <a:rPr lang="zh-TW" altLang="en-US" dirty="0"/>
              <a:t>使用者</a:t>
            </a:r>
            <a:r>
              <a:rPr lang="zh-TW" altLang="en-US" dirty="0" smtClean="0"/>
              <a:t>輸入</a:t>
            </a:r>
            <a:r>
              <a:rPr lang="en-US" altLang="zh-TW" dirty="0"/>
              <a:t>3</a:t>
            </a:r>
            <a:r>
              <a:rPr lang="zh-TW" altLang="en-US" dirty="0" smtClean="0"/>
              <a:t>組資料，每一組資料包含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個數字，且每個數字範圍為</a:t>
            </a:r>
            <a:r>
              <a:rPr lang="en-US" altLang="zh-TW" dirty="0" smtClean="0"/>
              <a:t>[1,10] (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1</a:t>
            </a:r>
            <a:r>
              <a:rPr lang="zh-TW" altLang="en-US" dirty="0" smtClean="0"/>
              <a:t>及</a:t>
            </a:r>
            <a:r>
              <a:rPr lang="en-US" altLang="zh-TW" dirty="0" smtClean="0"/>
              <a:t>10)</a:t>
            </a:r>
            <a:r>
              <a:rPr lang="zh-TW" altLang="en-US" dirty="0" smtClean="0"/>
              <a:t>。</a:t>
            </a:r>
            <a:r>
              <a:rPr lang="zh-TW" altLang="en-US" dirty="0"/>
              <a:t>請</a:t>
            </a:r>
            <a:r>
              <a:rPr lang="zh-TW" altLang="en-US" dirty="0" smtClean="0"/>
              <a:t>輸出每一組資料的總和及中間值。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在此</a:t>
            </a:r>
            <a:r>
              <a:rPr lang="zh-TW" altLang="en-US" dirty="0"/>
              <a:t>注意到的是</a:t>
            </a:r>
            <a:r>
              <a:rPr lang="zh-TW" altLang="en-US" dirty="0" smtClean="0"/>
              <a:t>，中間值</a:t>
            </a:r>
            <a:r>
              <a:rPr lang="zh-TW" altLang="en-US" dirty="0"/>
              <a:t>為將輸入資料由小到大排列取第 </a:t>
            </a:r>
            <a:r>
              <a:rPr lang="en-US" altLang="zh-TW" dirty="0" smtClean="0"/>
              <a:t>(9+1</a:t>
            </a:r>
            <a:r>
              <a:rPr lang="en-US" altLang="zh-TW" dirty="0"/>
              <a:t>)/2 </a:t>
            </a:r>
            <a:r>
              <a:rPr lang="zh-TW" altLang="en-US" dirty="0" smtClean="0"/>
              <a:t>個數字</a:t>
            </a:r>
            <a:r>
              <a:rPr lang="en-US" altLang="zh-TW" dirty="0"/>
              <a:t>(</a:t>
            </a:r>
            <a:r>
              <a:rPr lang="zh-TW" altLang="en-US" dirty="0"/>
              <a:t>即第五</a:t>
            </a:r>
            <a:r>
              <a:rPr lang="zh-TW" altLang="en-US" dirty="0" smtClean="0"/>
              <a:t>個數字</a:t>
            </a:r>
            <a:r>
              <a:rPr lang="en-US" altLang="zh-TW" dirty="0" smtClean="0"/>
              <a:t>) </a:t>
            </a:r>
          </a:p>
          <a:p>
            <a:pPr lvl="2"/>
            <a:r>
              <a:rPr lang="zh-TW" altLang="en-US" dirty="0" smtClean="0"/>
              <a:t>舉例：假設輸入資料分別</a:t>
            </a:r>
            <a:r>
              <a:rPr lang="zh-TW" altLang="en-US" dirty="0"/>
              <a:t>為 </a:t>
            </a:r>
            <a:r>
              <a:rPr lang="en-US" altLang="zh-TW" dirty="0" smtClean="0"/>
              <a:t>1 </a:t>
            </a:r>
            <a:r>
              <a:rPr lang="en-US" altLang="zh-TW" dirty="0"/>
              <a:t>9 </a:t>
            </a:r>
            <a:r>
              <a:rPr lang="en-US" altLang="zh-TW" dirty="0" smtClean="0"/>
              <a:t>3 </a:t>
            </a:r>
            <a:r>
              <a:rPr lang="en-US" altLang="zh-TW" dirty="0"/>
              <a:t>2 </a:t>
            </a:r>
            <a:r>
              <a:rPr lang="en-US" altLang="zh-TW" dirty="0" smtClean="0"/>
              <a:t>5 </a:t>
            </a:r>
            <a:r>
              <a:rPr lang="en-US" altLang="zh-TW" dirty="0"/>
              <a:t>4 8 </a:t>
            </a:r>
            <a:r>
              <a:rPr lang="en-US" altLang="zh-TW" dirty="0" smtClean="0"/>
              <a:t>6 7 </a:t>
            </a:r>
            <a:r>
              <a:rPr lang="zh-TW" altLang="en-US" dirty="0" smtClean="0"/>
              <a:t>時</a:t>
            </a:r>
            <a:endParaRPr lang="en-US" altLang="zh-TW" dirty="0"/>
          </a:p>
          <a:p>
            <a:pPr lvl="3"/>
            <a:r>
              <a:rPr lang="zh-TW" altLang="en-US" dirty="0"/>
              <a:t>將</a:t>
            </a:r>
            <a:r>
              <a:rPr lang="zh-TW" altLang="en-US" dirty="0" smtClean="0"/>
              <a:t>此輸入資料</a:t>
            </a:r>
            <a:r>
              <a:rPr lang="zh-TW" altLang="en-US" dirty="0"/>
              <a:t>排序的結果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 </a:t>
            </a:r>
            <a:r>
              <a:rPr lang="en-US" altLang="zh-TW" dirty="0"/>
              <a:t>2 </a:t>
            </a:r>
            <a:r>
              <a:rPr lang="en-US" altLang="zh-TW" dirty="0" smtClean="0"/>
              <a:t>3 4 5 6 7 8 9</a:t>
            </a:r>
            <a:r>
              <a:rPr lang="zh-TW" altLang="en-US" dirty="0" smtClean="0"/>
              <a:t>，因此</a:t>
            </a:r>
            <a:r>
              <a:rPr lang="zh-TW" altLang="en-US" dirty="0"/>
              <a:t>取排列好的</a:t>
            </a:r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即</a:t>
            </a:r>
            <a:r>
              <a:rPr lang="en-US" altLang="zh-TW" dirty="0" smtClean="0"/>
              <a:t>5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5009" y="1690688"/>
            <a:ext cx="4664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1 9 3 2 5 4 8 6 </a:t>
            </a:r>
            <a:r>
              <a:rPr lang="en-US" altLang="zh-TW" dirty="0" smtClean="0"/>
              <a:t>7</a:t>
            </a:r>
          </a:p>
          <a:p>
            <a:r>
              <a:rPr lang="en-US" altLang="zh-TW" dirty="0"/>
              <a:t>1 </a:t>
            </a:r>
            <a:r>
              <a:rPr lang="en-US" altLang="zh-TW" dirty="0" smtClean="0"/>
              <a:t>1 </a:t>
            </a:r>
            <a:r>
              <a:rPr lang="en-US" altLang="zh-TW" dirty="0"/>
              <a:t>3 2 5 4 8 6 </a:t>
            </a:r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7 6 8 4 5 2 3 1 1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024699" y="1791356"/>
            <a:ext cx="4664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45 5</a:t>
            </a:r>
          </a:p>
          <a:p>
            <a:r>
              <a:rPr lang="en-US" altLang="zh-TW" dirty="0" smtClean="0"/>
              <a:t>37 4</a:t>
            </a:r>
            <a:endParaRPr lang="en-US" altLang="zh-TW" dirty="0"/>
          </a:p>
          <a:p>
            <a:r>
              <a:rPr lang="en-US" altLang="zh-TW"/>
              <a:t>37 </a:t>
            </a:r>
            <a:r>
              <a:rPr lang="en-US" altLang="zh-TW" smtClean="0"/>
              <a:t>4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170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66</cp:revision>
  <dcterms:created xsi:type="dcterms:W3CDTF">2021-07-09T04:51:52Z</dcterms:created>
  <dcterms:modified xsi:type="dcterms:W3CDTF">2022-10-11T02:58:50Z</dcterms:modified>
</cp:coreProperties>
</file>