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9565"/>
            <a:ext cx="10515600" cy="1325563"/>
          </a:xfrm>
        </p:spPr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13228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請實作一程式，此程式可以要求使用者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N</a:t>
            </a:r>
            <a:r>
              <a:rPr lang="zh-TW" altLang="en-US" dirty="0" smtClean="0"/>
              <a:t>組資料，每一組資料的格式如下所示：</a:t>
            </a:r>
            <a:endParaRPr lang="en-US" altLang="zh-TW" dirty="0"/>
          </a:p>
          <a:p>
            <a:pPr lvl="1"/>
            <a:r>
              <a:rPr lang="en-US" altLang="zh-TW" dirty="0"/>
              <a:t>O</a:t>
            </a:r>
            <a:r>
              <a:rPr lang="zh-TW" altLang="en-US" dirty="0"/>
              <a:t> </a:t>
            </a:r>
            <a:r>
              <a:rPr lang="en-US" altLang="zh-TW" dirty="0"/>
              <a:t>N1 N2</a:t>
            </a:r>
          </a:p>
          <a:p>
            <a:pPr lvl="1"/>
            <a:r>
              <a:rPr lang="en-US" altLang="zh-TW" dirty="0"/>
              <a:t>O </a:t>
            </a:r>
            <a:r>
              <a:rPr lang="zh-TW" altLang="en-US" dirty="0" smtClean="0"/>
              <a:t>為指令動作，只能是</a:t>
            </a:r>
            <a:r>
              <a:rPr lang="en-US" altLang="zh-TW" dirty="0" smtClean="0"/>
              <a:t>1 </a:t>
            </a:r>
            <a:r>
              <a:rPr lang="en-US" altLang="zh-TW" dirty="0"/>
              <a:t>or 2</a:t>
            </a:r>
          </a:p>
          <a:p>
            <a:pPr lvl="1"/>
            <a:r>
              <a:rPr lang="zh-TW" altLang="en-US" dirty="0" smtClean="0"/>
              <a:t>當</a:t>
            </a:r>
            <a:r>
              <a:rPr lang="en-US" altLang="zh-TW" dirty="0" smtClean="0"/>
              <a:t>O</a:t>
            </a:r>
            <a:r>
              <a:rPr lang="zh-TW" altLang="en-US" dirty="0" smtClean="0"/>
              <a:t>是</a:t>
            </a:r>
            <a:r>
              <a:rPr lang="en-US" altLang="zh-TW" dirty="0" smtClean="0"/>
              <a:t>1</a:t>
            </a:r>
            <a:r>
              <a:rPr lang="zh-TW" altLang="en-US" dirty="0" smtClean="0"/>
              <a:t>時，假設</a:t>
            </a:r>
            <a:r>
              <a:rPr lang="en-US" altLang="zh-TW" dirty="0" smtClean="0"/>
              <a:t>N1</a:t>
            </a:r>
            <a:r>
              <a:rPr lang="zh-TW" altLang="en-US" dirty="0" smtClean="0"/>
              <a:t>和</a:t>
            </a:r>
            <a:r>
              <a:rPr lang="en-US" altLang="zh-TW" dirty="0" smtClean="0"/>
              <a:t>N2</a:t>
            </a:r>
            <a:r>
              <a:rPr lang="zh-TW" altLang="en-US" dirty="0" smtClean="0"/>
              <a:t>的中最小值為</a:t>
            </a:r>
            <a:r>
              <a:rPr lang="en-US" altLang="zh-TW" dirty="0" smtClean="0"/>
              <a:t>MIN</a:t>
            </a:r>
            <a:r>
              <a:rPr lang="zh-TW" altLang="en-US" dirty="0" smtClean="0"/>
              <a:t>、最大值為</a:t>
            </a:r>
            <a:r>
              <a:rPr lang="en-US" altLang="zh-TW" dirty="0" smtClean="0"/>
              <a:t>MAX</a:t>
            </a:r>
            <a:r>
              <a:rPr lang="zh-TW" altLang="en-US" dirty="0" smtClean="0"/>
              <a:t>，請輸出從</a:t>
            </a:r>
            <a:r>
              <a:rPr lang="en-US" altLang="zh-TW" dirty="0" smtClean="0"/>
              <a:t>MIN</a:t>
            </a:r>
            <a:r>
              <a:rPr lang="zh-TW" altLang="en-US" dirty="0" smtClean="0"/>
              <a:t>到</a:t>
            </a:r>
            <a:r>
              <a:rPr lang="en-US" altLang="zh-TW" dirty="0" smtClean="0"/>
              <a:t>MAX</a:t>
            </a:r>
            <a:r>
              <a:rPr lang="zh-TW" altLang="en-US" dirty="0" smtClean="0"/>
              <a:t>範圍內的整數和，包含</a:t>
            </a:r>
            <a:r>
              <a:rPr lang="en-US" altLang="zh-TW" dirty="0" smtClean="0"/>
              <a:t>MIN</a:t>
            </a:r>
            <a:r>
              <a:rPr lang="zh-TW" altLang="en-US" dirty="0" smtClean="0"/>
              <a:t>及</a:t>
            </a:r>
            <a:r>
              <a:rPr lang="en-US" altLang="zh-TW" dirty="0" smtClean="0"/>
              <a:t>MAX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當</a:t>
            </a:r>
            <a:r>
              <a:rPr lang="en-US" altLang="zh-TW" dirty="0"/>
              <a:t>O</a:t>
            </a:r>
            <a:r>
              <a:rPr lang="zh-TW" altLang="en-US" dirty="0" smtClean="0"/>
              <a:t>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時，請</a:t>
            </a:r>
            <a:r>
              <a:rPr lang="zh-TW" altLang="en-US" dirty="0"/>
              <a:t>輸出從</a:t>
            </a:r>
            <a:r>
              <a:rPr lang="en-US" altLang="zh-TW" dirty="0"/>
              <a:t>MIN</a:t>
            </a:r>
            <a:r>
              <a:rPr lang="zh-TW" altLang="en-US" dirty="0"/>
              <a:t>到</a:t>
            </a:r>
            <a:r>
              <a:rPr lang="en-US" altLang="zh-TW" dirty="0"/>
              <a:t>MAX</a:t>
            </a:r>
            <a:r>
              <a:rPr lang="zh-TW" altLang="en-US" dirty="0"/>
              <a:t>範圍內</a:t>
            </a:r>
            <a:r>
              <a:rPr lang="zh-TW" altLang="en-US" dirty="0" smtClean="0"/>
              <a:t>的整數乘積，</a:t>
            </a:r>
            <a:r>
              <a:rPr lang="zh-TW" altLang="en-US" dirty="0"/>
              <a:t>包含</a:t>
            </a:r>
            <a:r>
              <a:rPr lang="en-US" altLang="zh-TW" dirty="0"/>
              <a:t>MIN</a:t>
            </a:r>
            <a:r>
              <a:rPr lang="zh-TW" altLang="en-US" dirty="0"/>
              <a:t>及</a:t>
            </a:r>
            <a:r>
              <a:rPr lang="en-US" altLang="zh-TW" dirty="0"/>
              <a:t>MAX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範例說明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770485" y="1708864"/>
            <a:ext cx="40949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</a:p>
          <a:p>
            <a:r>
              <a:rPr lang="en-US" altLang="zh-TW" dirty="0" smtClean="0"/>
              <a:t>55</a:t>
            </a:r>
            <a:endParaRPr lang="en-US" altLang="zh-TW" dirty="0"/>
          </a:p>
          <a:p>
            <a:r>
              <a:rPr lang="en-US" altLang="zh-TW" dirty="0"/>
              <a:t>3628800</a:t>
            </a:r>
          </a:p>
          <a:p>
            <a:r>
              <a:rPr lang="en-US" altLang="zh-TW" dirty="0"/>
              <a:t>55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05653" y="1708864"/>
            <a:ext cx="1995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輸入資料</a:t>
            </a:r>
            <a:r>
              <a:rPr lang="en-US" altLang="zh-TW" dirty="0"/>
              <a:t>:</a:t>
            </a:r>
          </a:p>
          <a:p>
            <a:r>
              <a:rPr lang="en-US" altLang="zh-TW" dirty="0" smtClean="0"/>
              <a:t>3</a:t>
            </a:r>
            <a:endParaRPr lang="en-US" altLang="zh-TW" dirty="0"/>
          </a:p>
          <a:p>
            <a:r>
              <a:rPr lang="en-US" altLang="zh-TW" dirty="0"/>
              <a:t>1 1 10</a:t>
            </a:r>
          </a:p>
          <a:p>
            <a:r>
              <a:rPr lang="en-US" altLang="zh-TW" dirty="0"/>
              <a:t>2 1 10</a:t>
            </a:r>
          </a:p>
          <a:p>
            <a:r>
              <a:rPr lang="en-US" altLang="zh-TW" dirty="0"/>
              <a:t>1 10 1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121</Words>
  <Application>Microsoft Office PowerPoint</Application>
  <PresentationFormat>寬螢幕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lbh</cp:lastModifiedBy>
  <cp:revision>59</cp:revision>
  <dcterms:created xsi:type="dcterms:W3CDTF">2021-07-09T04:51:52Z</dcterms:created>
  <dcterms:modified xsi:type="dcterms:W3CDTF">2022-10-17T08:00:07Z</dcterms:modified>
</cp:coreProperties>
</file>