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地要求使用者輸入一組資料，直到此組資料的第一個數字不為正整數則結束程式。請根據每組資料的內容印出其相對應的結果。每組資料的格式內容如下所示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d1 </a:t>
            </a:r>
            <a:r>
              <a:rPr lang="en-US" altLang="zh-TW" dirty="0"/>
              <a:t>d</a:t>
            </a:r>
            <a:r>
              <a:rPr lang="en-US" altLang="zh-TW" dirty="0" smtClean="0"/>
              <a:t>2 … </a:t>
            </a:r>
            <a:r>
              <a:rPr lang="en-US" altLang="zh-TW" dirty="0" err="1" smtClean="0"/>
              <a:t>dN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代表接下來有一個指令動作</a:t>
            </a:r>
            <a:r>
              <a:rPr lang="en-US" altLang="zh-TW" dirty="0" smtClean="0"/>
              <a:t>O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d1, d2, …, </a:t>
            </a:r>
            <a:r>
              <a:rPr lang="en-US" altLang="zh-TW" dirty="0" err="1" smtClean="0"/>
              <a:t>dN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時則請印出</a:t>
            </a:r>
            <a:r>
              <a:rPr lang="en-US" altLang="zh-TW" dirty="0"/>
              <a:t>d1, d2, …, </a:t>
            </a:r>
            <a:r>
              <a:rPr lang="en-US" altLang="zh-TW" dirty="0" err="1" smtClean="0"/>
              <a:t>dN</a:t>
            </a:r>
            <a:r>
              <a:rPr lang="zh-TW" altLang="en-US" dirty="0" smtClean="0"/>
              <a:t>中最小的值，即</a:t>
            </a:r>
            <a:r>
              <a:rPr lang="en-US" altLang="zh-TW" dirty="0" smtClean="0"/>
              <a:t>minimum{</a:t>
            </a:r>
            <a:r>
              <a:rPr lang="en-US" altLang="zh-TW" dirty="0"/>
              <a:t>d1, d2, …, </a:t>
            </a:r>
            <a:r>
              <a:rPr lang="en-US" altLang="zh-TW" dirty="0" err="1"/>
              <a:t>dN</a:t>
            </a:r>
            <a:r>
              <a:rPr lang="en-US" altLang="zh-TW" dirty="0" smtClean="0"/>
              <a:t>}</a:t>
            </a:r>
            <a:r>
              <a:rPr lang="zh-TW" altLang="en-US" dirty="0" smtClean="0"/>
              <a:t>，</a:t>
            </a:r>
            <a:r>
              <a:rPr lang="zh-TW" altLang="en-US" dirty="0"/>
              <a:t>並印</a:t>
            </a:r>
            <a:r>
              <a:rPr lang="zh-TW" altLang="en-US" dirty="0" smtClean="0"/>
              <a:t>出相對應的星星</a:t>
            </a:r>
            <a:r>
              <a:rPr lang="en-US" altLang="zh-TW" dirty="0" smtClean="0"/>
              <a:t>(</a:t>
            </a:r>
            <a:r>
              <a:rPr lang="zh-TW" altLang="en-US" dirty="0" smtClean="0"/>
              <a:t>星星與星星之間沒有空白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時</a:t>
            </a:r>
            <a:r>
              <a:rPr lang="zh-TW" altLang="en-US" dirty="0"/>
              <a:t>則請印出</a:t>
            </a:r>
            <a:r>
              <a:rPr lang="en-US" altLang="zh-TW" dirty="0"/>
              <a:t>d1, d2, …, </a:t>
            </a:r>
            <a:r>
              <a:rPr lang="en-US" altLang="zh-TW" dirty="0" err="1"/>
              <a:t>dN</a:t>
            </a:r>
            <a:r>
              <a:rPr lang="zh-TW" altLang="en-US" dirty="0"/>
              <a:t>中</a:t>
            </a:r>
            <a:r>
              <a:rPr lang="zh-TW" altLang="en-US" dirty="0" smtClean="0"/>
              <a:t>最大的</a:t>
            </a:r>
            <a:r>
              <a:rPr lang="zh-TW" altLang="en-US" dirty="0"/>
              <a:t>值，即</a:t>
            </a:r>
            <a:r>
              <a:rPr lang="en-US" altLang="zh-TW" dirty="0" smtClean="0"/>
              <a:t>maximum{d1</a:t>
            </a:r>
            <a:r>
              <a:rPr lang="en-US" altLang="zh-TW" dirty="0"/>
              <a:t>, d2, …, </a:t>
            </a:r>
            <a:r>
              <a:rPr lang="en-US" altLang="zh-TW" dirty="0" err="1"/>
              <a:t>dN</a:t>
            </a:r>
            <a:r>
              <a:rPr lang="en-US" altLang="zh-TW" dirty="0"/>
              <a:t>}</a:t>
            </a:r>
            <a:r>
              <a:rPr lang="zh-TW" altLang="en-US" dirty="0"/>
              <a:t>，並印出相對應的星星</a:t>
            </a:r>
            <a:r>
              <a:rPr lang="en-US" altLang="zh-TW" dirty="0"/>
              <a:t>(</a:t>
            </a:r>
            <a:r>
              <a:rPr lang="zh-TW" altLang="en-US" dirty="0"/>
              <a:t>星星與星星之間沒有空白</a:t>
            </a:r>
            <a:r>
              <a:rPr lang="en-US" altLang="zh-TW" dirty="0"/>
              <a:t>)</a:t>
            </a: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3 ***</a:t>
            </a:r>
          </a:p>
          <a:p>
            <a:r>
              <a:rPr lang="en-US" altLang="zh-TW" dirty="0" smtClean="0"/>
              <a:t>10 **********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5 1 3 4 5 6 7</a:t>
            </a:r>
          </a:p>
          <a:p>
            <a:r>
              <a:rPr lang="en-US" altLang="zh-TW" dirty="0" smtClean="0"/>
              <a:t>2 2 9 10</a:t>
            </a:r>
          </a:p>
          <a:p>
            <a:r>
              <a:rPr lang="en-US" altLang="zh-TW" dirty="0" smtClean="0"/>
              <a:t>0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194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53</cp:revision>
  <dcterms:created xsi:type="dcterms:W3CDTF">2021-07-09T04:51:52Z</dcterms:created>
  <dcterms:modified xsi:type="dcterms:W3CDTF">2022-11-01T05:19:46Z</dcterms:modified>
</cp:coreProperties>
</file>