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77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27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44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67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00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15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2022/11/16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38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2022/11/16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74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2022/11/16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0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59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99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52D32-B471-43CD-836D-A15BE717DBF4}" type="datetimeFigureOut">
              <a:rPr lang="zh-TW" altLang="en-US" smtClean="0"/>
              <a:t>2022/11/16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68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9565"/>
            <a:ext cx="10515600" cy="1325563"/>
          </a:xfrm>
        </p:spPr>
        <p:txBody>
          <a:bodyPr/>
          <a:lstStyle/>
          <a:p>
            <a:r>
              <a:rPr lang="zh-TW" altLang="en-US" dirty="0"/>
              <a:t>作業說明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13228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請</a:t>
            </a:r>
            <a:r>
              <a:rPr lang="zh-TW" altLang="en-US" dirty="0"/>
              <a:t>實作一程式，此程式可以要求</a:t>
            </a:r>
            <a:r>
              <a:rPr lang="zh-TW" altLang="en-US" dirty="0" smtClean="0"/>
              <a:t>使用者不斷地輸入一組資料，直到輸入的資料值中有一值不為正整數時結束程式，</a:t>
            </a:r>
            <a:r>
              <a:rPr lang="zh-TW" altLang="en-US" dirty="0"/>
              <a:t>每一組資料的格式如下所示：</a:t>
            </a:r>
            <a:endParaRPr lang="en-US" altLang="zh-TW" dirty="0"/>
          </a:p>
          <a:p>
            <a:pPr lvl="1"/>
            <a:r>
              <a:rPr lang="en-US" altLang="zh-TW" dirty="0"/>
              <a:t>k d</a:t>
            </a:r>
            <a:r>
              <a:rPr lang="en-US" altLang="zh-TW" baseline="-25000" dirty="0"/>
              <a:t>1</a:t>
            </a:r>
            <a:r>
              <a:rPr lang="en-US" altLang="zh-TW" dirty="0"/>
              <a:t> d</a:t>
            </a:r>
            <a:r>
              <a:rPr lang="en-US" altLang="zh-TW" baseline="-25000" dirty="0"/>
              <a:t>2 </a:t>
            </a:r>
            <a:r>
              <a:rPr lang="en-US" altLang="zh-TW" dirty="0"/>
              <a:t>d</a:t>
            </a:r>
            <a:r>
              <a:rPr lang="en-US" altLang="zh-TW" baseline="-25000" dirty="0"/>
              <a:t>3</a:t>
            </a:r>
            <a:endParaRPr lang="en-US" altLang="zh-TW" dirty="0"/>
          </a:p>
          <a:p>
            <a:pPr marL="228600" lvl="1">
              <a:spcBef>
                <a:spcPts val="1000"/>
              </a:spcBef>
            </a:pPr>
            <a:r>
              <a:rPr lang="zh-TW" altLang="en-US" dirty="0" smtClean="0"/>
              <a:t>請由小到大輸出</a:t>
            </a:r>
            <a:r>
              <a:rPr lang="en-US" altLang="zh-TW" dirty="0"/>
              <a:t>d</a:t>
            </a:r>
            <a:r>
              <a:rPr lang="en-US" altLang="zh-TW" baseline="-25000" dirty="0"/>
              <a:t>1</a:t>
            </a:r>
            <a:r>
              <a:rPr lang="en-US" altLang="zh-TW" dirty="0"/>
              <a:t> d</a:t>
            </a:r>
            <a:r>
              <a:rPr lang="en-US" altLang="zh-TW" baseline="-25000" dirty="0"/>
              <a:t>2 </a:t>
            </a:r>
            <a:r>
              <a:rPr lang="en-US" altLang="zh-TW" dirty="0" smtClean="0"/>
              <a:t>d</a:t>
            </a:r>
            <a:r>
              <a:rPr lang="en-US" altLang="zh-TW" baseline="-25000" dirty="0" smtClean="0"/>
              <a:t>3</a:t>
            </a:r>
            <a:r>
              <a:rPr lang="zh-TW" altLang="en-US" dirty="0" smtClean="0"/>
              <a:t>的</a:t>
            </a:r>
            <a:r>
              <a:rPr lang="en-US" altLang="zh-TW" dirty="0" smtClean="0"/>
              <a:t>k</a:t>
            </a:r>
            <a:r>
              <a:rPr lang="zh-TW" altLang="en-US" dirty="0" smtClean="0"/>
              <a:t>個最小公倍數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8237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770485" y="1708864"/>
            <a:ext cx="40949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Result:</a:t>
            </a:r>
          </a:p>
          <a:p>
            <a:r>
              <a:rPr lang="en-US" altLang="zh-TW" dirty="0"/>
              <a:t>19227 38454 57681 </a:t>
            </a:r>
          </a:p>
          <a:p>
            <a:r>
              <a:rPr lang="en-US" altLang="zh-TW" dirty="0"/>
              <a:t>9828 19656 29484 </a:t>
            </a:r>
            <a:r>
              <a:rPr lang="en-US" altLang="zh-TW" dirty="0" smtClean="0"/>
              <a:t>39312</a:t>
            </a:r>
          </a:p>
          <a:p>
            <a:r>
              <a:rPr lang="en-US" altLang="zh-TW" dirty="0" smtClean="0"/>
              <a:t>.</a:t>
            </a:r>
            <a:endParaRPr lang="en-US" altLang="zh-TW" dirty="0"/>
          </a:p>
          <a:p>
            <a:r>
              <a:rPr lang="en-US" altLang="zh-TW" dirty="0"/>
              <a:t>.</a:t>
            </a:r>
          </a:p>
          <a:p>
            <a:r>
              <a:rPr lang="en-US" altLang="zh-TW" dirty="0"/>
              <a:t>.</a:t>
            </a:r>
          </a:p>
          <a:p>
            <a:r>
              <a:rPr lang="en-US" altLang="zh-TW" dirty="0"/>
              <a:t>33110 66220 99330 132440 165550 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005653" y="1708864"/>
            <a:ext cx="19951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Input:</a:t>
            </a:r>
          </a:p>
          <a:p>
            <a:r>
              <a:rPr lang="en-US" altLang="zh-TW" dirty="0"/>
              <a:t>3 29 51 13</a:t>
            </a:r>
          </a:p>
          <a:p>
            <a:r>
              <a:rPr lang="en-US" altLang="zh-TW" dirty="0"/>
              <a:t>4 26 28 </a:t>
            </a:r>
            <a:r>
              <a:rPr lang="en-US" altLang="zh-TW" dirty="0" smtClean="0"/>
              <a:t>54</a:t>
            </a:r>
          </a:p>
          <a:p>
            <a:r>
              <a:rPr lang="en-US" altLang="zh-TW" dirty="0" smtClean="0"/>
              <a:t>.</a:t>
            </a:r>
            <a:endParaRPr lang="en-US" altLang="zh-TW" dirty="0"/>
          </a:p>
          <a:p>
            <a:r>
              <a:rPr lang="en-US" altLang="zh-TW" dirty="0"/>
              <a:t>.</a:t>
            </a:r>
          </a:p>
          <a:p>
            <a:r>
              <a:rPr lang="en-US" altLang="zh-TW" dirty="0"/>
              <a:t>.</a:t>
            </a:r>
          </a:p>
          <a:p>
            <a:r>
              <a:rPr lang="en-US" altLang="zh-TW" dirty="0"/>
              <a:t>5 77 86 </a:t>
            </a:r>
            <a:r>
              <a:rPr lang="en-US" altLang="zh-TW" dirty="0" smtClean="0"/>
              <a:t>5</a:t>
            </a:r>
          </a:p>
          <a:p>
            <a:r>
              <a:rPr lang="en-US" altLang="zh-TW" dirty="0" smtClean="0"/>
              <a:t>0</a:t>
            </a:r>
            <a:r>
              <a:rPr lang="zh-TW" altLang="en-US" dirty="0" smtClean="0"/>
              <a:t> </a:t>
            </a:r>
            <a:r>
              <a:rPr lang="en-US" altLang="zh-TW" dirty="0" smtClean="0"/>
              <a:t>1 2 3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6482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101</Words>
  <Application>Microsoft Office PowerPoint</Application>
  <PresentationFormat>寬螢幕</PresentationFormat>
  <Paragraphs>28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作業說明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作業01</dc:title>
  <dc:creator>user</dc:creator>
  <cp:lastModifiedBy>lbh</cp:lastModifiedBy>
  <cp:revision>55</cp:revision>
  <dcterms:created xsi:type="dcterms:W3CDTF">2021-07-09T04:51:52Z</dcterms:created>
  <dcterms:modified xsi:type="dcterms:W3CDTF">2022-11-16T02:14:12Z</dcterms:modified>
</cp:coreProperties>
</file>