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</a:t>
            </a:r>
            <a:r>
              <a:rPr lang="zh-TW" altLang="en-US" dirty="0"/>
              <a:t>兩</a:t>
            </a:r>
            <a:r>
              <a:rPr lang="zh-TW" altLang="en-US" dirty="0" smtClean="0"/>
              <a:t>個數字</a:t>
            </a:r>
            <a:r>
              <a:rPr lang="en-US" altLang="zh-TW" dirty="0" smtClean="0"/>
              <a:t>O</a:t>
            </a:r>
            <a:r>
              <a:rPr lang="zh-TW" altLang="en-US" dirty="0"/>
              <a:t>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，直到</a:t>
            </a:r>
            <a:r>
              <a:rPr lang="en-US" altLang="zh-TW" dirty="0" smtClean="0"/>
              <a:t>O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也不是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，或是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不是正整數時結束程式。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 smtClean="0"/>
              <a:t>代表運算功能，分為</a:t>
            </a:r>
            <a:r>
              <a:rPr lang="en-US" altLang="zh-TW" dirty="0" smtClean="0"/>
              <a:t>Operation 1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Operation 2</a:t>
            </a:r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代表根據</a:t>
            </a:r>
            <a:r>
              <a:rPr lang="en-US" altLang="zh-TW" dirty="0" smtClean="0"/>
              <a:t>Operation 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Operation 2</a:t>
            </a:r>
            <a:r>
              <a:rPr lang="zh-TW" altLang="en-US" dirty="0" smtClean="0"/>
              <a:t>規則所需列印的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行星星圖案</a:t>
            </a:r>
            <a:endParaRPr lang="en-US" altLang="zh-TW" dirty="0" smtClean="0"/>
          </a:p>
          <a:p>
            <a:r>
              <a:rPr lang="zh-TW" altLang="en-US" dirty="0" smtClean="0"/>
              <a:t>請根據所輸入的</a:t>
            </a:r>
            <a:r>
              <a:rPr lang="en-US" altLang="zh-TW" dirty="0" smtClean="0"/>
              <a:t>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，以及其輸出規則列印相對應的格式圖案。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C2A316-3C48-4648-8579-8CB0E2694F68}"/>
              </a:ext>
            </a:extLst>
          </p:cNvPr>
          <p:cNvSpPr txBox="1"/>
          <p:nvPr/>
        </p:nvSpPr>
        <p:spPr>
          <a:xfrm>
            <a:off x="736846" y="4820575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Operation 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B21710-460C-42AE-B1DA-E5FE09C98EF8}"/>
              </a:ext>
            </a:extLst>
          </p:cNvPr>
          <p:cNvSpPr txBox="1"/>
          <p:nvPr/>
        </p:nvSpPr>
        <p:spPr>
          <a:xfrm>
            <a:off x="738326" y="5692065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Operation 2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5D6232-F398-4626-AE14-E1F06CE9F028}"/>
              </a:ext>
            </a:extLst>
          </p:cNvPr>
          <p:cNvSpPr txBox="1"/>
          <p:nvPr/>
        </p:nvSpPr>
        <p:spPr>
          <a:xfrm>
            <a:off x="3117541" y="4291159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3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B7F851-ACFE-4712-AFB3-A21ED3B6E059}"/>
              </a:ext>
            </a:extLst>
          </p:cNvPr>
          <p:cNvSpPr txBox="1"/>
          <p:nvPr/>
        </p:nvSpPr>
        <p:spPr>
          <a:xfrm>
            <a:off x="6096000" y="4291159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5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2B150F-480F-4B57-82C9-6613FF1579FA}"/>
              </a:ext>
            </a:extLst>
          </p:cNvPr>
          <p:cNvSpPr txBox="1"/>
          <p:nvPr/>
        </p:nvSpPr>
        <p:spPr>
          <a:xfrm>
            <a:off x="9074459" y="4291159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7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8D290FC-960C-4C83-9930-C0F22E45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22" y="4648053"/>
            <a:ext cx="381000" cy="7143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E6DAB0B-4671-4347-9F01-41E75E7E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38" y="4662710"/>
            <a:ext cx="247650" cy="4095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861940-7380-4DE8-9973-40FA007B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881" y="4682415"/>
            <a:ext cx="533400" cy="10096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265B3F4-ACB8-4546-B873-839FC5EAC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838" y="5671943"/>
            <a:ext cx="428625" cy="4095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B68112-CC2C-4F21-AC9C-900973F80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12" y="5644772"/>
            <a:ext cx="742950" cy="7524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8A96ECF-E964-42CE-B4C7-F2AE1C071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9881" y="5748420"/>
            <a:ext cx="1009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 smtClean="0"/>
              <a:t>: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1 5</a:t>
            </a:r>
          </a:p>
          <a:p>
            <a:r>
              <a:rPr lang="en-US" altLang="zh-TW" dirty="0"/>
              <a:t>2 7</a:t>
            </a:r>
          </a:p>
          <a:p>
            <a:r>
              <a:rPr lang="en-US" altLang="zh-TW" dirty="0"/>
              <a:t>3 5</a:t>
            </a:r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F90797-D416-42FD-B9A2-E81F20A5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94" y="2194818"/>
            <a:ext cx="381000" cy="7143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94" y="2972832"/>
            <a:ext cx="1028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115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62</cp:revision>
  <dcterms:created xsi:type="dcterms:W3CDTF">2021-07-09T04:51:52Z</dcterms:created>
  <dcterms:modified xsi:type="dcterms:W3CDTF">2022-11-22T01:59:59Z</dcterms:modified>
</cp:coreProperties>
</file>