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504" y="1213227"/>
            <a:ext cx="11320670" cy="6410086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/>
              <a:t>請實作一程式，此程式可以不斷要求使用者</a:t>
            </a:r>
            <a:r>
              <a:rPr lang="zh-TW" altLang="en-US" dirty="0" smtClean="0"/>
              <a:t>輸入一浮點數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(N </a:t>
            </a:r>
            <a:r>
              <a:rPr lang="en-US" altLang="zh-TW" dirty="0"/>
              <a:t>&gt; 0</a:t>
            </a:r>
            <a:r>
              <a:rPr lang="zh-TW" altLang="en-US" dirty="0"/>
              <a:t>，建議使用</a:t>
            </a:r>
            <a:r>
              <a:rPr lang="en-US" altLang="zh-TW" dirty="0"/>
              <a:t>double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及兩整數 </a:t>
            </a:r>
            <a:r>
              <a:rPr lang="en-US" altLang="zh-TW" dirty="0" smtClean="0"/>
              <a:t>b </a:t>
            </a:r>
            <a:r>
              <a:rPr lang="en-US" altLang="zh-TW" dirty="0"/>
              <a:t>(1 &lt; b &lt;= 36)</a:t>
            </a:r>
            <a:r>
              <a:rPr lang="zh-TW" altLang="en-US" dirty="0"/>
              <a:t>、</a:t>
            </a:r>
            <a:r>
              <a:rPr lang="en-US" altLang="zh-TW" dirty="0"/>
              <a:t>d (0&lt;=d&lt;=5)</a:t>
            </a:r>
            <a:r>
              <a:rPr lang="zh-TW" altLang="en-US" dirty="0"/>
              <a:t>，直到輸入的</a:t>
            </a:r>
            <a:r>
              <a:rPr lang="en-US" altLang="zh-TW" dirty="0"/>
              <a:t>N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或</a:t>
            </a:r>
            <a:r>
              <a:rPr lang="en-US" altLang="zh-TW" dirty="0"/>
              <a:t>d</a:t>
            </a:r>
            <a:r>
              <a:rPr lang="zh-TW" altLang="en-US" dirty="0"/>
              <a:t>不在指定範圍內時結束程式。當輸入一組</a:t>
            </a:r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之後，請將</a:t>
            </a:r>
            <a:r>
              <a:rPr lang="en-US" altLang="zh-TW" dirty="0"/>
              <a:t>N(10</a:t>
            </a:r>
            <a:r>
              <a:rPr lang="zh-TW" altLang="en-US" dirty="0"/>
              <a:t>進制</a:t>
            </a:r>
            <a:r>
              <a:rPr lang="en-US" altLang="zh-TW" dirty="0"/>
              <a:t>)</a:t>
            </a:r>
            <a:r>
              <a:rPr lang="zh-TW" altLang="en-US" dirty="0"/>
              <a:t>轉換為</a:t>
            </a:r>
            <a:r>
              <a:rPr lang="en-US" altLang="zh-TW" dirty="0"/>
              <a:t>b</a:t>
            </a:r>
            <a:r>
              <a:rPr lang="zh-TW" altLang="en-US" dirty="0"/>
              <a:t>進制數字並輸出</a:t>
            </a:r>
            <a:r>
              <a:rPr lang="en-US" altLang="zh-TW" dirty="0"/>
              <a:t>(d</a:t>
            </a:r>
            <a:r>
              <a:rPr lang="zh-TW" altLang="en-US" dirty="0"/>
              <a:t>代表小數點後</a:t>
            </a:r>
            <a:r>
              <a:rPr lang="en-US" altLang="zh-TW" dirty="0"/>
              <a:t>d</a:t>
            </a:r>
            <a:r>
              <a:rPr lang="zh-TW" altLang="en-US" dirty="0"/>
              <a:t>位，小數點</a:t>
            </a:r>
            <a:r>
              <a:rPr lang="en-US" altLang="zh-TW" dirty="0"/>
              <a:t>d</a:t>
            </a:r>
            <a:r>
              <a:rPr lang="zh-TW" altLang="en-US" dirty="0"/>
              <a:t>位後面的數字直接捨棄，此外，當</a:t>
            </a:r>
            <a:r>
              <a:rPr lang="en-US" altLang="zh-TW" dirty="0"/>
              <a:t>d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時，不能顯示小數點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5252" y="6539984"/>
            <a:ext cx="6829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Referenced from </a:t>
            </a:r>
            <a:r>
              <a:rPr lang="zh-TW" altLang="en-US" dirty="0"/>
              <a:t>https://byjus.com/maths/number-system-conversion/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400050"/>
            <a:ext cx="70675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00868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1043040"/>
            <a:ext cx="4094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s-ES" altLang="zh-TW" dirty="0"/>
              <a:t>10000.00</a:t>
            </a:r>
          </a:p>
          <a:p>
            <a:r>
              <a:rPr lang="es-ES" altLang="zh-TW" dirty="0"/>
              <a:t>1010.010</a:t>
            </a:r>
          </a:p>
          <a:p>
            <a:r>
              <a:rPr lang="es-ES" altLang="zh-TW" dirty="0"/>
              <a:t>31.043</a:t>
            </a:r>
          </a:p>
          <a:p>
            <a:r>
              <a:rPr lang="es-ES" altLang="zh-TW" dirty="0"/>
              <a:t>Z.BVOHA</a:t>
            </a:r>
          </a:p>
          <a:p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5653" y="1043041"/>
            <a:ext cx="1995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16.17 2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10.256 2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16.19 5 3</a:t>
            </a:r>
          </a:p>
          <a:p>
            <a:r>
              <a:rPr lang="en-US" altLang="zh-TW" dirty="0"/>
              <a:t>35.33 36 5</a:t>
            </a:r>
          </a:p>
          <a:p>
            <a:r>
              <a:rPr lang="en-US" altLang="zh-TW" dirty="0"/>
              <a:t>0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194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作業說明</vt:lpstr>
      <vt:lpstr>PowerPoint 簡報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117</cp:revision>
  <dcterms:created xsi:type="dcterms:W3CDTF">2021-07-09T04:51:52Z</dcterms:created>
  <dcterms:modified xsi:type="dcterms:W3CDTF">2022-12-19T08:44:50Z</dcterms:modified>
</cp:coreProperties>
</file>