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504" y="1213227"/>
            <a:ext cx="11320670" cy="6410086"/>
          </a:xfrm>
        </p:spPr>
        <p:txBody>
          <a:bodyPr>
            <a:normAutofit/>
          </a:bodyPr>
          <a:lstStyle/>
          <a:p>
            <a:r>
              <a:rPr lang="zh-TW" altLang="en-US" dirty="0"/>
              <a:t>請設計一程式，此程式可以不斷地請使用者輸入一整數</a:t>
            </a:r>
            <a:r>
              <a:rPr lang="en-US" altLang="zh-TW" dirty="0"/>
              <a:t> N (&lt;=2,147,483,647)</a:t>
            </a:r>
            <a:r>
              <a:rPr lang="zh-TW" altLang="en-US" dirty="0"/>
              <a:t>，直到 </a:t>
            </a:r>
            <a:r>
              <a:rPr lang="en-US" altLang="zh-TW" dirty="0"/>
              <a:t>N &lt;= 0</a:t>
            </a:r>
            <a:r>
              <a:rPr lang="zh-TW" altLang="en-US" dirty="0"/>
              <a:t> 時結束程式。假設 </a:t>
            </a:r>
            <a:r>
              <a:rPr lang="en-US" altLang="zh-TW" dirty="0"/>
              <a:t>N </a:t>
            </a:r>
            <a:r>
              <a:rPr lang="zh-TW" altLang="en-US" dirty="0"/>
              <a:t>為一個由</a:t>
            </a:r>
            <a:r>
              <a:rPr lang="en-US" altLang="zh-TW" dirty="0"/>
              <a:t> n </a:t>
            </a:r>
            <a:r>
              <a:rPr lang="zh-TW" altLang="en-US" dirty="0"/>
              <a:t>個數字所組合而成的整數。即</a:t>
            </a:r>
            <a:r>
              <a:rPr lang="en-US" altLang="zh-TW" dirty="0"/>
              <a:t> N = I</a:t>
            </a:r>
            <a:r>
              <a:rPr lang="en-US" altLang="zh-TW" baseline="-25000" dirty="0"/>
              <a:t>n</a:t>
            </a:r>
            <a:r>
              <a:rPr lang="en-US" altLang="zh-TW" dirty="0"/>
              <a:t> …I</a:t>
            </a:r>
            <a:r>
              <a:rPr lang="en-US" altLang="zh-TW" baseline="-25000" dirty="0"/>
              <a:t>2</a:t>
            </a:r>
            <a:r>
              <a:rPr lang="en-US" altLang="zh-TW" dirty="0"/>
              <a:t>I</a:t>
            </a:r>
            <a:r>
              <a:rPr lang="en-US" altLang="zh-TW" baseline="-25000" dirty="0"/>
              <a:t>1</a:t>
            </a:r>
            <a:r>
              <a:rPr lang="zh-TW" altLang="en-US" dirty="0"/>
              <a:t>，在此</a:t>
            </a:r>
            <a:r>
              <a:rPr lang="en-US" altLang="zh-TW" dirty="0"/>
              <a:t> I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r>
              <a:rPr lang="zh-TW" altLang="en-US" dirty="0"/>
              <a:t>為第 </a:t>
            </a:r>
            <a:r>
              <a:rPr lang="en-US" altLang="zh-TW" dirty="0" err="1"/>
              <a:t>i</a:t>
            </a:r>
            <a:r>
              <a:rPr lang="zh-TW" altLang="en-US" dirty="0"/>
              <a:t> 個數字。請輸出結果</a:t>
            </a:r>
            <a:r>
              <a:rPr lang="en-US" altLang="zh-TW" dirty="0"/>
              <a:t> O</a:t>
            </a:r>
            <a:r>
              <a:rPr lang="en-US" altLang="zh-TW" baseline="-25000" dirty="0"/>
              <a:t>n</a:t>
            </a:r>
            <a:r>
              <a:rPr lang="en-US" altLang="zh-TW" dirty="0"/>
              <a:t> …O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r>
              <a:rPr lang="en-US" altLang="zh-TW" baseline="-25000" dirty="0"/>
              <a:t>1</a:t>
            </a:r>
            <a:r>
              <a:rPr lang="zh-TW" altLang="en-US" dirty="0"/>
              <a:t>，在此當</a:t>
            </a:r>
            <a:r>
              <a:rPr lang="en-US" altLang="zh-TW" dirty="0"/>
              <a:t>I</a:t>
            </a:r>
            <a:r>
              <a:rPr lang="en-US" altLang="zh-TW" baseline="-25000" dirty="0"/>
              <a:t>n</a:t>
            </a:r>
            <a:r>
              <a:rPr lang="en-US" altLang="zh-TW" dirty="0"/>
              <a:t> … I</a:t>
            </a:r>
            <a:r>
              <a:rPr lang="en-US" altLang="zh-TW" baseline="-25000" dirty="0"/>
              <a:t>i+1 </a:t>
            </a:r>
            <a:r>
              <a:rPr lang="en-US" altLang="zh-TW" dirty="0"/>
              <a:t>I</a:t>
            </a:r>
            <a:r>
              <a:rPr lang="en-US" altLang="zh-TW" baseline="-25000" dirty="0"/>
              <a:t>i-1</a:t>
            </a:r>
            <a:r>
              <a:rPr lang="en-US" altLang="zh-TW" dirty="0"/>
              <a:t> …I</a:t>
            </a:r>
            <a:r>
              <a:rPr lang="en-US" altLang="zh-TW" baseline="-25000" dirty="0"/>
              <a:t>2</a:t>
            </a:r>
            <a:r>
              <a:rPr lang="en-US" altLang="zh-TW" dirty="0"/>
              <a:t>I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I</a:t>
            </a:r>
            <a:r>
              <a:rPr lang="en-US" altLang="zh-TW" baseline="-25000" dirty="0"/>
              <a:t>i</a:t>
            </a:r>
            <a:r>
              <a:rPr lang="zh-TW" altLang="en-US" baseline="-25000" dirty="0"/>
              <a:t> </a:t>
            </a:r>
            <a:r>
              <a:rPr lang="zh-TW" altLang="en-US" dirty="0"/>
              <a:t>的倍數時 </a:t>
            </a:r>
            <a:r>
              <a:rPr lang="en-US" altLang="zh-TW" dirty="0"/>
              <a:t>O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T</a:t>
            </a:r>
            <a:r>
              <a:rPr lang="zh-TW" altLang="en-US" dirty="0"/>
              <a:t>，否則</a:t>
            </a:r>
            <a:r>
              <a:rPr lang="en-US" altLang="zh-TW" dirty="0"/>
              <a:t>O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F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如果 </a:t>
            </a:r>
            <a:r>
              <a:rPr lang="en-US" altLang="zh-TW" dirty="0"/>
              <a:t>I</a:t>
            </a:r>
            <a:r>
              <a:rPr lang="en-US" altLang="zh-TW" baseline="-25000" dirty="0"/>
              <a:t>i</a:t>
            </a:r>
            <a:r>
              <a:rPr lang="zh-TW" altLang="en-US" baseline="-25000" dirty="0"/>
              <a:t>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O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</a:t>
            </a:r>
            <a:r>
              <a:rPr lang="zh-TW" altLang="en-US" dirty="0"/>
              <a:t>為 </a:t>
            </a:r>
            <a:r>
              <a:rPr lang="en-US" altLang="zh-TW" dirty="0" smtClean="0"/>
              <a:t>F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Note </a:t>
            </a:r>
            <a:r>
              <a:rPr lang="en-US" altLang="zh-TW" dirty="0"/>
              <a:t>that zero is a multiple of every </a:t>
            </a:r>
            <a:r>
              <a:rPr lang="en-US" altLang="zh-TW" dirty="0" smtClean="0"/>
              <a:t>number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B9B556-FC92-4CBC-ABD6-9C561159264E}"/>
              </a:ext>
            </a:extLst>
          </p:cNvPr>
          <p:cNvSpPr/>
          <p:nvPr/>
        </p:nvSpPr>
        <p:spPr>
          <a:xfrm>
            <a:off x="3019839" y="382488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Assume that N = </a:t>
            </a:r>
            <a:r>
              <a:rPr lang="zh-TW" altLang="en-US" dirty="0"/>
              <a:t>123456</a:t>
            </a:r>
            <a:r>
              <a:rPr lang="en-US" altLang="zh-TW" dirty="0"/>
              <a:t>, we have that </a:t>
            </a:r>
            <a:endParaRPr lang="zh-TW" altLang="en-US" dirty="0"/>
          </a:p>
          <a:p>
            <a:r>
              <a:rPr lang="zh-TW" altLang="en-US" dirty="0"/>
              <a:t>23456%1=0 </a:t>
            </a:r>
            <a:r>
              <a:rPr lang="en-US" altLang="zh-TW" dirty="0"/>
              <a:t>(T)</a:t>
            </a:r>
            <a:endParaRPr lang="zh-TW" altLang="en-US" dirty="0"/>
          </a:p>
          <a:p>
            <a:r>
              <a:rPr lang="zh-TW" altLang="en-US" dirty="0"/>
              <a:t>13456%2=0</a:t>
            </a:r>
            <a:r>
              <a:rPr lang="en-US" altLang="zh-TW" dirty="0"/>
              <a:t> (T)</a:t>
            </a:r>
            <a:endParaRPr lang="zh-TW" altLang="en-US" dirty="0"/>
          </a:p>
          <a:p>
            <a:r>
              <a:rPr lang="zh-TW" altLang="en-US" dirty="0"/>
              <a:t>12456%3=0</a:t>
            </a:r>
            <a:r>
              <a:rPr lang="en-US" altLang="zh-TW" dirty="0"/>
              <a:t> (T)</a:t>
            </a:r>
            <a:endParaRPr lang="zh-TW" altLang="en-US" dirty="0"/>
          </a:p>
          <a:p>
            <a:r>
              <a:rPr lang="zh-TW" altLang="en-US" dirty="0"/>
              <a:t>12356%4=0</a:t>
            </a:r>
            <a:r>
              <a:rPr lang="en-US" altLang="zh-TW" dirty="0"/>
              <a:t> (T)</a:t>
            </a:r>
            <a:endParaRPr lang="zh-TW" altLang="en-US" dirty="0"/>
          </a:p>
          <a:p>
            <a:r>
              <a:rPr lang="zh-TW" altLang="en-US" dirty="0"/>
              <a:t>12346%5=1</a:t>
            </a:r>
            <a:r>
              <a:rPr lang="en-US" altLang="zh-TW" dirty="0"/>
              <a:t> (F)</a:t>
            </a:r>
            <a:endParaRPr lang="zh-TW" altLang="en-US" dirty="0"/>
          </a:p>
          <a:p>
            <a:r>
              <a:rPr lang="zh-TW" altLang="en-US" dirty="0"/>
              <a:t>12345%6=3</a:t>
            </a:r>
            <a:r>
              <a:rPr lang="en-US" altLang="zh-TW" dirty="0"/>
              <a:t> (F)</a:t>
            </a:r>
          </a:p>
          <a:p>
            <a:r>
              <a:rPr lang="en-US" altLang="zh-TW" dirty="0"/>
              <a:t>So we have O</a:t>
            </a:r>
            <a:r>
              <a:rPr lang="en-US" altLang="zh-TW" baseline="-25000" dirty="0"/>
              <a:t>n</a:t>
            </a:r>
            <a:r>
              <a:rPr lang="en-US" altLang="zh-TW" dirty="0"/>
              <a:t> …O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r>
              <a:rPr lang="en-US" altLang="zh-TW" baseline="-25000" dirty="0"/>
              <a:t>1</a:t>
            </a:r>
            <a:r>
              <a:rPr lang="en-US" altLang="zh-TW" dirty="0"/>
              <a:t>=TTTTFF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00868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0" y="1043041"/>
            <a:ext cx="409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TTTTFF</a:t>
            </a:r>
          </a:p>
          <a:p>
            <a:r>
              <a:rPr lang="en-US" altLang="zh-TW" dirty="0"/>
              <a:t>FTFTFFFFFF</a:t>
            </a:r>
          </a:p>
          <a:p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5653" y="1043041"/>
            <a:ext cx="199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123456</a:t>
            </a:r>
          </a:p>
          <a:p>
            <a:r>
              <a:rPr lang="en-US" altLang="zh-TW" dirty="0"/>
              <a:t>2147483647</a:t>
            </a:r>
          </a:p>
          <a:p>
            <a:r>
              <a:rPr lang="en-US" altLang="zh-TW" dirty="0"/>
              <a:t>0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184</Words>
  <Application>Microsoft Office PowerPoint</Application>
  <PresentationFormat>寬螢幕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101</cp:revision>
  <dcterms:created xsi:type="dcterms:W3CDTF">2021-07-09T04:51:52Z</dcterms:created>
  <dcterms:modified xsi:type="dcterms:W3CDTF">2022-12-27T08:18:10Z</dcterms:modified>
</cp:coreProperties>
</file>