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26517600" cy="13898563"/>
  <p:notesSz cx="6858000" cy="9144000"/>
  <p:defaultTextStyle>
    <a:defPPr>
      <a:defRPr lang="en-US"/>
    </a:defPPr>
    <a:lvl1pPr marL="0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1pPr>
    <a:lvl2pPr marL="471138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2pPr>
    <a:lvl3pPr marL="942276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3pPr>
    <a:lvl4pPr marL="1413414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4pPr>
    <a:lvl5pPr marL="1884552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5pPr>
    <a:lvl6pPr marL="2355689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6pPr>
    <a:lvl7pPr marL="2826829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7pPr>
    <a:lvl8pPr marL="3297967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8pPr>
    <a:lvl9pPr marL="3769105" algn="l" defTabSz="942276" rtl="0" eaLnBrk="1" latinLnBrk="0" hangingPunct="1">
      <a:defRPr sz="18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58" autoAdjust="0"/>
  </p:normalViewPr>
  <p:slideViewPr>
    <p:cSldViewPr>
      <p:cViewPr varScale="1">
        <p:scale>
          <a:sx n="51" d="100"/>
          <a:sy n="51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2274604"/>
            <a:ext cx="19888200" cy="4838759"/>
          </a:xfrm>
        </p:spPr>
        <p:txBody>
          <a:bodyPr anchor="b"/>
          <a:lstStyle>
            <a:lvl1pPr algn="ctr">
              <a:defRPr sz="1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7299964"/>
            <a:ext cx="19888200" cy="3355601"/>
          </a:xfrm>
        </p:spPr>
        <p:txBody>
          <a:bodyPr/>
          <a:lstStyle>
            <a:lvl1pPr marL="0" indent="0" algn="ctr">
              <a:buNone/>
              <a:defRPr sz="4864"/>
            </a:lvl1pPr>
            <a:lvl2pPr marL="926562" indent="0" algn="ctr">
              <a:buNone/>
              <a:defRPr sz="4053"/>
            </a:lvl2pPr>
            <a:lvl3pPr marL="1853123" indent="0" algn="ctr">
              <a:buNone/>
              <a:defRPr sz="3648"/>
            </a:lvl3pPr>
            <a:lvl4pPr marL="2779685" indent="0" algn="ctr">
              <a:buNone/>
              <a:defRPr sz="3243"/>
            </a:lvl4pPr>
            <a:lvl5pPr marL="3706246" indent="0" algn="ctr">
              <a:buNone/>
              <a:defRPr sz="3243"/>
            </a:lvl5pPr>
            <a:lvl6pPr marL="4632808" indent="0" algn="ctr">
              <a:buNone/>
              <a:defRPr sz="3243"/>
            </a:lvl6pPr>
            <a:lvl7pPr marL="5559369" indent="0" algn="ctr">
              <a:buNone/>
              <a:defRPr sz="3243"/>
            </a:lvl7pPr>
            <a:lvl8pPr marL="6485931" indent="0" algn="ctr">
              <a:buNone/>
              <a:defRPr sz="3243"/>
            </a:lvl8pPr>
            <a:lvl9pPr marL="7412492" indent="0" algn="ctr">
              <a:buNone/>
              <a:defRPr sz="324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7" y="739970"/>
            <a:ext cx="5717858" cy="117783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5" y="739970"/>
            <a:ext cx="16822103" cy="117783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4" y="3464991"/>
            <a:ext cx="22871430" cy="5781415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4" y="9301100"/>
            <a:ext cx="22871430" cy="3040310"/>
          </a:xfrm>
        </p:spPr>
        <p:txBody>
          <a:bodyPr/>
          <a:lstStyle>
            <a:lvl1pPr marL="0" indent="0">
              <a:buNone/>
              <a:defRPr sz="4864">
                <a:solidFill>
                  <a:schemeClr val="tx1">
                    <a:tint val="75000"/>
                  </a:schemeClr>
                </a:solidFill>
              </a:defRPr>
            </a:lvl1pPr>
            <a:lvl2pPr marL="926562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2pPr>
            <a:lvl3pPr marL="1853123" indent="0">
              <a:buNone/>
              <a:defRPr sz="3648">
                <a:solidFill>
                  <a:schemeClr val="tx1">
                    <a:tint val="75000"/>
                  </a:schemeClr>
                </a:solidFill>
              </a:defRPr>
            </a:lvl3pPr>
            <a:lvl4pPr marL="2779685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4pPr>
            <a:lvl5pPr marL="3706246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5pPr>
            <a:lvl6pPr marL="4632808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6pPr>
            <a:lvl7pPr marL="5559369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7pPr>
            <a:lvl8pPr marL="6485931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8pPr>
            <a:lvl9pPr marL="7412492" indent="0">
              <a:buNone/>
              <a:defRPr sz="3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3699849"/>
            <a:ext cx="11269980" cy="8818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3699849"/>
            <a:ext cx="11269980" cy="8818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739971"/>
            <a:ext cx="22871430" cy="2686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0" y="3407079"/>
            <a:ext cx="11218187" cy="1669757"/>
          </a:xfrm>
        </p:spPr>
        <p:txBody>
          <a:bodyPr anchor="b"/>
          <a:lstStyle>
            <a:lvl1pPr marL="0" indent="0">
              <a:buNone/>
              <a:defRPr sz="4864" b="1"/>
            </a:lvl1pPr>
            <a:lvl2pPr marL="926562" indent="0">
              <a:buNone/>
              <a:defRPr sz="4053" b="1"/>
            </a:lvl2pPr>
            <a:lvl3pPr marL="1853123" indent="0">
              <a:buNone/>
              <a:defRPr sz="3648" b="1"/>
            </a:lvl3pPr>
            <a:lvl4pPr marL="2779685" indent="0">
              <a:buNone/>
              <a:defRPr sz="3243" b="1"/>
            </a:lvl4pPr>
            <a:lvl5pPr marL="3706246" indent="0">
              <a:buNone/>
              <a:defRPr sz="3243" b="1"/>
            </a:lvl5pPr>
            <a:lvl6pPr marL="4632808" indent="0">
              <a:buNone/>
              <a:defRPr sz="3243" b="1"/>
            </a:lvl6pPr>
            <a:lvl7pPr marL="5559369" indent="0">
              <a:buNone/>
              <a:defRPr sz="3243" b="1"/>
            </a:lvl7pPr>
            <a:lvl8pPr marL="6485931" indent="0">
              <a:buNone/>
              <a:defRPr sz="3243" b="1"/>
            </a:lvl8pPr>
            <a:lvl9pPr marL="7412492" indent="0">
              <a:buNone/>
              <a:defRPr sz="324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0" y="5076836"/>
            <a:ext cx="11218187" cy="74672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5" y="3407079"/>
            <a:ext cx="11273434" cy="1669757"/>
          </a:xfrm>
        </p:spPr>
        <p:txBody>
          <a:bodyPr anchor="b"/>
          <a:lstStyle>
            <a:lvl1pPr marL="0" indent="0">
              <a:buNone/>
              <a:defRPr sz="4864" b="1"/>
            </a:lvl1pPr>
            <a:lvl2pPr marL="926562" indent="0">
              <a:buNone/>
              <a:defRPr sz="4053" b="1"/>
            </a:lvl2pPr>
            <a:lvl3pPr marL="1853123" indent="0">
              <a:buNone/>
              <a:defRPr sz="3648" b="1"/>
            </a:lvl3pPr>
            <a:lvl4pPr marL="2779685" indent="0">
              <a:buNone/>
              <a:defRPr sz="3243" b="1"/>
            </a:lvl4pPr>
            <a:lvl5pPr marL="3706246" indent="0">
              <a:buNone/>
              <a:defRPr sz="3243" b="1"/>
            </a:lvl5pPr>
            <a:lvl6pPr marL="4632808" indent="0">
              <a:buNone/>
              <a:defRPr sz="3243" b="1"/>
            </a:lvl6pPr>
            <a:lvl7pPr marL="5559369" indent="0">
              <a:buNone/>
              <a:defRPr sz="3243" b="1"/>
            </a:lvl7pPr>
            <a:lvl8pPr marL="6485931" indent="0">
              <a:buNone/>
              <a:defRPr sz="3243" b="1"/>
            </a:lvl8pPr>
            <a:lvl9pPr marL="7412492" indent="0">
              <a:buNone/>
              <a:defRPr sz="324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5" y="5076836"/>
            <a:ext cx="11273434" cy="74672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40" y="926571"/>
            <a:ext cx="8552615" cy="3242998"/>
          </a:xfrm>
        </p:spPr>
        <p:txBody>
          <a:bodyPr anchor="b"/>
          <a:lstStyle>
            <a:lvl1pPr>
              <a:defRPr sz="64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001137"/>
            <a:ext cx="13424535" cy="9876988"/>
          </a:xfrm>
        </p:spPr>
        <p:txBody>
          <a:bodyPr/>
          <a:lstStyle>
            <a:lvl1pPr>
              <a:defRPr sz="6485"/>
            </a:lvl1pPr>
            <a:lvl2pPr>
              <a:defRPr sz="5674"/>
            </a:lvl2pPr>
            <a:lvl3pPr>
              <a:defRPr sz="4864"/>
            </a:lvl3pPr>
            <a:lvl4pPr>
              <a:defRPr sz="4053"/>
            </a:lvl4pPr>
            <a:lvl5pPr>
              <a:defRPr sz="4053"/>
            </a:lvl5pPr>
            <a:lvl6pPr>
              <a:defRPr sz="4053"/>
            </a:lvl6pPr>
            <a:lvl7pPr>
              <a:defRPr sz="4053"/>
            </a:lvl7pPr>
            <a:lvl8pPr>
              <a:defRPr sz="4053"/>
            </a:lvl8pPr>
            <a:lvl9pPr>
              <a:defRPr sz="40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40" y="4169569"/>
            <a:ext cx="8552615" cy="7724642"/>
          </a:xfrm>
        </p:spPr>
        <p:txBody>
          <a:bodyPr/>
          <a:lstStyle>
            <a:lvl1pPr marL="0" indent="0">
              <a:buNone/>
              <a:defRPr sz="3243"/>
            </a:lvl1pPr>
            <a:lvl2pPr marL="926562" indent="0">
              <a:buNone/>
              <a:defRPr sz="2837"/>
            </a:lvl2pPr>
            <a:lvl3pPr marL="1853123" indent="0">
              <a:buNone/>
              <a:defRPr sz="2432"/>
            </a:lvl3pPr>
            <a:lvl4pPr marL="2779685" indent="0">
              <a:buNone/>
              <a:defRPr sz="2027"/>
            </a:lvl4pPr>
            <a:lvl5pPr marL="3706246" indent="0">
              <a:buNone/>
              <a:defRPr sz="2027"/>
            </a:lvl5pPr>
            <a:lvl6pPr marL="4632808" indent="0">
              <a:buNone/>
              <a:defRPr sz="2027"/>
            </a:lvl6pPr>
            <a:lvl7pPr marL="5559369" indent="0">
              <a:buNone/>
              <a:defRPr sz="2027"/>
            </a:lvl7pPr>
            <a:lvl8pPr marL="6485931" indent="0">
              <a:buNone/>
              <a:defRPr sz="2027"/>
            </a:lvl8pPr>
            <a:lvl9pPr marL="7412492" indent="0">
              <a:buNone/>
              <a:defRPr sz="20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40" y="926571"/>
            <a:ext cx="8552615" cy="3242998"/>
          </a:xfrm>
        </p:spPr>
        <p:txBody>
          <a:bodyPr anchor="b"/>
          <a:lstStyle>
            <a:lvl1pPr>
              <a:defRPr sz="64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001137"/>
            <a:ext cx="13424535" cy="9876988"/>
          </a:xfrm>
        </p:spPr>
        <p:txBody>
          <a:bodyPr anchor="t"/>
          <a:lstStyle>
            <a:lvl1pPr marL="0" indent="0">
              <a:buNone/>
              <a:defRPr sz="6485"/>
            </a:lvl1pPr>
            <a:lvl2pPr marL="926562" indent="0">
              <a:buNone/>
              <a:defRPr sz="5674"/>
            </a:lvl2pPr>
            <a:lvl3pPr marL="1853123" indent="0">
              <a:buNone/>
              <a:defRPr sz="4864"/>
            </a:lvl3pPr>
            <a:lvl4pPr marL="2779685" indent="0">
              <a:buNone/>
              <a:defRPr sz="4053"/>
            </a:lvl4pPr>
            <a:lvl5pPr marL="3706246" indent="0">
              <a:buNone/>
              <a:defRPr sz="4053"/>
            </a:lvl5pPr>
            <a:lvl6pPr marL="4632808" indent="0">
              <a:buNone/>
              <a:defRPr sz="4053"/>
            </a:lvl6pPr>
            <a:lvl7pPr marL="5559369" indent="0">
              <a:buNone/>
              <a:defRPr sz="4053"/>
            </a:lvl7pPr>
            <a:lvl8pPr marL="6485931" indent="0">
              <a:buNone/>
              <a:defRPr sz="4053"/>
            </a:lvl8pPr>
            <a:lvl9pPr marL="7412492" indent="0">
              <a:buNone/>
              <a:defRPr sz="40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40" y="4169569"/>
            <a:ext cx="8552615" cy="7724642"/>
          </a:xfrm>
        </p:spPr>
        <p:txBody>
          <a:bodyPr/>
          <a:lstStyle>
            <a:lvl1pPr marL="0" indent="0">
              <a:buNone/>
              <a:defRPr sz="3243"/>
            </a:lvl1pPr>
            <a:lvl2pPr marL="926562" indent="0">
              <a:buNone/>
              <a:defRPr sz="2837"/>
            </a:lvl2pPr>
            <a:lvl3pPr marL="1853123" indent="0">
              <a:buNone/>
              <a:defRPr sz="2432"/>
            </a:lvl3pPr>
            <a:lvl4pPr marL="2779685" indent="0">
              <a:buNone/>
              <a:defRPr sz="2027"/>
            </a:lvl4pPr>
            <a:lvl5pPr marL="3706246" indent="0">
              <a:buNone/>
              <a:defRPr sz="2027"/>
            </a:lvl5pPr>
            <a:lvl6pPr marL="4632808" indent="0">
              <a:buNone/>
              <a:defRPr sz="2027"/>
            </a:lvl6pPr>
            <a:lvl7pPr marL="5559369" indent="0">
              <a:buNone/>
              <a:defRPr sz="2027"/>
            </a:lvl7pPr>
            <a:lvl8pPr marL="6485931" indent="0">
              <a:buNone/>
              <a:defRPr sz="2027"/>
            </a:lvl8pPr>
            <a:lvl9pPr marL="7412492" indent="0">
              <a:buNone/>
              <a:defRPr sz="20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739971"/>
            <a:ext cx="22871430" cy="268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3699849"/>
            <a:ext cx="22871430" cy="881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2881910"/>
            <a:ext cx="596646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2881910"/>
            <a:ext cx="894969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2881910"/>
            <a:ext cx="5966460" cy="739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853123" rtl="0" eaLnBrk="1" latinLnBrk="0" hangingPunct="1">
        <a:lnSpc>
          <a:spcPct val="90000"/>
        </a:lnSpc>
        <a:spcBef>
          <a:spcPct val="0"/>
        </a:spcBef>
        <a:buNone/>
        <a:defRPr sz="8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281" indent="-463281" algn="l" defTabSz="1853123" rtl="0" eaLnBrk="1" latinLnBrk="0" hangingPunct="1">
        <a:lnSpc>
          <a:spcPct val="90000"/>
        </a:lnSpc>
        <a:spcBef>
          <a:spcPts val="2027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1pPr>
      <a:lvl2pPr marL="1389842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864" kern="1200">
          <a:solidFill>
            <a:schemeClr val="tx1"/>
          </a:solidFill>
          <a:latin typeface="+mn-lt"/>
          <a:ea typeface="+mn-ea"/>
          <a:cs typeface="+mn-cs"/>
        </a:defRPr>
      </a:lvl2pPr>
      <a:lvl3pPr marL="2316404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053" kern="1200">
          <a:solidFill>
            <a:schemeClr val="tx1"/>
          </a:solidFill>
          <a:latin typeface="+mn-lt"/>
          <a:ea typeface="+mn-ea"/>
          <a:cs typeface="+mn-cs"/>
        </a:defRPr>
      </a:lvl3pPr>
      <a:lvl4pPr marL="3242965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4pPr>
      <a:lvl5pPr marL="4169527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5pPr>
      <a:lvl6pPr marL="5096088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6pPr>
      <a:lvl7pPr marL="6022650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7pPr>
      <a:lvl8pPr marL="6949211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8pPr>
      <a:lvl9pPr marL="7875773" indent="-463281" algn="l" defTabSz="185312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1pPr>
      <a:lvl2pPr marL="926562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2pPr>
      <a:lvl3pPr marL="1853123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3pPr>
      <a:lvl4pPr marL="2779685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4pPr>
      <a:lvl5pPr marL="3706246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5pPr>
      <a:lvl6pPr marL="4632808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6pPr>
      <a:lvl7pPr marL="5559369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7pPr>
      <a:lvl8pPr marL="6485931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8pPr>
      <a:lvl9pPr marL="7412492" algn="l" defTabSz="1853123" rtl="0" eaLnBrk="1" latinLnBrk="0" hangingPunct="1">
        <a:defRPr sz="3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Box 728"/>
          <p:cNvSpPr txBox="1"/>
          <p:nvPr/>
        </p:nvSpPr>
        <p:spPr>
          <a:xfrm>
            <a:off x="14769913" y="4319038"/>
            <a:ext cx="44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Word Vector Composition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620128" y="8358218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620128" y="8683338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620128" y="9010141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825181" y="6792484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407032" y="6789784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581770" y="6782190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642147" y="6795298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5171798" y="6787062"/>
            <a:ext cx="359503" cy="1425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6235421" y="678964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80409" y="91284"/>
            <a:ext cx="5720309" cy="864075"/>
            <a:chOff x="2753838" y="334601"/>
            <a:chExt cx="3260302" cy="788855"/>
          </a:xfrm>
        </p:grpSpPr>
        <p:sp>
          <p:nvSpPr>
            <p:cNvPr id="145" name="TextBox 144"/>
            <p:cNvSpPr txBox="1"/>
            <p:nvPr/>
          </p:nvSpPr>
          <p:spPr>
            <a:xfrm>
              <a:off x="3252285" y="483434"/>
              <a:ext cx="2418190" cy="477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Corpus: Review Sentences  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Flowchart: Data 1"/>
            <p:cNvSpPr/>
            <p:nvPr/>
          </p:nvSpPr>
          <p:spPr>
            <a:xfrm>
              <a:off x="2753838" y="334601"/>
              <a:ext cx="3260302" cy="788855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/>
            </a:p>
          </p:txBody>
        </p:sp>
      </p:grpSp>
      <p:grpSp>
        <p:nvGrpSpPr>
          <p:cNvPr id="187" name="Group 186"/>
          <p:cNvGrpSpPr/>
          <p:nvPr/>
        </p:nvGrpSpPr>
        <p:grpSpPr>
          <a:xfrm rot="5400000">
            <a:off x="7074079" y="1384886"/>
            <a:ext cx="325394" cy="1953244"/>
            <a:chOff x="4227575" y="3284354"/>
            <a:chExt cx="325394" cy="1953244"/>
          </a:xfrm>
          <a:noFill/>
        </p:grpSpPr>
        <p:sp>
          <p:nvSpPr>
            <p:cNvPr id="188" name="Rectangle 187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78638" y="1972697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Vector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08717" y="1390959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23" name="TextBox 22"/>
          <p:cNvSpPr txBox="1"/>
          <p:nvPr/>
        </p:nvSpPr>
        <p:spPr>
          <a:xfrm>
            <a:off x="6523446" y="2247775"/>
            <a:ext cx="2239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24" name="Rectangle 23"/>
          <p:cNvSpPr/>
          <p:nvPr/>
        </p:nvSpPr>
        <p:spPr>
          <a:xfrm>
            <a:off x="2338672" y="4362228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1" name="Rectangle 220"/>
          <p:cNvSpPr/>
          <p:nvPr/>
        </p:nvSpPr>
        <p:spPr>
          <a:xfrm>
            <a:off x="4996751" y="4355776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4" name="Rectangle 223"/>
          <p:cNvSpPr/>
          <p:nvPr/>
        </p:nvSpPr>
        <p:spPr>
          <a:xfrm>
            <a:off x="8626203" y="4356100"/>
            <a:ext cx="1205213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225" name="TextBox 224"/>
          <p:cNvSpPr txBox="1"/>
          <p:nvPr/>
        </p:nvSpPr>
        <p:spPr>
          <a:xfrm>
            <a:off x="76066" y="4326236"/>
            <a:ext cx="214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Clustering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5813047" y="757468"/>
            <a:ext cx="407703" cy="6504858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327" name="TextBox 326"/>
          <p:cNvSpPr txBox="1"/>
          <p:nvPr/>
        </p:nvSpPr>
        <p:spPr>
          <a:xfrm>
            <a:off x="6851013" y="4805716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57742" y="5705387"/>
                <a:ext cx="1510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" y="5705387"/>
                <a:ext cx="1510236" cy="461665"/>
              </a:xfrm>
              <a:prstGeom prst="rect">
                <a:avLst/>
              </a:prstGeom>
              <a:blipFill>
                <a:blip r:embed="rId2"/>
                <a:stretch>
                  <a:fillRect l="-806" t="-10526" r="-403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TextBox 483"/>
          <p:cNvSpPr txBox="1"/>
          <p:nvPr/>
        </p:nvSpPr>
        <p:spPr>
          <a:xfrm>
            <a:off x="62039" y="6805789"/>
            <a:ext cx="189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8357749" y="678847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8887403" y="6789658"/>
            <a:ext cx="359503" cy="1416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9930892" y="6788476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Left Brace 488"/>
          <p:cNvSpPr/>
          <p:nvPr/>
        </p:nvSpPr>
        <p:spPr>
          <a:xfrm rot="5400000">
            <a:off x="2792211" y="5749045"/>
            <a:ext cx="262768" cy="1623624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490" name="Left Brace 489"/>
          <p:cNvSpPr/>
          <p:nvPr/>
        </p:nvSpPr>
        <p:spPr>
          <a:xfrm rot="5400000">
            <a:off x="5469039" y="5739389"/>
            <a:ext cx="249518" cy="1617215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491" name="Left Brace 490"/>
          <p:cNvSpPr/>
          <p:nvPr/>
        </p:nvSpPr>
        <p:spPr>
          <a:xfrm rot="5400000">
            <a:off x="9132484" y="5746509"/>
            <a:ext cx="269491" cy="1622959"/>
          </a:xfrm>
          <a:prstGeom prst="leftBrace">
            <a:avLst>
              <a:gd name="adj1" fmla="val 9591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2908643" y="7012528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43" y="7012528"/>
                <a:ext cx="5072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3" name="TextBox 492"/>
          <p:cNvSpPr txBox="1"/>
          <p:nvPr/>
        </p:nvSpPr>
        <p:spPr>
          <a:xfrm>
            <a:off x="2849637" y="7168122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/>
              <p:cNvSpPr txBox="1"/>
              <p:nvPr/>
            </p:nvSpPr>
            <p:spPr>
              <a:xfrm>
                <a:off x="5639292" y="6993029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4" name="TextBox 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92" y="6993029"/>
                <a:ext cx="5072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/>
          <p:cNvSpPr txBox="1"/>
          <p:nvPr/>
        </p:nvSpPr>
        <p:spPr>
          <a:xfrm>
            <a:off x="5580288" y="7148621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/>
              <p:cNvSpPr txBox="1"/>
              <p:nvPr/>
            </p:nvSpPr>
            <p:spPr>
              <a:xfrm>
                <a:off x="9328336" y="7012528"/>
                <a:ext cx="507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6" name="TextBox 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36" y="7012528"/>
                <a:ext cx="5072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TextBox 496"/>
          <p:cNvSpPr txBox="1"/>
          <p:nvPr/>
        </p:nvSpPr>
        <p:spPr>
          <a:xfrm>
            <a:off x="9269332" y="7168122"/>
            <a:ext cx="65346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1" dirty="0"/>
              <a:t>…</a:t>
            </a:r>
            <a:endParaRPr lang="en-US" sz="7200" dirty="0"/>
          </a:p>
        </p:txBody>
      </p:sp>
      <p:sp>
        <p:nvSpPr>
          <p:cNvPr id="498" name="Left Brace 497"/>
          <p:cNvSpPr/>
          <p:nvPr/>
        </p:nvSpPr>
        <p:spPr>
          <a:xfrm rot="5400000" flipH="1">
            <a:off x="5831214" y="4478737"/>
            <a:ext cx="399078" cy="8095890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TextBox 498"/>
              <p:cNvSpPr txBox="1"/>
              <p:nvPr/>
            </p:nvSpPr>
            <p:spPr>
              <a:xfrm>
                <a:off x="5012998" y="8836006"/>
                <a:ext cx="1979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Topics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9" name="TextBox 4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998" y="8836006"/>
                <a:ext cx="1979833" cy="461665"/>
              </a:xfrm>
              <a:prstGeom prst="rect">
                <a:avLst/>
              </a:prstGeom>
              <a:blipFill>
                <a:blip r:embed="rId6"/>
                <a:stretch>
                  <a:fillRect l="-615" t="-10526" r="-21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TextBox 499"/>
          <p:cNvSpPr txBox="1"/>
          <p:nvPr/>
        </p:nvSpPr>
        <p:spPr>
          <a:xfrm>
            <a:off x="44489" y="9768684"/>
            <a:ext cx="189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Clustering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759561" y="9751670"/>
            <a:ext cx="2112670" cy="1911194"/>
            <a:chOff x="1928175" y="9641832"/>
            <a:chExt cx="2112670" cy="1911194"/>
          </a:xfrm>
        </p:grpSpPr>
        <p:sp>
          <p:nvSpPr>
            <p:cNvPr id="501" name="Rectangle 500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2" name="TextBox 521"/>
          <p:cNvSpPr txBox="1"/>
          <p:nvPr/>
        </p:nvSpPr>
        <p:spPr>
          <a:xfrm>
            <a:off x="7017176" y="10099309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/>
              <p:cNvSpPr txBox="1"/>
              <p:nvPr/>
            </p:nvSpPr>
            <p:spPr>
              <a:xfrm>
                <a:off x="13764" y="11216484"/>
                <a:ext cx="1510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3" name="TextBox 5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" y="11216484"/>
                <a:ext cx="1510236" cy="461665"/>
              </a:xfrm>
              <a:prstGeom prst="rect">
                <a:avLst/>
              </a:prstGeom>
              <a:blipFill>
                <a:blip r:embed="rId7"/>
                <a:stretch>
                  <a:fillRect l="-806" t="-10526" r="-121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Left Brace 531"/>
          <p:cNvSpPr/>
          <p:nvPr/>
        </p:nvSpPr>
        <p:spPr>
          <a:xfrm rot="5400000">
            <a:off x="5866047" y="5435925"/>
            <a:ext cx="285600" cy="8139698"/>
          </a:xfrm>
          <a:prstGeom prst="leftBrace">
            <a:avLst>
              <a:gd name="adj1" fmla="val 95914"/>
              <a:gd name="adj2" fmla="val 49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grpSp>
        <p:nvGrpSpPr>
          <p:cNvPr id="533" name="Group 532"/>
          <p:cNvGrpSpPr/>
          <p:nvPr/>
        </p:nvGrpSpPr>
        <p:grpSpPr>
          <a:xfrm>
            <a:off x="4579157" y="9754085"/>
            <a:ext cx="2112670" cy="1911194"/>
            <a:chOff x="1928175" y="9641832"/>
            <a:chExt cx="2112670" cy="1911194"/>
          </a:xfrm>
        </p:grpSpPr>
        <p:sp>
          <p:nvSpPr>
            <p:cNvPr id="534" name="Rectangle 533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8366746" y="9747573"/>
            <a:ext cx="2112670" cy="1911194"/>
            <a:chOff x="1928175" y="9641832"/>
            <a:chExt cx="2112670" cy="1911194"/>
          </a:xfrm>
        </p:grpSpPr>
        <p:sp>
          <p:nvSpPr>
            <p:cNvPr id="540" name="Rectangle 539"/>
            <p:cNvSpPr/>
            <p:nvPr/>
          </p:nvSpPr>
          <p:spPr>
            <a:xfrm>
              <a:off x="1928175" y="9641832"/>
              <a:ext cx="2112670" cy="19111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 dirty="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064050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24536" y="9907144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TextBox 542"/>
            <p:cNvSpPr txBox="1"/>
            <p:nvPr/>
          </p:nvSpPr>
          <p:spPr>
            <a:xfrm>
              <a:off x="2930314" y="10067020"/>
              <a:ext cx="653463" cy="8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1" dirty="0"/>
                <a:t>…</a:t>
              </a:r>
              <a:endParaRPr lang="en-US" sz="72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3532818" y="9914690"/>
              <a:ext cx="359503" cy="14164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7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6" name="Rectangle 545"/>
          <p:cNvSpPr/>
          <p:nvPr/>
        </p:nvSpPr>
        <p:spPr>
          <a:xfrm>
            <a:off x="5179656" y="12946661"/>
            <a:ext cx="823943" cy="881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51" name="TextBox 550"/>
          <p:cNvSpPr txBox="1"/>
          <p:nvPr/>
        </p:nvSpPr>
        <p:spPr>
          <a:xfrm>
            <a:off x="6954099" y="12772762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p:sp>
        <p:nvSpPr>
          <p:cNvPr id="568" name="TextBox 567"/>
          <p:cNvSpPr txBox="1"/>
          <p:nvPr/>
        </p:nvSpPr>
        <p:spPr>
          <a:xfrm>
            <a:off x="3960062" y="12995963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2325647" y="12940806"/>
            <a:ext cx="823943" cy="8811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70" name="Rectangle 569"/>
          <p:cNvSpPr/>
          <p:nvPr/>
        </p:nvSpPr>
        <p:spPr>
          <a:xfrm>
            <a:off x="9078178" y="12956044"/>
            <a:ext cx="823943" cy="88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571" name="TextBox 570"/>
          <p:cNvSpPr txBox="1"/>
          <p:nvPr/>
        </p:nvSpPr>
        <p:spPr>
          <a:xfrm>
            <a:off x="41308" y="12934410"/>
            <a:ext cx="20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Clusters Ranking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/>
              <p:cNvSpPr txBox="1"/>
              <p:nvPr/>
            </p:nvSpPr>
            <p:spPr>
              <a:xfrm>
                <a:off x="2429143" y="13126887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43" y="13126887"/>
                <a:ext cx="56927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/>
              <p:cNvSpPr txBox="1"/>
              <p:nvPr/>
            </p:nvSpPr>
            <p:spPr>
              <a:xfrm>
                <a:off x="5310732" y="13158806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32" y="13158806"/>
                <a:ext cx="569271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TextBox 574"/>
              <p:cNvSpPr txBox="1"/>
              <p:nvPr/>
            </p:nvSpPr>
            <p:spPr>
              <a:xfrm>
                <a:off x="9206387" y="13153671"/>
                <a:ext cx="56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5" name="TextBox 5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87" y="13153671"/>
                <a:ext cx="569271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TextBox 575"/>
          <p:cNvSpPr txBox="1"/>
          <p:nvPr/>
        </p:nvSpPr>
        <p:spPr>
          <a:xfrm>
            <a:off x="6392262" y="13002418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8213398" y="13034462"/>
            <a:ext cx="5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Oval 579"/>
          <p:cNvSpPr/>
          <p:nvPr/>
        </p:nvSpPr>
        <p:spPr>
          <a:xfrm>
            <a:off x="10887863" y="1415024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581" name="TextBox 580"/>
          <p:cNvSpPr txBox="1"/>
          <p:nvPr/>
        </p:nvSpPr>
        <p:spPr>
          <a:xfrm>
            <a:off x="13626812" y="2299427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617" name="TextBox 616"/>
          <p:cNvSpPr txBox="1"/>
          <p:nvPr/>
        </p:nvSpPr>
        <p:spPr>
          <a:xfrm>
            <a:off x="8869783" y="1972698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Oval 675"/>
          <p:cNvSpPr/>
          <p:nvPr/>
        </p:nvSpPr>
        <p:spPr>
          <a:xfrm>
            <a:off x="18050662" y="1415024"/>
            <a:ext cx="4805721" cy="21464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677" name="TextBox 676"/>
          <p:cNvSpPr txBox="1"/>
          <p:nvPr/>
        </p:nvSpPr>
        <p:spPr>
          <a:xfrm>
            <a:off x="20789611" y="2299427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678" name="TextBox 677"/>
          <p:cNvSpPr txBox="1"/>
          <p:nvPr/>
        </p:nvSpPr>
        <p:spPr>
          <a:xfrm>
            <a:off x="16154588" y="1997187"/>
            <a:ext cx="1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Mined Quality Phrases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9" name="Group 678"/>
          <p:cNvGrpSpPr/>
          <p:nvPr/>
        </p:nvGrpSpPr>
        <p:grpSpPr>
          <a:xfrm>
            <a:off x="19029285" y="1771131"/>
            <a:ext cx="813118" cy="193115"/>
            <a:chOff x="10711287" y="1892905"/>
            <a:chExt cx="813117" cy="193115"/>
          </a:xfrm>
        </p:grpSpPr>
        <p:cxnSp>
          <p:nvCxnSpPr>
            <p:cNvPr id="680" name="Straight Connector 679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/>
          <p:cNvGrpSpPr/>
          <p:nvPr/>
        </p:nvGrpSpPr>
        <p:grpSpPr>
          <a:xfrm>
            <a:off x="20046951" y="1751441"/>
            <a:ext cx="813118" cy="193115"/>
            <a:chOff x="10711287" y="1892905"/>
            <a:chExt cx="813117" cy="193115"/>
          </a:xfrm>
        </p:grpSpPr>
        <p:cxnSp>
          <p:nvCxnSpPr>
            <p:cNvPr id="687" name="Straight Connector 686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/>
          <p:cNvGrpSpPr/>
          <p:nvPr/>
        </p:nvGrpSpPr>
        <p:grpSpPr>
          <a:xfrm>
            <a:off x="19186038" y="2532359"/>
            <a:ext cx="813118" cy="193115"/>
            <a:chOff x="10711287" y="1892905"/>
            <a:chExt cx="813117" cy="193115"/>
          </a:xfrm>
        </p:grpSpPr>
        <p:cxnSp>
          <p:nvCxnSpPr>
            <p:cNvPr id="691" name="Straight Connector 690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4" name="Group 693"/>
          <p:cNvGrpSpPr/>
          <p:nvPr/>
        </p:nvGrpSpPr>
        <p:grpSpPr>
          <a:xfrm>
            <a:off x="20913770" y="1810076"/>
            <a:ext cx="813118" cy="193115"/>
            <a:chOff x="10711287" y="1892905"/>
            <a:chExt cx="813117" cy="193115"/>
          </a:xfrm>
        </p:grpSpPr>
        <p:cxnSp>
          <p:nvCxnSpPr>
            <p:cNvPr id="695" name="Straight Connector 694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8" name="Group 697"/>
          <p:cNvGrpSpPr/>
          <p:nvPr/>
        </p:nvGrpSpPr>
        <p:grpSpPr>
          <a:xfrm>
            <a:off x="19841226" y="2155494"/>
            <a:ext cx="813118" cy="193115"/>
            <a:chOff x="10711287" y="1892905"/>
            <a:chExt cx="813117" cy="193115"/>
          </a:xfrm>
        </p:grpSpPr>
        <p:cxnSp>
          <p:nvCxnSpPr>
            <p:cNvPr id="699" name="Straight Connector 698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2" name="Group 701"/>
          <p:cNvGrpSpPr/>
          <p:nvPr/>
        </p:nvGrpSpPr>
        <p:grpSpPr>
          <a:xfrm>
            <a:off x="18678915" y="2952724"/>
            <a:ext cx="813118" cy="193115"/>
            <a:chOff x="10711287" y="1892905"/>
            <a:chExt cx="813117" cy="193115"/>
          </a:xfrm>
        </p:grpSpPr>
        <p:cxnSp>
          <p:nvCxnSpPr>
            <p:cNvPr id="703" name="Straight Connector 702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" name="Group 705"/>
          <p:cNvGrpSpPr/>
          <p:nvPr/>
        </p:nvGrpSpPr>
        <p:grpSpPr>
          <a:xfrm>
            <a:off x="21603742" y="2634011"/>
            <a:ext cx="813118" cy="193115"/>
            <a:chOff x="10711287" y="1892905"/>
            <a:chExt cx="813117" cy="193115"/>
          </a:xfrm>
        </p:grpSpPr>
        <p:cxnSp>
          <p:nvCxnSpPr>
            <p:cNvPr id="707" name="Straight Connector 706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0" name="Group 709"/>
          <p:cNvGrpSpPr/>
          <p:nvPr/>
        </p:nvGrpSpPr>
        <p:grpSpPr>
          <a:xfrm>
            <a:off x="18395583" y="2259651"/>
            <a:ext cx="813118" cy="193115"/>
            <a:chOff x="10711287" y="1892905"/>
            <a:chExt cx="813117" cy="193115"/>
          </a:xfrm>
        </p:grpSpPr>
        <p:cxnSp>
          <p:nvCxnSpPr>
            <p:cNvPr id="711" name="Straight Connector 710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4" name="Group 713"/>
          <p:cNvGrpSpPr/>
          <p:nvPr/>
        </p:nvGrpSpPr>
        <p:grpSpPr>
          <a:xfrm>
            <a:off x="19797381" y="3171005"/>
            <a:ext cx="813118" cy="193115"/>
            <a:chOff x="10711287" y="1892905"/>
            <a:chExt cx="813117" cy="193115"/>
          </a:xfrm>
        </p:grpSpPr>
        <p:cxnSp>
          <p:nvCxnSpPr>
            <p:cNvPr id="715" name="Straight Connector 714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Group 717"/>
          <p:cNvGrpSpPr/>
          <p:nvPr/>
        </p:nvGrpSpPr>
        <p:grpSpPr>
          <a:xfrm>
            <a:off x="20300677" y="2673730"/>
            <a:ext cx="813118" cy="193115"/>
            <a:chOff x="10711287" y="1892905"/>
            <a:chExt cx="813117" cy="193115"/>
          </a:xfrm>
        </p:grpSpPr>
        <p:cxnSp>
          <p:nvCxnSpPr>
            <p:cNvPr id="719" name="Straight Connector 718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2" name="Group 721"/>
          <p:cNvGrpSpPr/>
          <p:nvPr/>
        </p:nvGrpSpPr>
        <p:grpSpPr>
          <a:xfrm>
            <a:off x="21007905" y="2253561"/>
            <a:ext cx="813118" cy="193115"/>
            <a:chOff x="10711287" y="1892905"/>
            <a:chExt cx="813117" cy="193115"/>
          </a:xfrm>
        </p:grpSpPr>
        <p:cxnSp>
          <p:nvCxnSpPr>
            <p:cNvPr id="723" name="Straight Connector 722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endCxn id="580" idx="0"/>
          </p:cNvCxnSpPr>
          <p:nvPr/>
        </p:nvCxnSpPr>
        <p:spPr>
          <a:xfrm>
            <a:off x="13290723" y="979891"/>
            <a:ext cx="1" cy="435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Arrow Connector 387"/>
          <p:cNvCxnSpPr>
            <a:stCxn id="2" idx="2"/>
            <a:endCxn id="18" idx="0"/>
          </p:cNvCxnSpPr>
          <p:nvPr/>
        </p:nvCxnSpPr>
        <p:spPr>
          <a:xfrm rot="10800000" flipV="1">
            <a:off x="6011575" y="523319"/>
            <a:ext cx="5140862" cy="86764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387"/>
          <p:cNvCxnSpPr>
            <a:stCxn id="2" idx="5"/>
            <a:endCxn id="676" idx="0"/>
          </p:cNvCxnSpPr>
          <p:nvPr/>
        </p:nvCxnSpPr>
        <p:spPr>
          <a:xfrm>
            <a:off x="15728684" y="523322"/>
            <a:ext cx="4724836" cy="891705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Left Brace 727"/>
          <p:cNvSpPr/>
          <p:nvPr/>
        </p:nvSpPr>
        <p:spPr>
          <a:xfrm rot="5400000" flipH="1">
            <a:off x="16555957" y="525899"/>
            <a:ext cx="479476" cy="7009966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58" name="Oval 757"/>
          <p:cNvSpPr/>
          <p:nvPr/>
        </p:nvSpPr>
        <p:spPr>
          <a:xfrm>
            <a:off x="14155734" y="5161702"/>
            <a:ext cx="5271651" cy="23175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59" name="TextBox 758"/>
          <p:cNvSpPr txBox="1"/>
          <p:nvPr/>
        </p:nvSpPr>
        <p:spPr>
          <a:xfrm>
            <a:off x="17513827" y="6250612"/>
            <a:ext cx="153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……</a:t>
            </a:r>
            <a:endParaRPr lang="en-US" sz="9601" dirty="0"/>
          </a:p>
        </p:txBody>
      </p:sp>
      <p:sp>
        <p:nvSpPr>
          <p:cNvPr id="760" name="TextBox 759"/>
          <p:cNvSpPr txBox="1"/>
          <p:nvPr/>
        </p:nvSpPr>
        <p:spPr>
          <a:xfrm>
            <a:off x="19477751" y="5869308"/>
            <a:ext cx="224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&amp; Phrase Vectors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6760372" y="4704491"/>
            <a:ext cx="6664" cy="433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Left Brace 782"/>
          <p:cNvSpPr/>
          <p:nvPr/>
        </p:nvSpPr>
        <p:spPr>
          <a:xfrm rot="5400000" flipH="1">
            <a:off x="6023522" y="7829885"/>
            <a:ext cx="281163" cy="8104624"/>
          </a:xfrm>
          <a:prstGeom prst="leftBrace">
            <a:avLst>
              <a:gd name="adj1" fmla="val 95914"/>
              <a:gd name="adj2" fmla="val 502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784" name="TextBox 783"/>
          <p:cNvSpPr txBox="1"/>
          <p:nvPr/>
        </p:nvSpPr>
        <p:spPr>
          <a:xfrm>
            <a:off x="5254183" y="12015237"/>
            <a:ext cx="197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score</a:t>
            </a:r>
          </a:p>
        </p:txBody>
      </p:sp>
      <p:sp>
        <p:nvSpPr>
          <p:cNvPr id="785" name="Left Brace 784"/>
          <p:cNvSpPr/>
          <p:nvPr/>
        </p:nvSpPr>
        <p:spPr>
          <a:xfrm rot="5400000">
            <a:off x="6002480" y="9218912"/>
            <a:ext cx="261710" cy="6979723"/>
          </a:xfrm>
          <a:prstGeom prst="leftBrace">
            <a:avLst>
              <a:gd name="adj1" fmla="val 95914"/>
              <a:gd name="adj2" fmla="val 498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821" name="TextBox 820"/>
          <p:cNvSpPr txBox="1"/>
          <p:nvPr/>
        </p:nvSpPr>
        <p:spPr>
          <a:xfrm>
            <a:off x="12418349" y="11410102"/>
            <a:ext cx="197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Pooling</a:t>
            </a:r>
          </a:p>
        </p:txBody>
      </p:sp>
      <p:cxnSp>
        <p:nvCxnSpPr>
          <p:cNvPr id="822" name="Straight Arrow Connector 387"/>
          <p:cNvCxnSpPr/>
          <p:nvPr/>
        </p:nvCxnSpPr>
        <p:spPr>
          <a:xfrm flipV="1">
            <a:off x="10573718" y="12022787"/>
            <a:ext cx="3665717" cy="152980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Rectangle 823"/>
          <p:cNvSpPr/>
          <p:nvPr/>
        </p:nvSpPr>
        <p:spPr>
          <a:xfrm>
            <a:off x="14459030" y="11072206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25" name="Rectangle 824"/>
          <p:cNvSpPr/>
          <p:nvPr/>
        </p:nvSpPr>
        <p:spPr>
          <a:xfrm>
            <a:off x="14594915" y="11337529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15805330" y="11053637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30" name="Rectangle 829"/>
          <p:cNvSpPr/>
          <p:nvPr/>
        </p:nvSpPr>
        <p:spPr>
          <a:xfrm>
            <a:off x="15941216" y="11318960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18116630" y="11029093"/>
            <a:ext cx="643838" cy="19111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p:sp>
        <p:nvSpPr>
          <p:cNvPr id="832" name="Rectangle 831"/>
          <p:cNvSpPr/>
          <p:nvPr/>
        </p:nvSpPr>
        <p:spPr>
          <a:xfrm>
            <a:off x="18252516" y="11294415"/>
            <a:ext cx="359503" cy="14164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16804649" y="11618484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TextBox 833"/>
              <p:cNvSpPr txBox="1"/>
              <p:nvPr/>
            </p:nvSpPr>
            <p:spPr>
              <a:xfrm>
                <a:off x="16562273" y="11671453"/>
                <a:ext cx="147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Aspects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4" name="TextBox 8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273" y="11671453"/>
                <a:ext cx="1478160" cy="461665"/>
              </a:xfrm>
              <a:prstGeom prst="rect">
                <a:avLst/>
              </a:prstGeom>
              <a:blipFill>
                <a:blip r:embed="rId11"/>
                <a:stretch>
                  <a:fillRect l="-1240" t="-10667" r="-330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8" name="Straight Arrow Connector 387"/>
          <p:cNvCxnSpPr/>
          <p:nvPr/>
        </p:nvCxnSpPr>
        <p:spPr>
          <a:xfrm>
            <a:off x="10580409" y="10690345"/>
            <a:ext cx="3651663" cy="133243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19503574" y="11695212"/>
            <a:ext cx="185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Word Distribution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15967899" y="83589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15967899" y="868403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8" name="Rectangle 867"/>
          <p:cNvSpPr/>
          <p:nvPr/>
        </p:nvSpPr>
        <p:spPr>
          <a:xfrm>
            <a:off x="15967899" y="901083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Rectangle 871"/>
          <p:cNvSpPr/>
          <p:nvPr/>
        </p:nvSpPr>
        <p:spPr>
          <a:xfrm>
            <a:off x="18283238" y="835407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18283238" y="8679197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" name="Rectangle 873"/>
          <p:cNvSpPr/>
          <p:nvPr/>
        </p:nvSpPr>
        <p:spPr>
          <a:xfrm>
            <a:off x="18283238" y="9006000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16821261" y="8394314"/>
            <a:ext cx="113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…..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" name="TextBox 876"/>
              <p:cNvSpPr txBox="1"/>
              <p:nvPr/>
            </p:nvSpPr>
            <p:spPr>
              <a:xfrm>
                <a:off x="16578886" y="8447282"/>
                <a:ext cx="147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Aspects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7" name="TextBox 8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886" y="8447282"/>
                <a:ext cx="1478160" cy="461665"/>
              </a:xfrm>
              <a:prstGeom prst="rect">
                <a:avLst/>
              </a:prstGeom>
              <a:blipFill>
                <a:blip r:embed="rId12"/>
                <a:stretch>
                  <a:fillRect l="-1240" t="-10667" r="-330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8" name="TextBox 877"/>
          <p:cNvSpPr txBox="1"/>
          <p:nvPr/>
        </p:nvSpPr>
        <p:spPr>
          <a:xfrm>
            <a:off x="19486949" y="8453444"/>
            <a:ext cx="200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AspVec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" name="Straight Arrow Connector 879"/>
          <p:cNvCxnSpPr>
            <a:stCxn id="824" idx="0"/>
            <a:endCxn id="143" idx="2"/>
          </p:cNvCxnSpPr>
          <p:nvPr/>
        </p:nvCxnSpPr>
        <p:spPr>
          <a:xfrm flipV="1">
            <a:off x="14780949" y="9335261"/>
            <a:ext cx="1875" cy="1736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Arrow Connector 882"/>
          <p:cNvCxnSpPr>
            <a:stCxn id="829" idx="0"/>
            <a:endCxn id="868" idx="2"/>
          </p:cNvCxnSpPr>
          <p:nvPr/>
        </p:nvCxnSpPr>
        <p:spPr>
          <a:xfrm flipV="1">
            <a:off x="16127249" y="9335957"/>
            <a:ext cx="3346" cy="171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Arrow Connector 883"/>
          <p:cNvCxnSpPr>
            <a:stCxn id="831" idx="0"/>
            <a:endCxn id="874" idx="2"/>
          </p:cNvCxnSpPr>
          <p:nvPr/>
        </p:nvCxnSpPr>
        <p:spPr>
          <a:xfrm flipV="1">
            <a:off x="18438549" y="9331120"/>
            <a:ext cx="7385" cy="1697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880"/>
          <p:cNvSpPr txBox="1"/>
          <p:nvPr/>
        </p:nvSpPr>
        <p:spPr>
          <a:xfrm>
            <a:off x="14463427" y="9989222"/>
            <a:ext cx="42154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5" name="TextBox 884"/>
              <p:cNvSpPr txBox="1"/>
              <p:nvPr/>
            </p:nvSpPr>
            <p:spPr>
              <a:xfrm>
                <a:off x="12797972" y="12172103"/>
                <a:ext cx="109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5" name="TextBox 8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972" y="12172103"/>
                <a:ext cx="1096274" cy="461665"/>
              </a:xfrm>
              <a:prstGeom prst="rect">
                <a:avLst/>
              </a:prstGeom>
              <a:blipFill>
                <a:blip r:embed="rId13"/>
                <a:stretch>
                  <a:fillRect l="-833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6" name="Right Brace 885"/>
          <p:cNvSpPr/>
          <p:nvPr/>
        </p:nvSpPr>
        <p:spPr>
          <a:xfrm>
            <a:off x="21484782" y="6145628"/>
            <a:ext cx="422307" cy="276331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/>
          </a:p>
        </p:txBody>
      </p:sp>
      <p:sp>
        <p:nvSpPr>
          <p:cNvPr id="887" name="Rectangle 886"/>
          <p:cNvSpPr/>
          <p:nvPr/>
        </p:nvSpPr>
        <p:spPr>
          <a:xfrm>
            <a:off x="23106708" y="6296718"/>
            <a:ext cx="2965984" cy="24295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8" name="TextBox 887"/>
              <p:cNvSpPr txBox="1"/>
              <p:nvPr/>
            </p:nvSpPr>
            <p:spPr>
              <a:xfrm>
                <a:off x="21726896" y="6990456"/>
                <a:ext cx="2005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Nearest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8" name="TextBox 8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896" y="6990456"/>
                <a:ext cx="2005939" cy="461665"/>
              </a:xfrm>
              <a:prstGeom prst="rect">
                <a:avLst/>
              </a:prstGeom>
              <a:blipFill>
                <a:blip r:embed="rId14"/>
                <a:stretch>
                  <a:fillRect l="-212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9" name="Straight Arrow Connector 888"/>
          <p:cNvCxnSpPr>
            <a:stCxn id="886" idx="1"/>
            <a:endCxn id="887" idx="1"/>
          </p:cNvCxnSpPr>
          <p:nvPr/>
        </p:nvCxnSpPr>
        <p:spPr>
          <a:xfrm flipV="1">
            <a:off x="21907079" y="7511476"/>
            <a:ext cx="1199628" cy="15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Box 894"/>
              <p:cNvSpPr txBox="1"/>
              <p:nvPr/>
            </p:nvSpPr>
            <p:spPr>
              <a:xfrm>
                <a:off x="22807204" y="6470201"/>
                <a:ext cx="3570126" cy="241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𝐾𝑄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5" name="TextBox 8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204" y="6470201"/>
                <a:ext cx="3570126" cy="24127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TextBox 898"/>
          <p:cNvSpPr txBox="1"/>
          <p:nvPr/>
        </p:nvSpPr>
        <p:spPr>
          <a:xfrm>
            <a:off x="22479003" y="5687513"/>
            <a:ext cx="408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Words &amp; Phrases</a:t>
            </a:r>
          </a:p>
        </p:txBody>
      </p:sp>
      <p:sp>
        <p:nvSpPr>
          <p:cNvPr id="907" name="TextBox 906"/>
          <p:cNvSpPr txBox="1"/>
          <p:nvPr/>
        </p:nvSpPr>
        <p:spPr>
          <a:xfrm>
            <a:off x="19490419" y="10832750"/>
            <a:ext cx="23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Weigh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</a:p>
        </p:txBody>
      </p:sp>
      <p:cxnSp>
        <p:nvCxnSpPr>
          <p:cNvPr id="913" name="Curved Connector 912"/>
          <p:cNvCxnSpPr>
            <a:stCxn id="831" idx="3"/>
            <a:endCxn id="881" idx="3"/>
          </p:cNvCxnSpPr>
          <p:nvPr/>
        </p:nvCxnSpPr>
        <p:spPr>
          <a:xfrm flipH="1" flipV="1">
            <a:off x="18678915" y="10220055"/>
            <a:ext cx="81553" cy="1764635"/>
          </a:xfrm>
          <a:prstGeom prst="curvedConnector3">
            <a:avLst>
              <a:gd name="adj1" fmla="val -8980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 rot="5400000">
            <a:off x="5472795" y="935983"/>
            <a:ext cx="325394" cy="1953244"/>
            <a:chOff x="4227575" y="3284354"/>
            <a:chExt cx="325394" cy="1953244"/>
          </a:xfrm>
          <a:noFill/>
        </p:grpSpPr>
        <p:sp>
          <p:nvSpPr>
            <p:cNvPr id="375" name="Rectangle 37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953574" y="1743937"/>
            <a:ext cx="975360" cy="325392"/>
            <a:chOff x="13720562" y="1630547"/>
            <a:chExt cx="975360" cy="325392"/>
          </a:xfrm>
        </p:grpSpPr>
        <p:sp>
          <p:nvSpPr>
            <p:cNvPr id="382" name="Rectangle 381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 rot="5400000">
            <a:off x="4672970" y="1418094"/>
            <a:ext cx="325394" cy="1953244"/>
            <a:chOff x="4227575" y="3284354"/>
            <a:chExt cx="325394" cy="1953244"/>
          </a:xfrm>
          <a:noFill/>
        </p:grpSpPr>
        <p:sp>
          <p:nvSpPr>
            <p:cNvPr id="389" name="Rectangle 388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 rot="5400000">
            <a:off x="4964928" y="1916981"/>
            <a:ext cx="325394" cy="1953244"/>
            <a:chOff x="4227575" y="3284354"/>
            <a:chExt cx="325394" cy="1953244"/>
          </a:xfrm>
          <a:noFill/>
        </p:grpSpPr>
        <p:sp>
          <p:nvSpPr>
            <p:cNvPr id="396" name="Rectangle 395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10814" y="4644421"/>
            <a:ext cx="1062623" cy="1619060"/>
            <a:chOff x="2410814" y="4499873"/>
            <a:chExt cx="1062623" cy="1619060"/>
          </a:xfrm>
        </p:grpSpPr>
        <p:sp>
          <p:nvSpPr>
            <p:cNvPr id="325" name="TextBox 324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02" name="Group 401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03" name="Rectangle 402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10" name="Rectangle 409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18" name="Rectangle 417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3" name="Group 452"/>
          <p:cNvGrpSpPr/>
          <p:nvPr/>
        </p:nvGrpSpPr>
        <p:grpSpPr>
          <a:xfrm>
            <a:off x="5074535" y="4660952"/>
            <a:ext cx="1062623" cy="1619060"/>
            <a:chOff x="2410814" y="4499873"/>
            <a:chExt cx="1062623" cy="1619060"/>
          </a:xfrm>
        </p:grpSpPr>
        <p:sp>
          <p:nvSpPr>
            <p:cNvPr id="454" name="TextBox 453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55" name="Group 454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70" name="Rectangle 469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64" name="Rectangle 463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58" name="Rectangle 457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76" name="Group 475"/>
          <p:cNvGrpSpPr/>
          <p:nvPr/>
        </p:nvGrpSpPr>
        <p:grpSpPr>
          <a:xfrm>
            <a:off x="8700060" y="4646023"/>
            <a:ext cx="1062623" cy="1619060"/>
            <a:chOff x="2410814" y="4499873"/>
            <a:chExt cx="1062623" cy="1619060"/>
          </a:xfrm>
        </p:grpSpPr>
        <p:sp>
          <p:nvSpPr>
            <p:cNvPr id="477" name="TextBox 476"/>
            <p:cNvSpPr txBox="1"/>
            <p:nvPr/>
          </p:nvSpPr>
          <p:spPr>
            <a:xfrm>
              <a:off x="2525184" y="5349363"/>
              <a:ext cx="911093" cy="7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1" dirty="0"/>
                <a:t>…..</a:t>
              </a:r>
              <a:endParaRPr lang="en-US" sz="6600" dirty="0"/>
            </a:p>
          </p:txBody>
        </p:sp>
        <p:grpSp>
          <p:nvGrpSpPr>
            <p:cNvPr id="478" name="Group 477"/>
            <p:cNvGrpSpPr/>
            <p:nvPr/>
          </p:nvGrpSpPr>
          <p:grpSpPr>
            <a:xfrm rot="5400000">
              <a:off x="2840047" y="407110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513" name="Rectangle 512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 rot="5400000">
              <a:off x="2839586" y="4450977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507" name="Rectangle 506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 rot="5400000">
              <a:off x="2839586" y="4858551"/>
              <a:ext cx="204618" cy="1062162"/>
              <a:chOff x="4227575" y="3284354"/>
              <a:chExt cx="325394" cy="1953244"/>
            </a:xfrm>
            <a:noFill/>
          </p:grpSpPr>
          <p:sp>
            <p:nvSpPr>
              <p:cNvPr id="481" name="Rectangle 480"/>
              <p:cNvSpPr/>
              <p:nvPr/>
            </p:nvSpPr>
            <p:spPr>
              <a:xfrm>
                <a:off x="4227578" y="328435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227577" y="360947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227577" y="3934594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4227576" y="426139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4227575" y="4586517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4227575" y="4912478"/>
                <a:ext cx="325391" cy="32512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6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Group 519"/>
          <p:cNvGrpSpPr/>
          <p:nvPr/>
        </p:nvGrpSpPr>
        <p:grpSpPr>
          <a:xfrm>
            <a:off x="13882338" y="1828437"/>
            <a:ext cx="975360" cy="325392"/>
            <a:chOff x="13720562" y="1630547"/>
            <a:chExt cx="975360" cy="325392"/>
          </a:xfrm>
        </p:grpSpPr>
        <p:sp>
          <p:nvSpPr>
            <p:cNvPr id="521" name="Rectangle 520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Rectangle 523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Rectangle 524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2738357" y="2263680"/>
            <a:ext cx="975360" cy="325392"/>
            <a:chOff x="13720562" y="1630547"/>
            <a:chExt cx="975360" cy="325392"/>
          </a:xfrm>
        </p:grpSpPr>
        <p:sp>
          <p:nvSpPr>
            <p:cNvPr id="527" name="Rectangle 526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Rectangle 528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11336931" y="2330989"/>
            <a:ext cx="975360" cy="325392"/>
            <a:chOff x="13720562" y="1630547"/>
            <a:chExt cx="975360" cy="325392"/>
          </a:xfrm>
        </p:grpSpPr>
        <p:sp>
          <p:nvSpPr>
            <p:cNvPr id="531" name="Rectangle 530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Rectangle 544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12437292" y="2877287"/>
            <a:ext cx="975360" cy="358022"/>
            <a:chOff x="13720562" y="1630547"/>
            <a:chExt cx="975360" cy="325392"/>
          </a:xfrm>
        </p:grpSpPr>
        <p:sp>
          <p:nvSpPr>
            <p:cNvPr id="549" name="Rectangle 54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Rectangle 54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14289516" y="2389602"/>
            <a:ext cx="975360" cy="325392"/>
            <a:chOff x="13720562" y="1630547"/>
            <a:chExt cx="975360" cy="325392"/>
          </a:xfrm>
        </p:grpSpPr>
        <p:sp>
          <p:nvSpPr>
            <p:cNvPr id="554" name="Rectangle 553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Rectangle 554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15050354" y="5572970"/>
            <a:ext cx="975360" cy="325392"/>
            <a:chOff x="13720562" y="1630547"/>
            <a:chExt cx="975360" cy="325392"/>
          </a:xfrm>
        </p:grpSpPr>
        <p:sp>
          <p:nvSpPr>
            <p:cNvPr id="558" name="Rectangle 557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Rectangle 558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7198908" y="5447950"/>
            <a:ext cx="975360" cy="325392"/>
            <a:chOff x="13720562" y="1630547"/>
            <a:chExt cx="975360" cy="325392"/>
          </a:xfrm>
        </p:grpSpPr>
        <p:sp>
          <p:nvSpPr>
            <p:cNvPr id="562" name="Rectangle 561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18283863" y="6049164"/>
            <a:ext cx="975360" cy="325392"/>
            <a:chOff x="13720562" y="1630547"/>
            <a:chExt cx="975360" cy="325392"/>
          </a:xfrm>
        </p:grpSpPr>
        <p:sp>
          <p:nvSpPr>
            <p:cNvPr id="566" name="Rectangle 565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Rectangle 566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15845901" y="6105938"/>
            <a:ext cx="975360" cy="325392"/>
            <a:chOff x="13720562" y="1630547"/>
            <a:chExt cx="975360" cy="325392"/>
          </a:xfrm>
        </p:grpSpPr>
        <p:sp>
          <p:nvSpPr>
            <p:cNvPr id="579" name="Rectangle 57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Rectangle 581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4833763" y="6700305"/>
            <a:ext cx="975360" cy="325392"/>
            <a:chOff x="13720562" y="1630547"/>
            <a:chExt cx="975360" cy="325392"/>
          </a:xfrm>
        </p:grpSpPr>
        <p:sp>
          <p:nvSpPr>
            <p:cNvPr id="585" name="Rectangle 584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16293291" y="6956453"/>
            <a:ext cx="975360" cy="325392"/>
            <a:chOff x="13720562" y="1630547"/>
            <a:chExt cx="975360" cy="325392"/>
          </a:xfrm>
        </p:grpSpPr>
        <p:sp>
          <p:nvSpPr>
            <p:cNvPr id="589" name="Rectangle 58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7089975" y="6385061"/>
            <a:ext cx="975360" cy="325392"/>
            <a:chOff x="13720562" y="1630547"/>
            <a:chExt cx="975360" cy="325392"/>
          </a:xfrm>
        </p:grpSpPr>
        <p:sp>
          <p:nvSpPr>
            <p:cNvPr id="593" name="Rectangle 592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2470270" y="9576574"/>
            <a:ext cx="3971130" cy="4230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TextBox 595"/>
          <p:cNvSpPr txBox="1"/>
          <p:nvPr/>
        </p:nvSpPr>
        <p:spPr>
          <a:xfrm>
            <a:off x="22453275" y="9576575"/>
            <a:ext cx="142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22377075" y="10225563"/>
            <a:ext cx="222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8" name="Group 597"/>
          <p:cNvGrpSpPr/>
          <p:nvPr/>
        </p:nvGrpSpPr>
        <p:grpSpPr>
          <a:xfrm>
            <a:off x="25306532" y="10390919"/>
            <a:ext cx="975360" cy="325392"/>
            <a:chOff x="13720562" y="1630547"/>
            <a:chExt cx="975360" cy="325392"/>
          </a:xfrm>
        </p:grpSpPr>
        <p:sp>
          <p:nvSpPr>
            <p:cNvPr id="599" name="Rectangle 598"/>
            <p:cNvSpPr/>
            <p:nvPr/>
          </p:nvSpPr>
          <p:spPr>
            <a:xfrm rot="5400000">
              <a:off x="14370666" y="1630684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 rot="5400000">
              <a:off x="1404554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 rot="5400000">
              <a:off x="13720426" y="1630683"/>
              <a:ext cx="325391" cy="32512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2" name="TextBox 601"/>
          <p:cNvSpPr txBox="1"/>
          <p:nvPr/>
        </p:nvSpPr>
        <p:spPr>
          <a:xfrm>
            <a:off x="22510594" y="10785595"/>
            <a:ext cx="2000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3" name="Group 602"/>
          <p:cNvGrpSpPr/>
          <p:nvPr/>
        </p:nvGrpSpPr>
        <p:grpSpPr>
          <a:xfrm rot="5400000">
            <a:off x="25149314" y="10285175"/>
            <a:ext cx="325394" cy="1953244"/>
            <a:chOff x="4227575" y="3284354"/>
            <a:chExt cx="325394" cy="1953244"/>
          </a:xfrm>
          <a:noFill/>
        </p:grpSpPr>
        <p:sp>
          <p:nvSpPr>
            <p:cNvPr id="604" name="Rectangle 60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8" name="TextBox 617"/>
          <p:cNvSpPr txBox="1"/>
          <p:nvPr/>
        </p:nvSpPr>
        <p:spPr>
          <a:xfrm>
            <a:off x="22529475" y="11710175"/>
            <a:ext cx="200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9" name="Group 618"/>
          <p:cNvGrpSpPr/>
          <p:nvPr/>
        </p:nvGrpSpPr>
        <p:grpSpPr>
          <a:xfrm>
            <a:off x="25295868" y="11794170"/>
            <a:ext cx="813118" cy="193115"/>
            <a:chOff x="10711287" y="1892905"/>
            <a:chExt cx="813117" cy="193115"/>
          </a:xfrm>
        </p:grpSpPr>
        <p:cxnSp>
          <p:nvCxnSpPr>
            <p:cNvPr id="620" name="Straight Connector 619"/>
            <p:cNvCxnSpPr/>
            <p:nvPr/>
          </p:nvCxnSpPr>
          <p:spPr>
            <a:xfrm flipV="1">
              <a:off x="10711287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10972800" y="1892905"/>
              <a:ext cx="293109" cy="1931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flipV="1">
              <a:off x="11262891" y="1897521"/>
              <a:ext cx="261513" cy="188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22546720" y="12252604"/>
            <a:ext cx="200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24764459" y="12361576"/>
            <a:ext cx="1511108" cy="355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7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22546720" y="12853174"/>
            <a:ext cx="2000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 Vector: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Rectangle 626"/>
          <p:cNvSpPr/>
          <p:nvPr/>
        </p:nvSpPr>
        <p:spPr>
          <a:xfrm rot="5400000">
            <a:off x="25947235" y="13170615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Rectangle 627"/>
          <p:cNvSpPr/>
          <p:nvPr/>
        </p:nvSpPr>
        <p:spPr>
          <a:xfrm rot="5400000">
            <a:off x="25622115" y="131706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Rectangle 628"/>
          <p:cNvSpPr/>
          <p:nvPr/>
        </p:nvSpPr>
        <p:spPr>
          <a:xfrm rot="5400000">
            <a:off x="25296995" y="13170614"/>
            <a:ext cx="325391" cy="3251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107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74</cp:revision>
  <dcterms:created xsi:type="dcterms:W3CDTF">2017-04-14T08:48:38Z</dcterms:created>
  <dcterms:modified xsi:type="dcterms:W3CDTF">2017-06-06T06:08:16Z</dcterms:modified>
</cp:coreProperties>
</file>