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277105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554211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831316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108420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1385525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1662632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1939737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2216843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5958" autoAdjust="0"/>
  </p:normalViewPr>
  <p:slideViewPr>
    <p:cSldViewPr>
      <p:cViewPr>
        <p:scale>
          <a:sx n="66" d="100"/>
          <a:sy n="66" d="100"/>
        </p:scale>
        <p:origin x="111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8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9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5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Box 351"/>
          <p:cNvSpPr txBox="1"/>
          <p:nvPr/>
        </p:nvSpPr>
        <p:spPr>
          <a:xfrm>
            <a:off x="9601200" y="6537269"/>
            <a:ext cx="172979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i="1" dirty="0"/>
              <a:t>Google</a:t>
            </a:r>
            <a:endParaRPr lang="en-US" sz="3960" i="1" dirty="0"/>
          </a:p>
        </p:txBody>
      </p:sp>
      <p:grpSp>
        <p:nvGrpSpPr>
          <p:cNvPr id="381" name="Group 380"/>
          <p:cNvGrpSpPr/>
          <p:nvPr/>
        </p:nvGrpSpPr>
        <p:grpSpPr>
          <a:xfrm rot="16200000">
            <a:off x="1446022" y="2152234"/>
            <a:ext cx="353001" cy="2138861"/>
            <a:chOff x="4227575" y="3284354"/>
            <a:chExt cx="325394" cy="1953244"/>
          </a:xfrm>
          <a:noFill/>
        </p:grpSpPr>
        <p:sp>
          <p:nvSpPr>
            <p:cNvPr id="385" name="Rectangle 384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63378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777913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992448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06983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21518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36053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529719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Diamond 93"/>
          <p:cNvSpPr/>
          <p:nvPr/>
        </p:nvSpPr>
        <p:spPr>
          <a:xfrm>
            <a:off x="1731078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  <a:endCxn id="94" idx="1"/>
          </p:cNvCxnSpPr>
          <p:nvPr/>
        </p:nvCxnSpPr>
        <p:spPr>
          <a:xfrm>
            <a:off x="1357881" y="5517664"/>
            <a:ext cx="3731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Diamond 97"/>
          <p:cNvSpPr/>
          <p:nvPr/>
        </p:nvSpPr>
        <p:spPr>
          <a:xfrm>
            <a:off x="2992448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Diamond 98"/>
          <p:cNvSpPr/>
          <p:nvPr/>
        </p:nvSpPr>
        <p:spPr>
          <a:xfrm>
            <a:off x="4193807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98" idx="3"/>
            <a:endCxn id="99" idx="1"/>
          </p:cNvCxnSpPr>
          <p:nvPr/>
        </p:nvCxnSpPr>
        <p:spPr>
          <a:xfrm>
            <a:off x="3820610" y="5517664"/>
            <a:ext cx="3731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1" name="Diamond 100"/>
          <p:cNvSpPr/>
          <p:nvPr/>
        </p:nvSpPr>
        <p:spPr>
          <a:xfrm>
            <a:off x="5395463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6596822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101" idx="3"/>
            <a:endCxn id="102" idx="1"/>
          </p:cNvCxnSpPr>
          <p:nvPr/>
        </p:nvCxnSpPr>
        <p:spPr>
          <a:xfrm>
            <a:off x="6223625" y="5517664"/>
            <a:ext cx="3731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8" idx="1"/>
          </p:cNvCxnSpPr>
          <p:nvPr/>
        </p:nvCxnSpPr>
        <p:spPr>
          <a:xfrm>
            <a:off x="2559241" y="5517664"/>
            <a:ext cx="433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1" idx="1"/>
          </p:cNvCxnSpPr>
          <p:nvPr/>
        </p:nvCxnSpPr>
        <p:spPr>
          <a:xfrm>
            <a:off x="5021970" y="5517664"/>
            <a:ext cx="3734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7" idx="0"/>
            <a:endCxn id="2" idx="2"/>
          </p:cNvCxnSpPr>
          <p:nvPr/>
        </p:nvCxnSpPr>
        <p:spPr>
          <a:xfrm flipV="1">
            <a:off x="934340" y="5940805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145158" y="5940804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386859" y="5933273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4597677" y="5933274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798163" y="5945392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6997554" y="5940804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3888" y="53176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995664" y="530861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56617" y="53176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458273" y="530861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656027" y="53176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858430" y="53176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23" name="Diamond 122"/>
          <p:cNvSpPr/>
          <p:nvPr/>
        </p:nvSpPr>
        <p:spPr>
          <a:xfrm>
            <a:off x="529719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/>
        </p:nvSpPr>
        <p:spPr>
          <a:xfrm>
            <a:off x="1731078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1"/>
            <a:endCxn id="123" idx="3"/>
          </p:cNvCxnSpPr>
          <p:nvPr/>
        </p:nvCxnSpPr>
        <p:spPr>
          <a:xfrm flipH="1">
            <a:off x="1357881" y="4293013"/>
            <a:ext cx="37319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6" name="Diamond 125"/>
          <p:cNvSpPr/>
          <p:nvPr/>
        </p:nvSpPr>
        <p:spPr>
          <a:xfrm>
            <a:off x="2992448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/>
        </p:nvSpPr>
        <p:spPr>
          <a:xfrm>
            <a:off x="4193807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27" idx="1"/>
            <a:endCxn id="126" idx="3"/>
          </p:cNvCxnSpPr>
          <p:nvPr/>
        </p:nvCxnSpPr>
        <p:spPr>
          <a:xfrm flipH="1">
            <a:off x="3820610" y="4293013"/>
            <a:ext cx="37319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5395463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6596822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>
            <a:stCxn id="130" idx="1"/>
            <a:endCxn id="129" idx="3"/>
          </p:cNvCxnSpPr>
          <p:nvPr/>
        </p:nvCxnSpPr>
        <p:spPr>
          <a:xfrm flipH="1">
            <a:off x="6223625" y="4293013"/>
            <a:ext cx="37319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1"/>
            <a:endCxn id="124" idx="3"/>
          </p:cNvCxnSpPr>
          <p:nvPr/>
        </p:nvCxnSpPr>
        <p:spPr>
          <a:xfrm flipH="1">
            <a:off x="2559241" y="4293013"/>
            <a:ext cx="43320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1"/>
            <a:endCxn id="127" idx="3"/>
          </p:cNvCxnSpPr>
          <p:nvPr/>
        </p:nvCxnSpPr>
        <p:spPr>
          <a:xfrm flipH="1">
            <a:off x="5021970" y="4293013"/>
            <a:ext cx="37349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93888" y="4092958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256617" y="4092958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458273" y="4083964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656027" y="4092958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858430" y="4092958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995247" y="4083964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474" name="Freeform 473"/>
          <p:cNvSpPr/>
          <p:nvPr/>
        </p:nvSpPr>
        <p:spPr>
          <a:xfrm>
            <a:off x="940034" y="4511039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2158312" y="4510450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>
            <a:off x="3397549" y="4500600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>
            <a:off x="4614814" y="4504125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>
            <a:off x="5805075" y="4519444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 183"/>
          <p:cNvSpPr/>
          <p:nvPr/>
        </p:nvSpPr>
        <p:spPr>
          <a:xfrm>
            <a:off x="7014224" y="4502574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8" name="Curved Connector 477"/>
          <p:cNvCxnSpPr>
            <a:stCxn id="123" idx="1"/>
            <a:endCxn id="385" idx="0"/>
          </p:cNvCxnSpPr>
          <p:nvPr/>
        </p:nvCxnSpPr>
        <p:spPr>
          <a:xfrm rot="10800000" flipH="1">
            <a:off x="529718" y="3221664"/>
            <a:ext cx="23373" cy="1071351"/>
          </a:xfrm>
          <a:prstGeom prst="curvedConnector3">
            <a:avLst>
              <a:gd name="adj1" fmla="val -201043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102" idx="3"/>
            <a:endCxn id="202" idx="2"/>
          </p:cNvCxnSpPr>
          <p:nvPr/>
        </p:nvCxnSpPr>
        <p:spPr>
          <a:xfrm flipV="1">
            <a:off x="7424985" y="3221662"/>
            <a:ext cx="22047" cy="2296002"/>
          </a:xfrm>
          <a:prstGeom prst="curvedConnector3">
            <a:avLst>
              <a:gd name="adj1" fmla="val 2598939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 rot="16200000">
            <a:off x="6201101" y="2152231"/>
            <a:ext cx="353001" cy="2138861"/>
            <a:chOff x="4227575" y="3284354"/>
            <a:chExt cx="325394" cy="1953244"/>
          </a:xfrm>
          <a:noFill/>
        </p:grpSpPr>
        <p:sp>
          <p:nvSpPr>
            <p:cNvPr id="197" name="Rectangle 196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 rot="16200000">
            <a:off x="9132042" y="2152227"/>
            <a:ext cx="353001" cy="2138861"/>
            <a:chOff x="4227575" y="3284354"/>
            <a:chExt cx="325394" cy="1953244"/>
          </a:xfrm>
          <a:noFill/>
        </p:grpSpPr>
        <p:sp>
          <p:nvSpPr>
            <p:cNvPr id="208" name="Rectangle 207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8658233" y="4562995"/>
            <a:ext cx="1300621" cy="11547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Lookup Table</a:t>
            </a:r>
          </a:p>
        </p:txBody>
      </p:sp>
      <p:cxnSp>
        <p:nvCxnSpPr>
          <p:cNvPr id="217" name="Straight Arrow Connector 216"/>
          <p:cNvCxnSpPr>
            <a:stCxn id="352" idx="0"/>
            <a:endCxn id="71" idx="2"/>
          </p:cNvCxnSpPr>
          <p:nvPr/>
        </p:nvCxnSpPr>
        <p:spPr>
          <a:xfrm flipH="1" flipV="1">
            <a:off x="9308544" y="5717720"/>
            <a:ext cx="1157553" cy="819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1012155" y="4557338"/>
            <a:ext cx="1300621" cy="11547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Syntactic Tags</a:t>
            </a:r>
          </a:p>
        </p:txBody>
      </p:sp>
      <p:cxnSp>
        <p:nvCxnSpPr>
          <p:cNvPr id="222" name="Straight Arrow Connector 221"/>
          <p:cNvCxnSpPr>
            <a:stCxn id="352" idx="0"/>
            <a:endCxn id="220" idx="2"/>
          </p:cNvCxnSpPr>
          <p:nvPr/>
        </p:nvCxnSpPr>
        <p:spPr>
          <a:xfrm flipV="1">
            <a:off x="10466097" y="5712062"/>
            <a:ext cx="1196369" cy="825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 rot="16200000">
            <a:off x="11512962" y="2152227"/>
            <a:ext cx="353001" cy="2138861"/>
            <a:chOff x="4227575" y="3284354"/>
            <a:chExt cx="325394" cy="1953244"/>
          </a:xfrm>
          <a:noFill/>
        </p:grpSpPr>
        <p:sp>
          <p:nvSpPr>
            <p:cNvPr id="227" name="Rectangle 226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3" name="Straight Arrow Connector 232"/>
          <p:cNvCxnSpPr>
            <a:stCxn id="71" idx="0"/>
          </p:cNvCxnSpPr>
          <p:nvPr/>
        </p:nvCxnSpPr>
        <p:spPr>
          <a:xfrm flipH="1" flipV="1">
            <a:off x="9307159" y="3398154"/>
            <a:ext cx="1384" cy="1164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 flipV="1">
            <a:off x="11681824" y="3398154"/>
            <a:ext cx="1384" cy="1164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>
          <a:xfrm rot="5400000">
            <a:off x="3816008" y="-316101"/>
            <a:ext cx="367184" cy="6180987"/>
          </a:xfrm>
          <a:prstGeom prst="leftBrace">
            <a:avLst>
              <a:gd name="adj1" fmla="val 153487"/>
              <a:gd name="adj2" fmla="val 50000"/>
            </a:avLst>
          </a:prstGeom>
          <a:grp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6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17902" y="2052935"/>
            <a:ext cx="364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Embedding from characters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8177109" y="1905000"/>
            <a:ext cx="2315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Embedding from lookup table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0820400" y="1905000"/>
            <a:ext cx="170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Syntactic Embedding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903019" y="695581"/>
            <a:ext cx="8567763" cy="353010"/>
            <a:chOff x="1981200" y="2771190"/>
            <a:chExt cx="8567763" cy="353010"/>
          </a:xfrm>
        </p:grpSpPr>
        <p:sp>
          <p:nvSpPr>
            <p:cNvPr id="245" name="Rectangle 244"/>
            <p:cNvSpPr/>
            <p:nvPr/>
          </p:nvSpPr>
          <p:spPr>
            <a:xfrm rot="16200000">
              <a:off x="4121570" y="2769690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 rot="16200000">
              <a:off x="4477586" y="2769691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 rot="16200000">
              <a:off x="4833603" y="2769691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 rot="16200000">
              <a:off x="5191462" y="2769692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 rot="16200000">
              <a:off x="5547478" y="2769693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 rot="16200000">
              <a:off x="5904415" y="2769693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 rot="16200000">
              <a:off x="6260971" y="2769687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16200000">
              <a:off x="6616987" y="2769688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 rot="16200000">
              <a:off x="6973004" y="2769688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 rot="16200000">
              <a:off x="7330863" y="2769689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 rot="16200000">
              <a:off x="7686879" y="2769690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 rot="16200000">
              <a:off x="8043816" y="2769690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 rot="16200000">
              <a:off x="8411611" y="2769684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 rot="16200000">
              <a:off x="8767627" y="2769685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 rot="16200000">
              <a:off x="9123644" y="2769685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 rot="16200000">
              <a:off x="9481503" y="2769686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 rot="16200000">
              <a:off x="9837519" y="2769687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 rot="16200000">
              <a:off x="10194456" y="2769687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 rot="16200000">
              <a:off x="1982709" y="2769681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 rot="16200000">
              <a:off x="2338725" y="2769682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 rot="16200000">
              <a:off x="2694742" y="2769682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 rot="16200000">
              <a:off x="3052601" y="2769683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 rot="16200000">
              <a:off x="3408617" y="2769684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 rot="16200000">
              <a:off x="3765554" y="2769684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0" name="Left Brace 269"/>
          <p:cNvSpPr/>
          <p:nvPr/>
        </p:nvSpPr>
        <p:spPr>
          <a:xfrm rot="5400000">
            <a:off x="5871154" y="-3582114"/>
            <a:ext cx="631495" cy="10486202"/>
          </a:xfrm>
          <a:prstGeom prst="leftBrace">
            <a:avLst>
              <a:gd name="adj1" fmla="val 153487"/>
              <a:gd name="adj2" fmla="val 50000"/>
            </a:avLst>
          </a:prstGeom>
          <a:grp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6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854743" y="25537"/>
            <a:ext cx="500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Word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579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91</cp:revision>
  <dcterms:created xsi:type="dcterms:W3CDTF">2017-04-14T08:48:38Z</dcterms:created>
  <dcterms:modified xsi:type="dcterms:W3CDTF">2017-07-06T06:27:16Z</dcterms:modified>
</cp:coreProperties>
</file>