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</p:sldIdLst>
  <p:sldSz cx="12344400" cy="7315200"/>
  <p:notesSz cx="6858000" cy="9144000"/>
  <p:defaultTextStyle>
    <a:defPPr>
      <a:defRPr lang="en-US"/>
    </a:defPPr>
    <a:lvl1pPr marL="0" algn="l" defTabSz="554211" rtl="0" eaLnBrk="1" latinLnBrk="0" hangingPunct="1">
      <a:defRPr sz="1092" kern="1200">
        <a:solidFill>
          <a:schemeClr val="tx1"/>
        </a:solidFill>
        <a:latin typeface="+mn-lt"/>
        <a:ea typeface="+mn-ea"/>
        <a:cs typeface="+mn-cs"/>
      </a:defRPr>
    </a:lvl1pPr>
    <a:lvl2pPr marL="277105" algn="l" defTabSz="554211" rtl="0" eaLnBrk="1" latinLnBrk="0" hangingPunct="1">
      <a:defRPr sz="1092" kern="1200">
        <a:solidFill>
          <a:schemeClr val="tx1"/>
        </a:solidFill>
        <a:latin typeface="+mn-lt"/>
        <a:ea typeface="+mn-ea"/>
        <a:cs typeface="+mn-cs"/>
      </a:defRPr>
    </a:lvl2pPr>
    <a:lvl3pPr marL="554211" algn="l" defTabSz="554211" rtl="0" eaLnBrk="1" latinLnBrk="0" hangingPunct="1">
      <a:defRPr sz="1092" kern="1200">
        <a:solidFill>
          <a:schemeClr val="tx1"/>
        </a:solidFill>
        <a:latin typeface="+mn-lt"/>
        <a:ea typeface="+mn-ea"/>
        <a:cs typeface="+mn-cs"/>
      </a:defRPr>
    </a:lvl3pPr>
    <a:lvl4pPr marL="831316" algn="l" defTabSz="554211" rtl="0" eaLnBrk="1" latinLnBrk="0" hangingPunct="1">
      <a:defRPr sz="1092" kern="1200">
        <a:solidFill>
          <a:schemeClr val="tx1"/>
        </a:solidFill>
        <a:latin typeface="+mn-lt"/>
        <a:ea typeface="+mn-ea"/>
        <a:cs typeface="+mn-cs"/>
      </a:defRPr>
    </a:lvl4pPr>
    <a:lvl5pPr marL="1108420" algn="l" defTabSz="554211" rtl="0" eaLnBrk="1" latinLnBrk="0" hangingPunct="1">
      <a:defRPr sz="1092" kern="1200">
        <a:solidFill>
          <a:schemeClr val="tx1"/>
        </a:solidFill>
        <a:latin typeface="+mn-lt"/>
        <a:ea typeface="+mn-ea"/>
        <a:cs typeface="+mn-cs"/>
      </a:defRPr>
    </a:lvl5pPr>
    <a:lvl6pPr marL="1385525" algn="l" defTabSz="554211" rtl="0" eaLnBrk="1" latinLnBrk="0" hangingPunct="1">
      <a:defRPr sz="1092" kern="1200">
        <a:solidFill>
          <a:schemeClr val="tx1"/>
        </a:solidFill>
        <a:latin typeface="+mn-lt"/>
        <a:ea typeface="+mn-ea"/>
        <a:cs typeface="+mn-cs"/>
      </a:defRPr>
    </a:lvl6pPr>
    <a:lvl7pPr marL="1662632" algn="l" defTabSz="554211" rtl="0" eaLnBrk="1" latinLnBrk="0" hangingPunct="1">
      <a:defRPr sz="1092" kern="1200">
        <a:solidFill>
          <a:schemeClr val="tx1"/>
        </a:solidFill>
        <a:latin typeface="+mn-lt"/>
        <a:ea typeface="+mn-ea"/>
        <a:cs typeface="+mn-cs"/>
      </a:defRPr>
    </a:lvl7pPr>
    <a:lvl8pPr marL="1939737" algn="l" defTabSz="554211" rtl="0" eaLnBrk="1" latinLnBrk="0" hangingPunct="1">
      <a:defRPr sz="1092" kern="1200">
        <a:solidFill>
          <a:schemeClr val="tx1"/>
        </a:solidFill>
        <a:latin typeface="+mn-lt"/>
        <a:ea typeface="+mn-ea"/>
        <a:cs typeface="+mn-cs"/>
      </a:defRPr>
    </a:lvl8pPr>
    <a:lvl9pPr marL="2216843" algn="l" defTabSz="554211" rtl="0" eaLnBrk="1" latinLnBrk="0" hangingPunct="1">
      <a:defRPr sz="10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99CCFF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41" autoAdjust="0"/>
    <p:restoredTop sz="95958" autoAdjust="0"/>
  </p:normalViewPr>
  <p:slideViewPr>
    <p:cSldViewPr>
      <p:cViewPr varScale="1">
        <p:scale>
          <a:sx n="96" d="100"/>
          <a:sy n="96" d="100"/>
        </p:scale>
        <p:origin x="8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3050" y="1197187"/>
            <a:ext cx="9258300" cy="2546773"/>
          </a:xfrm>
        </p:spPr>
        <p:txBody>
          <a:bodyPr anchor="b"/>
          <a:lstStyle>
            <a:lvl1pPr algn="ctr">
              <a:defRPr sz="607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42174"/>
            <a:ext cx="9258300" cy="1766146"/>
          </a:xfrm>
        </p:spPr>
        <p:txBody>
          <a:bodyPr/>
          <a:lstStyle>
            <a:lvl1pPr marL="0" indent="0" algn="ctr">
              <a:buNone/>
              <a:defRPr sz="2430"/>
            </a:lvl1pPr>
            <a:lvl2pPr marL="462915" indent="0" algn="ctr">
              <a:buNone/>
              <a:defRPr sz="2025"/>
            </a:lvl2pPr>
            <a:lvl3pPr marL="925830" indent="0" algn="ctr">
              <a:buNone/>
              <a:defRPr sz="1823"/>
            </a:lvl3pPr>
            <a:lvl4pPr marL="1388745" indent="0" algn="ctr">
              <a:buNone/>
              <a:defRPr sz="1620"/>
            </a:lvl4pPr>
            <a:lvl5pPr marL="1851660" indent="0" algn="ctr">
              <a:buNone/>
              <a:defRPr sz="1620"/>
            </a:lvl5pPr>
            <a:lvl6pPr marL="2314575" indent="0" algn="ctr">
              <a:buNone/>
              <a:defRPr sz="1620"/>
            </a:lvl6pPr>
            <a:lvl7pPr marL="2777490" indent="0" algn="ctr">
              <a:buNone/>
              <a:defRPr sz="1620"/>
            </a:lvl7pPr>
            <a:lvl8pPr marL="3240405" indent="0" algn="ctr">
              <a:buNone/>
              <a:defRPr sz="1620"/>
            </a:lvl8pPr>
            <a:lvl9pPr marL="3703320" indent="0" algn="ctr">
              <a:buNone/>
              <a:defRPr sz="16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4BB-E07A-4072-9D50-82589D44789C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CB7E-0C4D-406A-867F-C937875D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263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4BB-E07A-4072-9D50-82589D44789C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CB7E-0C4D-406A-867F-C937875D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82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3961" y="389467"/>
            <a:ext cx="2661761" cy="61992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8677" y="389467"/>
            <a:ext cx="7830979" cy="619929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4BB-E07A-4072-9D50-82589D44789C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CB7E-0C4D-406A-867F-C937875D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0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4BB-E07A-4072-9D50-82589D44789C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CB7E-0C4D-406A-867F-C937875D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248" y="1823721"/>
            <a:ext cx="10647045" cy="3042919"/>
          </a:xfrm>
        </p:spPr>
        <p:txBody>
          <a:bodyPr anchor="b"/>
          <a:lstStyle>
            <a:lvl1pPr>
              <a:defRPr sz="607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2248" y="4895428"/>
            <a:ext cx="10647045" cy="1600199"/>
          </a:xfrm>
        </p:spPr>
        <p:txBody>
          <a:bodyPr/>
          <a:lstStyle>
            <a:lvl1pPr marL="0" indent="0">
              <a:buNone/>
              <a:defRPr sz="2430">
                <a:solidFill>
                  <a:schemeClr val="tx1">
                    <a:tint val="75000"/>
                  </a:schemeClr>
                </a:solidFill>
              </a:defRPr>
            </a:lvl1pPr>
            <a:lvl2pPr marL="462915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2pPr>
            <a:lvl3pPr marL="925830" indent="0">
              <a:buNone/>
              <a:defRPr sz="1823">
                <a:solidFill>
                  <a:schemeClr val="tx1">
                    <a:tint val="75000"/>
                  </a:schemeClr>
                </a:solidFill>
              </a:defRPr>
            </a:lvl3pPr>
            <a:lvl4pPr marL="1388745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4pPr>
            <a:lvl5pPr marL="18516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5pPr>
            <a:lvl6pPr marL="2314575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6pPr>
            <a:lvl7pPr marL="277749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7pPr>
            <a:lvl8pPr marL="3240405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8pPr>
            <a:lvl9pPr marL="370332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4BB-E07A-4072-9D50-82589D44789C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CB7E-0C4D-406A-867F-C937875D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83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8678" y="1947333"/>
            <a:ext cx="5246370" cy="46414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9353" y="1947333"/>
            <a:ext cx="5246370" cy="46414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4BB-E07A-4072-9D50-82589D44789C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CB7E-0C4D-406A-867F-C937875D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9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85" y="389467"/>
            <a:ext cx="10647045" cy="14139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0286" y="1793241"/>
            <a:ext cx="5222259" cy="878839"/>
          </a:xfrm>
        </p:spPr>
        <p:txBody>
          <a:bodyPr anchor="b"/>
          <a:lstStyle>
            <a:lvl1pPr marL="0" indent="0">
              <a:buNone/>
              <a:defRPr sz="2430" b="1"/>
            </a:lvl1pPr>
            <a:lvl2pPr marL="462915" indent="0">
              <a:buNone/>
              <a:defRPr sz="2025" b="1"/>
            </a:lvl2pPr>
            <a:lvl3pPr marL="925830" indent="0">
              <a:buNone/>
              <a:defRPr sz="1823" b="1"/>
            </a:lvl3pPr>
            <a:lvl4pPr marL="1388745" indent="0">
              <a:buNone/>
              <a:defRPr sz="1620" b="1"/>
            </a:lvl4pPr>
            <a:lvl5pPr marL="1851660" indent="0">
              <a:buNone/>
              <a:defRPr sz="1620" b="1"/>
            </a:lvl5pPr>
            <a:lvl6pPr marL="2314575" indent="0">
              <a:buNone/>
              <a:defRPr sz="1620" b="1"/>
            </a:lvl6pPr>
            <a:lvl7pPr marL="2777490" indent="0">
              <a:buNone/>
              <a:defRPr sz="1620" b="1"/>
            </a:lvl7pPr>
            <a:lvl8pPr marL="3240405" indent="0">
              <a:buNone/>
              <a:defRPr sz="1620" b="1"/>
            </a:lvl8pPr>
            <a:lvl9pPr marL="3703320" indent="0">
              <a:buNone/>
              <a:defRPr sz="16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0286" y="2672080"/>
            <a:ext cx="5222259" cy="39302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352" y="1793241"/>
            <a:ext cx="5247978" cy="878839"/>
          </a:xfrm>
        </p:spPr>
        <p:txBody>
          <a:bodyPr anchor="b"/>
          <a:lstStyle>
            <a:lvl1pPr marL="0" indent="0">
              <a:buNone/>
              <a:defRPr sz="2430" b="1"/>
            </a:lvl1pPr>
            <a:lvl2pPr marL="462915" indent="0">
              <a:buNone/>
              <a:defRPr sz="2025" b="1"/>
            </a:lvl2pPr>
            <a:lvl3pPr marL="925830" indent="0">
              <a:buNone/>
              <a:defRPr sz="1823" b="1"/>
            </a:lvl3pPr>
            <a:lvl4pPr marL="1388745" indent="0">
              <a:buNone/>
              <a:defRPr sz="1620" b="1"/>
            </a:lvl4pPr>
            <a:lvl5pPr marL="1851660" indent="0">
              <a:buNone/>
              <a:defRPr sz="1620" b="1"/>
            </a:lvl5pPr>
            <a:lvl6pPr marL="2314575" indent="0">
              <a:buNone/>
              <a:defRPr sz="1620" b="1"/>
            </a:lvl6pPr>
            <a:lvl7pPr marL="2777490" indent="0">
              <a:buNone/>
              <a:defRPr sz="1620" b="1"/>
            </a:lvl7pPr>
            <a:lvl8pPr marL="3240405" indent="0">
              <a:buNone/>
              <a:defRPr sz="1620" b="1"/>
            </a:lvl8pPr>
            <a:lvl9pPr marL="3703320" indent="0">
              <a:buNone/>
              <a:defRPr sz="16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352" y="2672080"/>
            <a:ext cx="5247978" cy="39302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4BB-E07A-4072-9D50-82589D44789C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CB7E-0C4D-406A-867F-C937875D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1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4BB-E07A-4072-9D50-82589D44789C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CB7E-0C4D-406A-867F-C937875D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09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4BB-E07A-4072-9D50-82589D44789C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CB7E-0C4D-406A-867F-C937875D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34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86" y="487680"/>
            <a:ext cx="3981390" cy="1706880"/>
          </a:xfrm>
        </p:spPr>
        <p:txBody>
          <a:bodyPr anchor="b"/>
          <a:lstStyle>
            <a:lvl1pPr>
              <a:defRPr sz="3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7978" y="1053254"/>
            <a:ext cx="6249353" cy="5198533"/>
          </a:xfrm>
        </p:spPr>
        <p:txBody>
          <a:bodyPr/>
          <a:lstStyle>
            <a:lvl1pPr>
              <a:defRPr sz="3240"/>
            </a:lvl1pPr>
            <a:lvl2pPr>
              <a:defRPr sz="2835"/>
            </a:lvl2pPr>
            <a:lvl3pPr>
              <a:defRPr sz="243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286" y="2194560"/>
            <a:ext cx="3981390" cy="4065694"/>
          </a:xfrm>
        </p:spPr>
        <p:txBody>
          <a:bodyPr/>
          <a:lstStyle>
            <a:lvl1pPr marL="0" indent="0">
              <a:buNone/>
              <a:defRPr sz="1620"/>
            </a:lvl1pPr>
            <a:lvl2pPr marL="462915" indent="0">
              <a:buNone/>
              <a:defRPr sz="1418"/>
            </a:lvl2pPr>
            <a:lvl3pPr marL="925830" indent="0">
              <a:buNone/>
              <a:defRPr sz="1215"/>
            </a:lvl3pPr>
            <a:lvl4pPr marL="1388745" indent="0">
              <a:buNone/>
              <a:defRPr sz="1013"/>
            </a:lvl4pPr>
            <a:lvl5pPr marL="1851660" indent="0">
              <a:buNone/>
              <a:defRPr sz="1013"/>
            </a:lvl5pPr>
            <a:lvl6pPr marL="2314575" indent="0">
              <a:buNone/>
              <a:defRPr sz="1013"/>
            </a:lvl6pPr>
            <a:lvl7pPr marL="2777490" indent="0">
              <a:buNone/>
              <a:defRPr sz="1013"/>
            </a:lvl7pPr>
            <a:lvl8pPr marL="3240405" indent="0">
              <a:buNone/>
              <a:defRPr sz="1013"/>
            </a:lvl8pPr>
            <a:lvl9pPr marL="3703320" indent="0">
              <a:buNone/>
              <a:defRPr sz="101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4BB-E07A-4072-9D50-82589D44789C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CB7E-0C4D-406A-867F-C937875D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40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86" y="487680"/>
            <a:ext cx="3981390" cy="1706880"/>
          </a:xfrm>
        </p:spPr>
        <p:txBody>
          <a:bodyPr anchor="b"/>
          <a:lstStyle>
            <a:lvl1pPr>
              <a:defRPr sz="3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7978" y="1053254"/>
            <a:ext cx="6249353" cy="5198533"/>
          </a:xfrm>
        </p:spPr>
        <p:txBody>
          <a:bodyPr anchor="t"/>
          <a:lstStyle>
            <a:lvl1pPr marL="0" indent="0">
              <a:buNone/>
              <a:defRPr sz="3240"/>
            </a:lvl1pPr>
            <a:lvl2pPr marL="462915" indent="0">
              <a:buNone/>
              <a:defRPr sz="2835"/>
            </a:lvl2pPr>
            <a:lvl3pPr marL="925830" indent="0">
              <a:buNone/>
              <a:defRPr sz="2430"/>
            </a:lvl3pPr>
            <a:lvl4pPr marL="1388745" indent="0">
              <a:buNone/>
              <a:defRPr sz="2025"/>
            </a:lvl4pPr>
            <a:lvl5pPr marL="1851660" indent="0">
              <a:buNone/>
              <a:defRPr sz="2025"/>
            </a:lvl5pPr>
            <a:lvl6pPr marL="2314575" indent="0">
              <a:buNone/>
              <a:defRPr sz="2025"/>
            </a:lvl6pPr>
            <a:lvl7pPr marL="2777490" indent="0">
              <a:buNone/>
              <a:defRPr sz="2025"/>
            </a:lvl7pPr>
            <a:lvl8pPr marL="3240405" indent="0">
              <a:buNone/>
              <a:defRPr sz="2025"/>
            </a:lvl8pPr>
            <a:lvl9pPr marL="3703320" indent="0">
              <a:buNone/>
              <a:defRPr sz="202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286" y="2194560"/>
            <a:ext cx="3981390" cy="4065694"/>
          </a:xfrm>
        </p:spPr>
        <p:txBody>
          <a:bodyPr/>
          <a:lstStyle>
            <a:lvl1pPr marL="0" indent="0">
              <a:buNone/>
              <a:defRPr sz="1620"/>
            </a:lvl1pPr>
            <a:lvl2pPr marL="462915" indent="0">
              <a:buNone/>
              <a:defRPr sz="1418"/>
            </a:lvl2pPr>
            <a:lvl3pPr marL="925830" indent="0">
              <a:buNone/>
              <a:defRPr sz="1215"/>
            </a:lvl3pPr>
            <a:lvl4pPr marL="1388745" indent="0">
              <a:buNone/>
              <a:defRPr sz="1013"/>
            </a:lvl4pPr>
            <a:lvl5pPr marL="1851660" indent="0">
              <a:buNone/>
              <a:defRPr sz="1013"/>
            </a:lvl5pPr>
            <a:lvl6pPr marL="2314575" indent="0">
              <a:buNone/>
              <a:defRPr sz="1013"/>
            </a:lvl6pPr>
            <a:lvl7pPr marL="2777490" indent="0">
              <a:buNone/>
              <a:defRPr sz="1013"/>
            </a:lvl7pPr>
            <a:lvl8pPr marL="3240405" indent="0">
              <a:buNone/>
              <a:defRPr sz="1013"/>
            </a:lvl8pPr>
            <a:lvl9pPr marL="3703320" indent="0">
              <a:buNone/>
              <a:defRPr sz="101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4BB-E07A-4072-9D50-82589D44789C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CB7E-0C4D-406A-867F-C937875D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83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8678" y="389467"/>
            <a:ext cx="10647045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8678" y="1947333"/>
            <a:ext cx="10647045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678" y="6780107"/>
            <a:ext cx="277749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694BB-E07A-4072-9D50-82589D44789C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89083" y="6780107"/>
            <a:ext cx="4166235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8233" y="6780107"/>
            <a:ext cx="277749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4CB7E-0C4D-406A-867F-C937875D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7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925830" rtl="0" eaLnBrk="1" latinLnBrk="0" hangingPunct="1">
        <a:lnSpc>
          <a:spcPct val="90000"/>
        </a:lnSpc>
        <a:spcBef>
          <a:spcPct val="0"/>
        </a:spcBef>
        <a:buNone/>
        <a:defRPr sz="44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1458" indent="-231458" algn="l" defTabSz="925830" rtl="0" eaLnBrk="1" latinLnBrk="0" hangingPunct="1">
        <a:lnSpc>
          <a:spcPct val="90000"/>
        </a:lnSpc>
        <a:spcBef>
          <a:spcPts val="1013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694373" indent="-231458" algn="l" defTabSz="925830" rtl="0" eaLnBrk="1" latinLnBrk="0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2430" kern="1200">
          <a:solidFill>
            <a:schemeClr val="tx1"/>
          </a:solidFill>
          <a:latin typeface="+mn-lt"/>
          <a:ea typeface="+mn-ea"/>
          <a:cs typeface="+mn-cs"/>
        </a:defRPr>
      </a:lvl2pPr>
      <a:lvl3pPr marL="1157288" indent="-231458" algn="l" defTabSz="925830" rtl="0" eaLnBrk="1" latinLnBrk="0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620203" indent="-231458" algn="l" defTabSz="925830" rtl="0" eaLnBrk="1" latinLnBrk="0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1823" kern="1200">
          <a:solidFill>
            <a:schemeClr val="tx1"/>
          </a:solidFill>
          <a:latin typeface="+mn-lt"/>
          <a:ea typeface="+mn-ea"/>
          <a:cs typeface="+mn-cs"/>
        </a:defRPr>
      </a:lvl4pPr>
      <a:lvl5pPr marL="2083118" indent="-231458" algn="l" defTabSz="925830" rtl="0" eaLnBrk="1" latinLnBrk="0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1823" kern="1200">
          <a:solidFill>
            <a:schemeClr val="tx1"/>
          </a:solidFill>
          <a:latin typeface="+mn-lt"/>
          <a:ea typeface="+mn-ea"/>
          <a:cs typeface="+mn-cs"/>
        </a:defRPr>
      </a:lvl5pPr>
      <a:lvl6pPr marL="2546033" indent="-231458" algn="l" defTabSz="925830" rtl="0" eaLnBrk="1" latinLnBrk="0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1823" kern="1200">
          <a:solidFill>
            <a:schemeClr val="tx1"/>
          </a:solidFill>
          <a:latin typeface="+mn-lt"/>
          <a:ea typeface="+mn-ea"/>
          <a:cs typeface="+mn-cs"/>
        </a:defRPr>
      </a:lvl6pPr>
      <a:lvl7pPr marL="3008948" indent="-231458" algn="l" defTabSz="925830" rtl="0" eaLnBrk="1" latinLnBrk="0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1823" kern="1200">
          <a:solidFill>
            <a:schemeClr val="tx1"/>
          </a:solidFill>
          <a:latin typeface="+mn-lt"/>
          <a:ea typeface="+mn-ea"/>
          <a:cs typeface="+mn-cs"/>
        </a:defRPr>
      </a:lvl7pPr>
      <a:lvl8pPr marL="3471863" indent="-231458" algn="l" defTabSz="925830" rtl="0" eaLnBrk="1" latinLnBrk="0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1823" kern="1200">
          <a:solidFill>
            <a:schemeClr val="tx1"/>
          </a:solidFill>
          <a:latin typeface="+mn-lt"/>
          <a:ea typeface="+mn-ea"/>
          <a:cs typeface="+mn-cs"/>
        </a:defRPr>
      </a:lvl8pPr>
      <a:lvl9pPr marL="3934778" indent="-231458" algn="l" defTabSz="925830" rtl="0" eaLnBrk="1" latinLnBrk="0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18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25830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1pPr>
      <a:lvl2pPr marL="462915" algn="l" defTabSz="925830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2pPr>
      <a:lvl3pPr marL="925830" algn="l" defTabSz="925830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3pPr>
      <a:lvl4pPr marL="1388745" algn="l" defTabSz="925830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algn="l" defTabSz="925830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5pPr>
      <a:lvl6pPr marL="2314575" algn="l" defTabSz="925830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6pPr>
      <a:lvl7pPr marL="2777490" algn="l" defTabSz="925830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algn="l" defTabSz="925830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8pPr>
      <a:lvl9pPr marL="3703320" algn="l" defTabSz="925830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TextBox 351"/>
          <p:cNvSpPr txBox="1"/>
          <p:nvPr/>
        </p:nvSpPr>
        <p:spPr>
          <a:xfrm>
            <a:off x="9123973" y="6537270"/>
            <a:ext cx="1729792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60" i="1" dirty="0"/>
              <a:t>Google</a:t>
            </a:r>
          </a:p>
        </p:txBody>
      </p:sp>
      <p:grpSp>
        <p:nvGrpSpPr>
          <p:cNvPr id="381" name="Group 380"/>
          <p:cNvGrpSpPr/>
          <p:nvPr/>
        </p:nvGrpSpPr>
        <p:grpSpPr>
          <a:xfrm rot="16200000">
            <a:off x="1297305" y="2152235"/>
            <a:ext cx="353001" cy="2138861"/>
            <a:chOff x="4227575" y="3284354"/>
            <a:chExt cx="325394" cy="1953244"/>
          </a:xfrm>
          <a:noFill/>
        </p:grpSpPr>
        <p:sp>
          <p:nvSpPr>
            <p:cNvPr id="385" name="Rectangle 384"/>
            <p:cNvSpPr/>
            <p:nvPr/>
          </p:nvSpPr>
          <p:spPr>
            <a:xfrm>
              <a:off x="4227578" y="3284354"/>
              <a:ext cx="325391" cy="325120"/>
            </a:xfrm>
            <a:prstGeom prst="rect">
              <a:avLst/>
            </a:prstGeom>
            <a:grp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4227577" y="3609474"/>
              <a:ext cx="325391" cy="325120"/>
            </a:xfrm>
            <a:prstGeom prst="rect">
              <a:avLst/>
            </a:prstGeom>
            <a:grp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7" name="Rectangle 386"/>
            <p:cNvSpPr/>
            <p:nvPr/>
          </p:nvSpPr>
          <p:spPr>
            <a:xfrm>
              <a:off x="4227577" y="3934594"/>
              <a:ext cx="325391" cy="325120"/>
            </a:xfrm>
            <a:prstGeom prst="rect">
              <a:avLst/>
            </a:prstGeom>
            <a:grp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4227576" y="4261397"/>
              <a:ext cx="325391" cy="325120"/>
            </a:xfrm>
            <a:prstGeom prst="rect">
              <a:avLst/>
            </a:prstGeom>
            <a:grp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Rectangle 418"/>
            <p:cNvSpPr/>
            <p:nvPr/>
          </p:nvSpPr>
          <p:spPr>
            <a:xfrm>
              <a:off x="4227575" y="4586517"/>
              <a:ext cx="325391" cy="325120"/>
            </a:xfrm>
            <a:prstGeom prst="rect">
              <a:avLst/>
            </a:prstGeom>
            <a:grp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Rectangle 419"/>
            <p:cNvSpPr/>
            <p:nvPr/>
          </p:nvSpPr>
          <p:spPr>
            <a:xfrm>
              <a:off x="4227575" y="4912478"/>
              <a:ext cx="325391" cy="325120"/>
            </a:xfrm>
            <a:prstGeom prst="rect">
              <a:avLst/>
            </a:prstGeom>
            <a:grp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414661" y="6519097"/>
            <a:ext cx="741925" cy="685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29196" y="6519097"/>
            <a:ext cx="741925" cy="685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843731" y="6519097"/>
            <a:ext cx="741925" cy="685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058266" y="6519097"/>
            <a:ext cx="741925" cy="685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272801" y="6519097"/>
            <a:ext cx="741925" cy="685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6487336" y="6519097"/>
            <a:ext cx="741925" cy="685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iamond 1"/>
          <p:cNvSpPr/>
          <p:nvPr/>
        </p:nvSpPr>
        <p:spPr>
          <a:xfrm>
            <a:off x="381002" y="5094524"/>
            <a:ext cx="828163" cy="84628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4" name="Diamond 93"/>
          <p:cNvSpPr/>
          <p:nvPr/>
        </p:nvSpPr>
        <p:spPr>
          <a:xfrm>
            <a:off x="1582361" y="5094524"/>
            <a:ext cx="828163" cy="84628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2" idx="3"/>
            <a:endCxn id="94" idx="1"/>
          </p:cNvCxnSpPr>
          <p:nvPr/>
        </p:nvCxnSpPr>
        <p:spPr>
          <a:xfrm>
            <a:off x="1209163" y="5517664"/>
            <a:ext cx="3731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8" name="Diamond 97"/>
          <p:cNvSpPr/>
          <p:nvPr/>
        </p:nvSpPr>
        <p:spPr>
          <a:xfrm>
            <a:off x="2843731" y="5094524"/>
            <a:ext cx="828163" cy="84628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9" name="Diamond 98"/>
          <p:cNvSpPr/>
          <p:nvPr/>
        </p:nvSpPr>
        <p:spPr>
          <a:xfrm>
            <a:off x="4045090" y="5094524"/>
            <a:ext cx="828163" cy="84628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0" name="Straight Arrow Connector 99"/>
          <p:cNvCxnSpPr>
            <a:stCxn id="98" idx="3"/>
            <a:endCxn id="99" idx="1"/>
          </p:cNvCxnSpPr>
          <p:nvPr/>
        </p:nvCxnSpPr>
        <p:spPr>
          <a:xfrm>
            <a:off x="3671892" y="5517664"/>
            <a:ext cx="3731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1" name="Diamond 100"/>
          <p:cNvSpPr/>
          <p:nvPr/>
        </p:nvSpPr>
        <p:spPr>
          <a:xfrm>
            <a:off x="5246746" y="5094524"/>
            <a:ext cx="828163" cy="84628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Diamond 101"/>
          <p:cNvSpPr/>
          <p:nvPr/>
        </p:nvSpPr>
        <p:spPr>
          <a:xfrm>
            <a:off x="6448105" y="5094524"/>
            <a:ext cx="828163" cy="84628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3" name="Straight Arrow Connector 102"/>
          <p:cNvCxnSpPr>
            <a:stCxn id="101" idx="3"/>
            <a:endCxn id="102" idx="1"/>
          </p:cNvCxnSpPr>
          <p:nvPr/>
        </p:nvCxnSpPr>
        <p:spPr>
          <a:xfrm>
            <a:off x="6074907" y="5517664"/>
            <a:ext cx="3731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endCxn id="98" idx="1"/>
          </p:cNvCxnSpPr>
          <p:nvPr/>
        </p:nvCxnSpPr>
        <p:spPr>
          <a:xfrm>
            <a:off x="2410524" y="5517664"/>
            <a:ext cx="4332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endCxn id="101" idx="1"/>
          </p:cNvCxnSpPr>
          <p:nvPr/>
        </p:nvCxnSpPr>
        <p:spPr>
          <a:xfrm>
            <a:off x="4873253" y="5517664"/>
            <a:ext cx="3734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7" idx="0"/>
            <a:endCxn id="2" idx="2"/>
          </p:cNvCxnSpPr>
          <p:nvPr/>
        </p:nvCxnSpPr>
        <p:spPr>
          <a:xfrm flipV="1">
            <a:off x="785622" y="5940806"/>
            <a:ext cx="9460" cy="5782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1996440" y="5940805"/>
            <a:ext cx="9460" cy="5782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V="1">
            <a:off x="3238141" y="5933274"/>
            <a:ext cx="9460" cy="5782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V="1">
            <a:off x="4448959" y="5933275"/>
            <a:ext cx="9460" cy="5782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V="1">
            <a:off x="5649445" y="5945393"/>
            <a:ext cx="9460" cy="5782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1">
            <a:off x="6848836" y="5940805"/>
            <a:ext cx="9460" cy="5782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5170" y="5317609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846946" y="5308615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107899" y="5317609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309555" y="5308615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507309" y="5317609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6709712" y="5317609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</a:t>
            </a:r>
          </a:p>
        </p:txBody>
      </p:sp>
      <p:sp>
        <p:nvSpPr>
          <p:cNvPr id="123" name="Diamond 122"/>
          <p:cNvSpPr/>
          <p:nvPr/>
        </p:nvSpPr>
        <p:spPr>
          <a:xfrm>
            <a:off x="381002" y="3869873"/>
            <a:ext cx="828163" cy="846280"/>
          </a:xfrm>
          <a:prstGeom prst="diamond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4" name="Diamond 123"/>
          <p:cNvSpPr/>
          <p:nvPr/>
        </p:nvSpPr>
        <p:spPr>
          <a:xfrm>
            <a:off x="1582361" y="3869873"/>
            <a:ext cx="828163" cy="846280"/>
          </a:xfrm>
          <a:prstGeom prst="diamond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5" name="Straight Arrow Connector 124"/>
          <p:cNvCxnSpPr>
            <a:stCxn id="124" idx="1"/>
            <a:endCxn id="123" idx="3"/>
          </p:cNvCxnSpPr>
          <p:nvPr/>
        </p:nvCxnSpPr>
        <p:spPr>
          <a:xfrm flipH="1">
            <a:off x="1209163" y="4293013"/>
            <a:ext cx="37319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6" name="Diamond 125"/>
          <p:cNvSpPr/>
          <p:nvPr/>
        </p:nvSpPr>
        <p:spPr>
          <a:xfrm>
            <a:off x="2843731" y="3869873"/>
            <a:ext cx="828163" cy="846280"/>
          </a:xfrm>
          <a:prstGeom prst="diamond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7" name="Diamond 126"/>
          <p:cNvSpPr/>
          <p:nvPr/>
        </p:nvSpPr>
        <p:spPr>
          <a:xfrm>
            <a:off x="4045090" y="3869873"/>
            <a:ext cx="828163" cy="846280"/>
          </a:xfrm>
          <a:prstGeom prst="diamond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8" name="Straight Arrow Connector 127"/>
          <p:cNvCxnSpPr>
            <a:stCxn id="127" idx="1"/>
            <a:endCxn id="126" idx="3"/>
          </p:cNvCxnSpPr>
          <p:nvPr/>
        </p:nvCxnSpPr>
        <p:spPr>
          <a:xfrm flipH="1">
            <a:off x="3671892" y="4293013"/>
            <a:ext cx="37319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9" name="Diamond 128"/>
          <p:cNvSpPr/>
          <p:nvPr/>
        </p:nvSpPr>
        <p:spPr>
          <a:xfrm>
            <a:off x="5246746" y="3869873"/>
            <a:ext cx="828163" cy="846280"/>
          </a:xfrm>
          <a:prstGeom prst="diamond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0" name="Diamond 129"/>
          <p:cNvSpPr/>
          <p:nvPr/>
        </p:nvSpPr>
        <p:spPr>
          <a:xfrm>
            <a:off x="6448105" y="3869873"/>
            <a:ext cx="828163" cy="846280"/>
          </a:xfrm>
          <a:prstGeom prst="diamond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1" name="Straight Arrow Connector 130"/>
          <p:cNvCxnSpPr>
            <a:stCxn id="130" idx="1"/>
            <a:endCxn id="129" idx="3"/>
          </p:cNvCxnSpPr>
          <p:nvPr/>
        </p:nvCxnSpPr>
        <p:spPr>
          <a:xfrm flipH="1">
            <a:off x="6074907" y="4293013"/>
            <a:ext cx="37319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26" idx="1"/>
            <a:endCxn id="124" idx="3"/>
          </p:cNvCxnSpPr>
          <p:nvPr/>
        </p:nvCxnSpPr>
        <p:spPr>
          <a:xfrm flipH="1">
            <a:off x="2410524" y="4293013"/>
            <a:ext cx="433207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9" idx="1"/>
            <a:endCxn id="127" idx="3"/>
          </p:cNvCxnSpPr>
          <p:nvPr/>
        </p:nvCxnSpPr>
        <p:spPr>
          <a:xfrm flipH="1">
            <a:off x="4873253" y="4293013"/>
            <a:ext cx="373493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645170" y="4092958"/>
            <a:ext cx="381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R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3107899" y="4092958"/>
            <a:ext cx="381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R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4309555" y="4083964"/>
            <a:ext cx="381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R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5507309" y="4092958"/>
            <a:ext cx="381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R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6709712" y="4092958"/>
            <a:ext cx="381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R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1846529" y="4083964"/>
            <a:ext cx="381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R</a:t>
            </a:r>
          </a:p>
        </p:txBody>
      </p:sp>
      <p:sp>
        <p:nvSpPr>
          <p:cNvPr id="474" name="Freeform 473"/>
          <p:cNvSpPr/>
          <p:nvPr/>
        </p:nvSpPr>
        <p:spPr>
          <a:xfrm>
            <a:off x="791316" y="4511039"/>
            <a:ext cx="572526" cy="1996440"/>
          </a:xfrm>
          <a:custGeom>
            <a:avLst/>
            <a:gdLst>
              <a:gd name="connsiteX0" fmla="*/ 198120 w 572526"/>
              <a:gd name="connsiteY0" fmla="*/ 0 h 1996440"/>
              <a:gd name="connsiteX1" fmla="*/ 568960 w 572526"/>
              <a:gd name="connsiteY1" fmla="*/ 995680 h 1996440"/>
              <a:gd name="connsiteX2" fmla="*/ 0 w 572526"/>
              <a:gd name="connsiteY2" fmla="*/ 1996440 h 1996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2526" h="1996440">
                <a:moveTo>
                  <a:pt x="198120" y="0"/>
                </a:moveTo>
                <a:cubicBezTo>
                  <a:pt x="400050" y="331470"/>
                  <a:pt x="601980" y="662940"/>
                  <a:pt x="568960" y="995680"/>
                </a:cubicBezTo>
                <a:cubicBezTo>
                  <a:pt x="535940" y="1328420"/>
                  <a:pt x="267970" y="1662430"/>
                  <a:pt x="0" y="1996440"/>
                </a:cubicBezTo>
              </a:path>
            </a:pathLst>
          </a:custGeom>
          <a:noFill/>
          <a:ln w="28575">
            <a:solidFill>
              <a:schemeClr val="accent2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0" name="Freeform 179"/>
          <p:cNvSpPr/>
          <p:nvPr/>
        </p:nvSpPr>
        <p:spPr>
          <a:xfrm>
            <a:off x="2009594" y="4510450"/>
            <a:ext cx="572526" cy="1996440"/>
          </a:xfrm>
          <a:custGeom>
            <a:avLst/>
            <a:gdLst>
              <a:gd name="connsiteX0" fmla="*/ 198120 w 572526"/>
              <a:gd name="connsiteY0" fmla="*/ 0 h 1996440"/>
              <a:gd name="connsiteX1" fmla="*/ 568960 w 572526"/>
              <a:gd name="connsiteY1" fmla="*/ 995680 h 1996440"/>
              <a:gd name="connsiteX2" fmla="*/ 0 w 572526"/>
              <a:gd name="connsiteY2" fmla="*/ 1996440 h 1996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2526" h="1996440">
                <a:moveTo>
                  <a:pt x="198120" y="0"/>
                </a:moveTo>
                <a:cubicBezTo>
                  <a:pt x="400050" y="331470"/>
                  <a:pt x="601980" y="662940"/>
                  <a:pt x="568960" y="995680"/>
                </a:cubicBezTo>
                <a:cubicBezTo>
                  <a:pt x="535940" y="1328420"/>
                  <a:pt x="267970" y="1662430"/>
                  <a:pt x="0" y="1996440"/>
                </a:cubicBezTo>
              </a:path>
            </a:pathLst>
          </a:custGeom>
          <a:noFill/>
          <a:ln w="28575">
            <a:solidFill>
              <a:schemeClr val="accent2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1" name="Freeform 180"/>
          <p:cNvSpPr/>
          <p:nvPr/>
        </p:nvSpPr>
        <p:spPr>
          <a:xfrm>
            <a:off x="3248831" y="4500600"/>
            <a:ext cx="572526" cy="1996440"/>
          </a:xfrm>
          <a:custGeom>
            <a:avLst/>
            <a:gdLst>
              <a:gd name="connsiteX0" fmla="*/ 198120 w 572526"/>
              <a:gd name="connsiteY0" fmla="*/ 0 h 1996440"/>
              <a:gd name="connsiteX1" fmla="*/ 568960 w 572526"/>
              <a:gd name="connsiteY1" fmla="*/ 995680 h 1996440"/>
              <a:gd name="connsiteX2" fmla="*/ 0 w 572526"/>
              <a:gd name="connsiteY2" fmla="*/ 1996440 h 1996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2526" h="1996440">
                <a:moveTo>
                  <a:pt x="198120" y="0"/>
                </a:moveTo>
                <a:cubicBezTo>
                  <a:pt x="400050" y="331470"/>
                  <a:pt x="601980" y="662940"/>
                  <a:pt x="568960" y="995680"/>
                </a:cubicBezTo>
                <a:cubicBezTo>
                  <a:pt x="535940" y="1328420"/>
                  <a:pt x="267970" y="1662430"/>
                  <a:pt x="0" y="1996440"/>
                </a:cubicBezTo>
              </a:path>
            </a:pathLst>
          </a:custGeom>
          <a:noFill/>
          <a:ln w="28575">
            <a:solidFill>
              <a:schemeClr val="accent2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2" name="Freeform 181"/>
          <p:cNvSpPr/>
          <p:nvPr/>
        </p:nvSpPr>
        <p:spPr>
          <a:xfrm>
            <a:off x="4466096" y="4504125"/>
            <a:ext cx="572526" cy="1996440"/>
          </a:xfrm>
          <a:custGeom>
            <a:avLst/>
            <a:gdLst>
              <a:gd name="connsiteX0" fmla="*/ 198120 w 572526"/>
              <a:gd name="connsiteY0" fmla="*/ 0 h 1996440"/>
              <a:gd name="connsiteX1" fmla="*/ 568960 w 572526"/>
              <a:gd name="connsiteY1" fmla="*/ 995680 h 1996440"/>
              <a:gd name="connsiteX2" fmla="*/ 0 w 572526"/>
              <a:gd name="connsiteY2" fmla="*/ 1996440 h 1996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2526" h="1996440">
                <a:moveTo>
                  <a:pt x="198120" y="0"/>
                </a:moveTo>
                <a:cubicBezTo>
                  <a:pt x="400050" y="331470"/>
                  <a:pt x="601980" y="662940"/>
                  <a:pt x="568960" y="995680"/>
                </a:cubicBezTo>
                <a:cubicBezTo>
                  <a:pt x="535940" y="1328420"/>
                  <a:pt x="267970" y="1662430"/>
                  <a:pt x="0" y="1996440"/>
                </a:cubicBezTo>
              </a:path>
            </a:pathLst>
          </a:custGeom>
          <a:noFill/>
          <a:ln w="28575">
            <a:solidFill>
              <a:schemeClr val="accent2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3" name="Freeform 182"/>
          <p:cNvSpPr/>
          <p:nvPr/>
        </p:nvSpPr>
        <p:spPr>
          <a:xfrm>
            <a:off x="5656357" y="4519444"/>
            <a:ext cx="572526" cy="1996440"/>
          </a:xfrm>
          <a:custGeom>
            <a:avLst/>
            <a:gdLst>
              <a:gd name="connsiteX0" fmla="*/ 198120 w 572526"/>
              <a:gd name="connsiteY0" fmla="*/ 0 h 1996440"/>
              <a:gd name="connsiteX1" fmla="*/ 568960 w 572526"/>
              <a:gd name="connsiteY1" fmla="*/ 995680 h 1996440"/>
              <a:gd name="connsiteX2" fmla="*/ 0 w 572526"/>
              <a:gd name="connsiteY2" fmla="*/ 1996440 h 1996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2526" h="1996440">
                <a:moveTo>
                  <a:pt x="198120" y="0"/>
                </a:moveTo>
                <a:cubicBezTo>
                  <a:pt x="400050" y="331470"/>
                  <a:pt x="601980" y="662940"/>
                  <a:pt x="568960" y="995680"/>
                </a:cubicBezTo>
                <a:cubicBezTo>
                  <a:pt x="535940" y="1328420"/>
                  <a:pt x="267970" y="1662430"/>
                  <a:pt x="0" y="1996440"/>
                </a:cubicBezTo>
              </a:path>
            </a:pathLst>
          </a:custGeom>
          <a:noFill/>
          <a:ln w="28575">
            <a:solidFill>
              <a:schemeClr val="accent2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4" name="Freeform 183"/>
          <p:cNvSpPr/>
          <p:nvPr/>
        </p:nvSpPr>
        <p:spPr>
          <a:xfrm>
            <a:off x="6865506" y="4502574"/>
            <a:ext cx="572526" cy="1996440"/>
          </a:xfrm>
          <a:custGeom>
            <a:avLst/>
            <a:gdLst>
              <a:gd name="connsiteX0" fmla="*/ 198120 w 572526"/>
              <a:gd name="connsiteY0" fmla="*/ 0 h 1996440"/>
              <a:gd name="connsiteX1" fmla="*/ 568960 w 572526"/>
              <a:gd name="connsiteY1" fmla="*/ 995680 h 1996440"/>
              <a:gd name="connsiteX2" fmla="*/ 0 w 572526"/>
              <a:gd name="connsiteY2" fmla="*/ 1996440 h 1996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2526" h="1996440">
                <a:moveTo>
                  <a:pt x="198120" y="0"/>
                </a:moveTo>
                <a:cubicBezTo>
                  <a:pt x="400050" y="331470"/>
                  <a:pt x="601980" y="662940"/>
                  <a:pt x="568960" y="995680"/>
                </a:cubicBezTo>
                <a:cubicBezTo>
                  <a:pt x="535940" y="1328420"/>
                  <a:pt x="267970" y="1662430"/>
                  <a:pt x="0" y="1996440"/>
                </a:cubicBezTo>
              </a:path>
            </a:pathLst>
          </a:custGeom>
          <a:noFill/>
          <a:ln w="28575">
            <a:solidFill>
              <a:schemeClr val="accent2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78" name="Curved Connector 477"/>
          <p:cNvCxnSpPr>
            <a:stCxn id="123" idx="1"/>
            <a:endCxn id="385" idx="0"/>
          </p:cNvCxnSpPr>
          <p:nvPr/>
        </p:nvCxnSpPr>
        <p:spPr>
          <a:xfrm rot="10800000" flipH="1">
            <a:off x="381001" y="3221665"/>
            <a:ext cx="23373" cy="1071351"/>
          </a:xfrm>
          <a:prstGeom prst="curvedConnector3">
            <a:avLst>
              <a:gd name="adj1" fmla="val -1471805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3" name="Curved Connector 192"/>
          <p:cNvCxnSpPr>
            <a:stCxn id="102" idx="3"/>
            <a:endCxn id="202" idx="2"/>
          </p:cNvCxnSpPr>
          <p:nvPr/>
        </p:nvCxnSpPr>
        <p:spPr>
          <a:xfrm flipV="1">
            <a:off x="7276268" y="3221662"/>
            <a:ext cx="22047" cy="2296002"/>
          </a:xfrm>
          <a:prstGeom prst="curvedConnector3">
            <a:avLst>
              <a:gd name="adj1" fmla="val 2148120"/>
            </a:avLst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96" name="Group 195"/>
          <p:cNvGrpSpPr/>
          <p:nvPr/>
        </p:nvGrpSpPr>
        <p:grpSpPr>
          <a:xfrm rot="16200000">
            <a:off x="6052384" y="2152232"/>
            <a:ext cx="353001" cy="2138861"/>
            <a:chOff x="4227575" y="3284354"/>
            <a:chExt cx="325394" cy="1953244"/>
          </a:xfrm>
          <a:noFill/>
        </p:grpSpPr>
        <p:sp>
          <p:nvSpPr>
            <p:cNvPr id="197" name="Rectangle 196"/>
            <p:cNvSpPr/>
            <p:nvPr/>
          </p:nvSpPr>
          <p:spPr>
            <a:xfrm>
              <a:off x="4227578" y="3284354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4227577" y="3609474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4227577" y="3934594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4227576" y="4261397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4227575" y="4586517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4227575" y="4912478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7" name="Group 206"/>
          <p:cNvGrpSpPr/>
          <p:nvPr/>
        </p:nvGrpSpPr>
        <p:grpSpPr>
          <a:xfrm rot="16200000">
            <a:off x="8654816" y="2152228"/>
            <a:ext cx="353001" cy="2138861"/>
            <a:chOff x="4227575" y="3284354"/>
            <a:chExt cx="325394" cy="1953244"/>
          </a:xfrm>
          <a:noFill/>
        </p:grpSpPr>
        <p:sp>
          <p:nvSpPr>
            <p:cNvPr id="208" name="Rectangle 207"/>
            <p:cNvSpPr/>
            <p:nvPr/>
          </p:nvSpPr>
          <p:spPr>
            <a:xfrm>
              <a:off x="4227578" y="3284354"/>
              <a:ext cx="325391" cy="3251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4227577" y="3609474"/>
              <a:ext cx="325391" cy="3251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4227577" y="3934594"/>
              <a:ext cx="325391" cy="3251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4227576" y="4261397"/>
              <a:ext cx="325391" cy="3251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4227575" y="4586517"/>
              <a:ext cx="325391" cy="3251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4227575" y="4912478"/>
              <a:ext cx="325391" cy="3251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1" name="Rectangle 70"/>
          <p:cNvSpPr/>
          <p:nvPr/>
        </p:nvSpPr>
        <p:spPr>
          <a:xfrm>
            <a:off x="8181007" y="4562996"/>
            <a:ext cx="1300621" cy="11547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Lookup Table</a:t>
            </a:r>
          </a:p>
        </p:txBody>
      </p:sp>
      <p:cxnSp>
        <p:nvCxnSpPr>
          <p:cNvPr id="217" name="Straight Arrow Connector 216"/>
          <p:cNvCxnSpPr>
            <a:stCxn id="352" idx="0"/>
            <a:endCxn id="71" idx="2"/>
          </p:cNvCxnSpPr>
          <p:nvPr/>
        </p:nvCxnSpPr>
        <p:spPr>
          <a:xfrm flipH="1" flipV="1">
            <a:off x="8831318" y="5717721"/>
            <a:ext cx="1157553" cy="8195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534929" y="4557339"/>
            <a:ext cx="1300621" cy="11547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Syntactic Tags</a:t>
            </a:r>
          </a:p>
        </p:txBody>
      </p:sp>
      <p:cxnSp>
        <p:nvCxnSpPr>
          <p:cNvPr id="222" name="Straight Arrow Connector 221"/>
          <p:cNvCxnSpPr>
            <a:stCxn id="352" idx="0"/>
            <a:endCxn id="220" idx="2"/>
          </p:cNvCxnSpPr>
          <p:nvPr/>
        </p:nvCxnSpPr>
        <p:spPr>
          <a:xfrm flipV="1">
            <a:off x="9988871" y="5712062"/>
            <a:ext cx="1196369" cy="8252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226" name="Group 225"/>
          <p:cNvGrpSpPr/>
          <p:nvPr/>
        </p:nvGrpSpPr>
        <p:grpSpPr>
          <a:xfrm rot="16200000">
            <a:off x="11035736" y="2152228"/>
            <a:ext cx="353001" cy="2138861"/>
            <a:chOff x="4227575" y="3284354"/>
            <a:chExt cx="325394" cy="1953244"/>
          </a:xfrm>
          <a:noFill/>
        </p:grpSpPr>
        <p:sp>
          <p:nvSpPr>
            <p:cNvPr id="227" name="Rectangle 226"/>
            <p:cNvSpPr/>
            <p:nvPr/>
          </p:nvSpPr>
          <p:spPr>
            <a:xfrm>
              <a:off x="4227578" y="3284354"/>
              <a:ext cx="325391" cy="3251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4227577" y="3609474"/>
              <a:ext cx="325391" cy="3251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4227577" y="3934594"/>
              <a:ext cx="325391" cy="3251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4227576" y="4261397"/>
              <a:ext cx="325391" cy="3251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4227575" y="4586517"/>
              <a:ext cx="325391" cy="3251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4227575" y="4912478"/>
              <a:ext cx="325391" cy="32512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33" name="Straight Arrow Connector 232"/>
          <p:cNvCxnSpPr>
            <a:stCxn id="71" idx="0"/>
          </p:cNvCxnSpPr>
          <p:nvPr/>
        </p:nvCxnSpPr>
        <p:spPr>
          <a:xfrm flipH="1" flipV="1">
            <a:off x="8829932" y="3398154"/>
            <a:ext cx="1384" cy="11648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H="1" flipV="1">
            <a:off x="11204597" y="3398154"/>
            <a:ext cx="1384" cy="11648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2" name="Left Brace 81"/>
          <p:cNvSpPr/>
          <p:nvPr/>
        </p:nvSpPr>
        <p:spPr>
          <a:xfrm rot="5400000">
            <a:off x="3667290" y="-316101"/>
            <a:ext cx="367184" cy="6180987"/>
          </a:xfrm>
          <a:prstGeom prst="leftBrace">
            <a:avLst>
              <a:gd name="adj1" fmla="val 153487"/>
              <a:gd name="adj2" fmla="val 50000"/>
            </a:avLst>
          </a:prstGeom>
          <a:grp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9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487377" y="1951754"/>
            <a:ext cx="4863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Character-level Word Representation</a:t>
            </a:r>
            <a:endParaRPr lang="en-US" sz="2400" dirty="0"/>
          </a:p>
        </p:txBody>
      </p:sp>
      <p:sp>
        <p:nvSpPr>
          <p:cNvPr id="241" name="TextBox 240"/>
          <p:cNvSpPr txBox="1"/>
          <p:nvPr/>
        </p:nvSpPr>
        <p:spPr>
          <a:xfrm>
            <a:off x="7699882" y="1905001"/>
            <a:ext cx="23156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Word-level Word Representation</a:t>
            </a:r>
            <a:endParaRPr lang="en-US" sz="2400" dirty="0"/>
          </a:p>
        </p:txBody>
      </p:sp>
      <p:sp>
        <p:nvSpPr>
          <p:cNvPr id="242" name="TextBox 241"/>
          <p:cNvSpPr txBox="1"/>
          <p:nvPr/>
        </p:nvSpPr>
        <p:spPr>
          <a:xfrm>
            <a:off x="10015513" y="1905001"/>
            <a:ext cx="23088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Syntactical Word Representation</a:t>
            </a:r>
            <a:endParaRPr lang="en-US" sz="2400" dirty="0"/>
          </a:p>
        </p:txBody>
      </p:sp>
      <p:grpSp>
        <p:nvGrpSpPr>
          <p:cNvPr id="84" name="Group 83"/>
          <p:cNvGrpSpPr/>
          <p:nvPr/>
        </p:nvGrpSpPr>
        <p:grpSpPr>
          <a:xfrm>
            <a:off x="2137283" y="685800"/>
            <a:ext cx="8567763" cy="353010"/>
            <a:chOff x="1981200" y="2771190"/>
            <a:chExt cx="8567763" cy="353010"/>
          </a:xfrm>
        </p:grpSpPr>
        <p:sp>
          <p:nvSpPr>
            <p:cNvPr id="245" name="Rectangle 244"/>
            <p:cNvSpPr/>
            <p:nvPr/>
          </p:nvSpPr>
          <p:spPr>
            <a:xfrm rot="16200000">
              <a:off x="4121570" y="2769690"/>
              <a:ext cx="352998" cy="356016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6" name="Rectangle 245"/>
            <p:cNvSpPr/>
            <p:nvPr/>
          </p:nvSpPr>
          <p:spPr>
            <a:xfrm rot="16200000">
              <a:off x="4477586" y="2769691"/>
              <a:ext cx="352998" cy="356016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7" name="Rectangle 246"/>
            <p:cNvSpPr/>
            <p:nvPr/>
          </p:nvSpPr>
          <p:spPr>
            <a:xfrm rot="16200000">
              <a:off x="4833603" y="2769691"/>
              <a:ext cx="352998" cy="356016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Rectangle 247"/>
            <p:cNvSpPr/>
            <p:nvPr/>
          </p:nvSpPr>
          <p:spPr>
            <a:xfrm rot="16200000">
              <a:off x="5191462" y="2769692"/>
              <a:ext cx="352998" cy="356016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9" name="Rectangle 248"/>
            <p:cNvSpPr/>
            <p:nvPr/>
          </p:nvSpPr>
          <p:spPr>
            <a:xfrm rot="16200000">
              <a:off x="5547478" y="2769693"/>
              <a:ext cx="352998" cy="356016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0" name="Rectangle 249"/>
            <p:cNvSpPr/>
            <p:nvPr/>
          </p:nvSpPr>
          <p:spPr>
            <a:xfrm rot="16200000">
              <a:off x="5904415" y="2769693"/>
              <a:ext cx="352998" cy="356016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2" name="Rectangle 251"/>
            <p:cNvSpPr/>
            <p:nvPr/>
          </p:nvSpPr>
          <p:spPr>
            <a:xfrm rot="16200000">
              <a:off x="6260971" y="2769687"/>
              <a:ext cx="352998" cy="356016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3" name="Rectangle 252"/>
            <p:cNvSpPr/>
            <p:nvPr/>
          </p:nvSpPr>
          <p:spPr>
            <a:xfrm rot="16200000">
              <a:off x="6616987" y="2769688"/>
              <a:ext cx="352998" cy="356016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4" name="Rectangle 253"/>
            <p:cNvSpPr/>
            <p:nvPr/>
          </p:nvSpPr>
          <p:spPr>
            <a:xfrm rot="16200000">
              <a:off x="6973004" y="2769688"/>
              <a:ext cx="352998" cy="356016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5" name="Rectangle 254"/>
            <p:cNvSpPr/>
            <p:nvPr/>
          </p:nvSpPr>
          <p:spPr>
            <a:xfrm rot="16200000">
              <a:off x="7330863" y="2769689"/>
              <a:ext cx="352998" cy="356016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" name="Rectangle 255"/>
            <p:cNvSpPr/>
            <p:nvPr/>
          </p:nvSpPr>
          <p:spPr>
            <a:xfrm rot="16200000">
              <a:off x="7686879" y="2769690"/>
              <a:ext cx="352998" cy="356016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7" name="Rectangle 256"/>
            <p:cNvSpPr/>
            <p:nvPr/>
          </p:nvSpPr>
          <p:spPr>
            <a:xfrm rot="16200000">
              <a:off x="8043816" y="2769690"/>
              <a:ext cx="352998" cy="356016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8" name="Rectangle 257"/>
            <p:cNvSpPr/>
            <p:nvPr/>
          </p:nvSpPr>
          <p:spPr>
            <a:xfrm rot="16200000">
              <a:off x="8411611" y="2769684"/>
              <a:ext cx="352998" cy="356016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9" name="Rectangle 258"/>
            <p:cNvSpPr/>
            <p:nvPr/>
          </p:nvSpPr>
          <p:spPr>
            <a:xfrm rot="16200000">
              <a:off x="8767627" y="2769685"/>
              <a:ext cx="352998" cy="356016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0" name="Rectangle 259"/>
            <p:cNvSpPr/>
            <p:nvPr/>
          </p:nvSpPr>
          <p:spPr>
            <a:xfrm rot="16200000">
              <a:off x="9123644" y="2769685"/>
              <a:ext cx="352998" cy="356016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1" name="Rectangle 260"/>
            <p:cNvSpPr/>
            <p:nvPr/>
          </p:nvSpPr>
          <p:spPr>
            <a:xfrm rot="16200000">
              <a:off x="9481503" y="2769686"/>
              <a:ext cx="352998" cy="356016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2" name="Rectangle 261"/>
            <p:cNvSpPr/>
            <p:nvPr/>
          </p:nvSpPr>
          <p:spPr>
            <a:xfrm rot="16200000">
              <a:off x="9837519" y="2769687"/>
              <a:ext cx="352998" cy="356016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3" name="Rectangle 262"/>
            <p:cNvSpPr/>
            <p:nvPr/>
          </p:nvSpPr>
          <p:spPr>
            <a:xfrm rot="16200000">
              <a:off x="10194456" y="2769687"/>
              <a:ext cx="352998" cy="356016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4" name="Rectangle 263"/>
            <p:cNvSpPr/>
            <p:nvPr/>
          </p:nvSpPr>
          <p:spPr>
            <a:xfrm rot="16200000">
              <a:off x="1982709" y="2769681"/>
              <a:ext cx="352998" cy="356016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5" name="Rectangle 264"/>
            <p:cNvSpPr/>
            <p:nvPr/>
          </p:nvSpPr>
          <p:spPr>
            <a:xfrm rot="16200000">
              <a:off x="2338725" y="2769682"/>
              <a:ext cx="352998" cy="356016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" name="Rectangle 265"/>
            <p:cNvSpPr/>
            <p:nvPr/>
          </p:nvSpPr>
          <p:spPr>
            <a:xfrm rot="16200000">
              <a:off x="2694742" y="2769682"/>
              <a:ext cx="352998" cy="356016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7" name="Rectangle 266"/>
            <p:cNvSpPr/>
            <p:nvPr/>
          </p:nvSpPr>
          <p:spPr>
            <a:xfrm rot="16200000">
              <a:off x="3052601" y="2769683"/>
              <a:ext cx="352998" cy="356016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8" name="Rectangle 267"/>
            <p:cNvSpPr/>
            <p:nvPr/>
          </p:nvSpPr>
          <p:spPr>
            <a:xfrm rot="16200000">
              <a:off x="3408617" y="2769684"/>
              <a:ext cx="352998" cy="356016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9" name="Rectangle 268"/>
            <p:cNvSpPr/>
            <p:nvPr/>
          </p:nvSpPr>
          <p:spPr>
            <a:xfrm rot="16200000">
              <a:off x="3765554" y="2769684"/>
              <a:ext cx="352998" cy="356016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0" name="Left Brace 269"/>
          <p:cNvSpPr/>
          <p:nvPr/>
        </p:nvSpPr>
        <p:spPr>
          <a:xfrm rot="5400000">
            <a:off x="6100049" y="-3973125"/>
            <a:ext cx="644892" cy="11254832"/>
          </a:xfrm>
          <a:prstGeom prst="leftBrace">
            <a:avLst>
              <a:gd name="adj1" fmla="val 153487"/>
              <a:gd name="adj2" fmla="val 50000"/>
            </a:avLst>
          </a:prstGeom>
          <a:grp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9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4007502" y="93216"/>
            <a:ext cx="5009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Comprehensive Word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57949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1701</TotalTime>
  <Words>35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Frank Xu</cp:lastModifiedBy>
  <cp:revision>94</cp:revision>
  <dcterms:created xsi:type="dcterms:W3CDTF">2017-04-14T08:48:38Z</dcterms:created>
  <dcterms:modified xsi:type="dcterms:W3CDTF">2017-07-06T06:40:34Z</dcterms:modified>
</cp:coreProperties>
</file>