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</p:sldIdLst>
  <p:sldSz cx="12801600" cy="10058400"/>
  <p:notesSz cx="6858000" cy="9144000"/>
  <p:defaultTextStyle>
    <a:defPPr>
      <a:defRPr lang="en-US"/>
    </a:defPPr>
    <a:lvl1pPr marL="0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1pPr>
    <a:lvl2pPr marL="277105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2pPr>
    <a:lvl3pPr marL="554211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3pPr>
    <a:lvl4pPr marL="831316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4pPr>
    <a:lvl5pPr marL="1108420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5pPr>
    <a:lvl6pPr marL="1385525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6pPr>
    <a:lvl7pPr marL="1662632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7pPr>
    <a:lvl8pPr marL="1939737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8pPr>
    <a:lvl9pPr marL="2216843" algn="l" defTabSz="554211" rtl="0" eaLnBrk="1" latinLnBrk="0" hangingPunct="1">
      <a:defRPr sz="10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CC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1" autoAdjust="0"/>
    <p:restoredTop sz="95958" autoAdjust="0"/>
  </p:normalViewPr>
  <p:slideViewPr>
    <p:cSldViewPr>
      <p:cViewPr varScale="1">
        <p:scale>
          <a:sx n="70" d="100"/>
          <a:sy n="70" d="100"/>
        </p:scale>
        <p:origin x="17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646133"/>
            <a:ext cx="10881360" cy="350181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282989"/>
            <a:ext cx="9601200" cy="2428451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8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35517"/>
            <a:ext cx="2760345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35517"/>
            <a:ext cx="8121015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8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7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507618"/>
            <a:ext cx="11041380" cy="4184014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731215"/>
            <a:ext cx="11041380" cy="2200274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677584"/>
            <a:ext cx="544068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677584"/>
            <a:ext cx="544068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4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35519"/>
            <a:ext cx="1104138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465706"/>
            <a:ext cx="5415676" cy="120840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674110"/>
            <a:ext cx="5415676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465706"/>
            <a:ext cx="5442347" cy="120840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674110"/>
            <a:ext cx="5442347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1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70560"/>
            <a:ext cx="4128849" cy="234696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448226"/>
            <a:ext cx="6480810" cy="714798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017520"/>
            <a:ext cx="4128849" cy="5590329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3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70560"/>
            <a:ext cx="4128849" cy="234696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448226"/>
            <a:ext cx="6480810" cy="714798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017520"/>
            <a:ext cx="4128849" cy="5590329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35519"/>
            <a:ext cx="1104138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677584"/>
            <a:ext cx="1104138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9322649"/>
            <a:ext cx="2880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694BB-E07A-4072-9D50-82589D44789C}" type="datetimeFigureOut">
              <a:rPr lang="en-US" smtClean="0"/>
              <a:t>7/6/2017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9322649"/>
            <a:ext cx="43205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9322649"/>
            <a:ext cx="2880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CB7E-0C4D-406A-867F-C937875D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roup 366"/>
          <p:cNvGrpSpPr/>
          <p:nvPr/>
        </p:nvGrpSpPr>
        <p:grpSpPr>
          <a:xfrm rot="10800000">
            <a:off x="7265674" y="5808521"/>
            <a:ext cx="502920" cy="3352800"/>
            <a:chOff x="4227575" y="3284354"/>
            <a:chExt cx="325394" cy="1953244"/>
          </a:xfrm>
          <a:noFill/>
        </p:grpSpPr>
        <p:sp>
          <p:nvSpPr>
            <p:cNvPr id="375" name="Rectangle 374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4904" y="6532865"/>
            <a:ext cx="314973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20" b="1" i="1" dirty="0"/>
              <a:t>Comprehensive</a:t>
            </a:r>
            <a:r>
              <a:rPr lang="en-US" sz="3520" dirty="0"/>
              <a:t> Word Representations 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4015741" y="9369369"/>
            <a:ext cx="771144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60" i="1" dirty="0"/>
              <a:t>So     ..    </a:t>
            </a:r>
            <a:r>
              <a:rPr lang="en-US" sz="3960" i="1" dirty="0" err="1"/>
              <a:t>kktny</a:t>
            </a:r>
            <a:r>
              <a:rPr lang="en-US" sz="3960" i="1" dirty="0"/>
              <a:t> </a:t>
            </a:r>
            <a:r>
              <a:rPr lang="en-US" sz="3960" i="1" dirty="0" smtClean="0"/>
              <a:t>   </a:t>
            </a:r>
            <a:r>
              <a:rPr lang="en-US" sz="3960" i="1" dirty="0"/>
              <a:t>in  </a:t>
            </a:r>
            <a:r>
              <a:rPr lang="en-US" sz="3960" i="1" dirty="0" smtClean="0"/>
              <a:t>    </a:t>
            </a:r>
            <a:r>
              <a:rPr lang="en-US" sz="3960" i="1" dirty="0"/>
              <a:t>30    </a:t>
            </a:r>
            <a:r>
              <a:rPr lang="en-US" sz="3960" i="1" dirty="0" err="1"/>
              <a:t>mins</a:t>
            </a:r>
            <a:r>
              <a:rPr lang="en-US" sz="3960" i="1" dirty="0"/>
              <a:t>    ?</a:t>
            </a:r>
          </a:p>
        </p:txBody>
      </p:sp>
      <p:grpSp>
        <p:nvGrpSpPr>
          <p:cNvPr id="353" name="Group 352"/>
          <p:cNvGrpSpPr/>
          <p:nvPr/>
        </p:nvGrpSpPr>
        <p:grpSpPr>
          <a:xfrm rot="10800000">
            <a:off x="5054852" y="5808521"/>
            <a:ext cx="502920" cy="3352800"/>
            <a:chOff x="4227575" y="3284354"/>
            <a:chExt cx="325394" cy="1953244"/>
          </a:xfrm>
          <a:noFill/>
        </p:grpSpPr>
        <p:sp>
          <p:nvSpPr>
            <p:cNvPr id="354" name="Rectangle 353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0" name="Group 359"/>
          <p:cNvGrpSpPr/>
          <p:nvPr/>
        </p:nvGrpSpPr>
        <p:grpSpPr>
          <a:xfrm rot="10800000">
            <a:off x="6137527" y="5808521"/>
            <a:ext cx="502920" cy="3352800"/>
            <a:chOff x="4227575" y="3284354"/>
            <a:chExt cx="325394" cy="1953244"/>
          </a:xfrm>
          <a:noFill/>
        </p:grpSpPr>
        <p:sp>
          <p:nvSpPr>
            <p:cNvPr id="361" name="Rectangle 360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8" name="Group 367"/>
          <p:cNvGrpSpPr/>
          <p:nvPr/>
        </p:nvGrpSpPr>
        <p:grpSpPr>
          <a:xfrm rot="10800000">
            <a:off x="9629653" y="5808521"/>
            <a:ext cx="502920" cy="3352800"/>
            <a:chOff x="4227575" y="3284354"/>
            <a:chExt cx="325394" cy="1953244"/>
          </a:xfrm>
          <a:noFill/>
        </p:grpSpPr>
        <p:sp>
          <p:nvSpPr>
            <p:cNvPr id="369" name="Rectangle 368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1" name="Group 380"/>
          <p:cNvGrpSpPr/>
          <p:nvPr/>
        </p:nvGrpSpPr>
        <p:grpSpPr>
          <a:xfrm rot="10800000">
            <a:off x="10778262" y="5808521"/>
            <a:ext cx="502920" cy="3352800"/>
            <a:chOff x="4227575" y="3284354"/>
            <a:chExt cx="325394" cy="1953244"/>
          </a:xfrm>
          <a:noFill/>
        </p:grpSpPr>
        <p:sp>
          <p:nvSpPr>
            <p:cNvPr id="385" name="Rectangle 384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4" name="Group 423"/>
          <p:cNvGrpSpPr/>
          <p:nvPr/>
        </p:nvGrpSpPr>
        <p:grpSpPr>
          <a:xfrm rot="10800000">
            <a:off x="8447665" y="5808521"/>
            <a:ext cx="502920" cy="3352800"/>
            <a:chOff x="4227575" y="3284354"/>
            <a:chExt cx="325394" cy="1953244"/>
          </a:xfrm>
          <a:noFill/>
        </p:grpSpPr>
        <p:sp>
          <p:nvSpPr>
            <p:cNvPr id="426" name="Rectangle 425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3" name="Group 432"/>
          <p:cNvGrpSpPr/>
          <p:nvPr/>
        </p:nvGrpSpPr>
        <p:grpSpPr>
          <a:xfrm rot="10800000">
            <a:off x="4049010" y="5808521"/>
            <a:ext cx="502920" cy="3352800"/>
            <a:chOff x="4227575" y="3284354"/>
            <a:chExt cx="325394" cy="1953244"/>
          </a:xfrm>
          <a:noFill/>
        </p:grpSpPr>
        <p:sp>
          <p:nvSpPr>
            <p:cNvPr id="434" name="Rectangle 433"/>
            <p:cNvSpPr/>
            <p:nvPr/>
          </p:nvSpPr>
          <p:spPr>
            <a:xfrm>
              <a:off x="4227578" y="328435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4227577" y="360947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4227577" y="3934594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4227576" y="426139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4227575" y="4586517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4227575" y="4912478"/>
              <a:ext cx="325391" cy="32512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85" tIns="50292" rIns="100585" bIns="50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6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658058" y="3840382"/>
            <a:ext cx="7829319" cy="100584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Bidirectional-LSTM </a:t>
            </a:r>
            <a:r>
              <a:rPr lang="en-US" sz="4000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40" name="Rectangle 439"/>
          <p:cNvSpPr/>
          <p:nvPr/>
        </p:nvSpPr>
        <p:spPr>
          <a:xfrm>
            <a:off x="3658057" y="2020711"/>
            <a:ext cx="7829319" cy="1005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CRF Layer</a:t>
            </a:r>
          </a:p>
        </p:txBody>
      </p:sp>
      <p:cxnSp>
        <p:nvCxnSpPr>
          <p:cNvPr id="11" name="Straight Arrow Connector 10"/>
          <p:cNvCxnSpPr>
            <a:stCxn id="439" idx="2"/>
          </p:cNvCxnSpPr>
          <p:nvPr/>
        </p:nvCxnSpPr>
        <p:spPr>
          <a:xfrm flipH="1" flipV="1">
            <a:off x="4300468" y="4830002"/>
            <a:ext cx="6" cy="978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/>
          <p:cNvCxnSpPr/>
          <p:nvPr/>
        </p:nvCxnSpPr>
        <p:spPr>
          <a:xfrm flipH="1" flipV="1">
            <a:off x="5306311" y="4830002"/>
            <a:ext cx="6" cy="978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/>
          <p:nvPr/>
        </p:nvCxnSpPr>
        <p:spPr>
          <a:xfrm flipH="1" flipV="1">
            <a:off x="6388986" y="4789367"/>
            <a:ext cx="6" cy="978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/>
          <p:cNvCxnSpPr/>
          <p:nvPr/>
        </p:nvCxnSpPr>
        <p:spPr>
          <a:xfrm flipH="1" flipV="1">
            <a:off x="7517128" y="4836152"/>
            <a:ext cx="6" cy="978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/>
          <p:cNvCxnSpPr/>
          <p:nvPr/>
        </p:nvCxnSpPr>
        <p:spPr>
          <a:xfrm flipH="1" flipV="1">
            <a:off x="8702616" y="4795517"/>
            <a:ext cx="6" cy="978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/>
          <p:cNvCxnSpPr/>
          <p:nvPr/>
        </p:nvCxnSpPr>
        <p:spPr>
          <a:xfrm flipH="1" flipV="1">
            <a:off x="9888103" y="4836152"/>
            <a:ext cx="6" cy="978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/>
          <p:cNvCxnSpPr/>
          <p:nvPr/>
        </p:nvCxnSpPr>
        <p:spPr>
          <a:xfrm flipH="1" flipV="1">
            <a:off x="11029721" y="4819411"/>
            <a:ext cx="6" cy="978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/>
          <p:cNvCxnSpPr/>
          <p:nvPr/>
        </p:nvCxnSpPr>
        <p:spPr>
          <a:xfrm flipV="1">
            <a:off x="4300467" y="3014403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/>
          <p:cNvCxnSpPr/>
          <p:nvPr/>
        </p:nvCxnSpPr>
        <p:spPr>
          <a:xfrm flipV="1">
            <a:off x="5306308" y="3014403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/>
          <p:cNvCxnSpPr/>
          <p:nvPr/>
        </p:nvCxnSpPr>
        <p:spPr>
          <a:xfrm flipV="1">
            <a:off x="6388983" y="3014403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/>
          <p:cNvCxnSpPr/>
          <p:nvPr/>
        </p:nvCxnSpPr>
        <p:spPr>
          <a:xfrm flipV="1">
            <a:off x="7489182" y="3014403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/>
          <p:cNvCxnSpPr/>
          <p:nvPr/>
        </p:nvCxnSpPr>
        <p:spPr>
          <a:xfrm flipV="1">
            <a:off x="8699122" y="3014403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Arrow Connector 610"/>
          <p:cNvCxnSpPr/>
          <p:nvPr/>
        </p:nvCxnSpPr>
        <p:spPr>
          <a:xfrm flipV="1">
            <a:off x="9888101" y="3030623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611"/>
          <p:cNvCxnSpPr/>
          <p:nvPr/>
        </p:nvCxnSpPr>
        <p:spPr>
          <a:xfrm flipV="1">
            <a:off x="11029718" y="3030623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e 15"/>
          <p:cNvSpPr/>
          <p:nvPr/>
        </p:nvSpPr>
        <p:spPr>
          <a:xfrm>
            <a:off x="3276600" y="5947572"/>
            <a:ext cx="446841" cy="2962291"/>
          </a:xfrm>
          <a:prstGeom prst="leftBrace">
            <a:avLst>
              <a:gd name="adj1" fmla="val 87419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1"/>
          </a:p>
        </p:txBody>
      </p:sp>
      <p:sp>
        <p:nvSpPr>
          <p:cNvPr id="615" name="TextBox 614"/>
          <p:cNvSpPr txBox="1"/>
          <p:nvPr/>
        </p:nvSpPr>
        <p:spPr>
          <a:xfrm>
            <a:off x="381000" y="2609019"/>
            <a:ext cx="2712532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20" b="1" i="1" dirty="0" err="1" smtClean="0"/>
              <a:t>BiLSTM</a:t>
            </a:r>
            <a:r>
              <a:rPr lang="en-US" sz="3520" b="1" i="1" dirty="0" smtClean="0"/>
              <a:t>-CRF</a:t>
            </a:r>
            <a:r>
              <a:rPr lang="en-US" sz="3520" dirty="0" smtClean="0"/>
              <a:t> Sequence Labeling</a:t>
            </a:r>
            <a:endParaRPr lang="en-US" sz="3520" dirty="0"/>
          </a:p>
        </p:txBody>
      </p:sp>
      <p:sp>
        <p:nvSpPr>
          <p:cNvPr id="616" name="Left Brace 615"/>
          <p:cNvSpPr/>
          <p:nvPr/>
        </p:nvSpPr>
        <p:spPr>
          <a:xfrm>
            <a:off x="3069619" y="2127736"/>
            <a:ext cx="430270" cy="2661631"/>
          </a:xfrm>
          <a:prstGeom prst="leftBrace">
            <a:avLst>
              <a:gd name="adj1" fmla="val 87419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0584" tIns="50292" rIns="100584" bIns="50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1"/>
          </a:p>
        </p:txBody>
      </p:sp>
      <p:cxnSp>
        <p:nvCxnSpPr>
          <p:cNvPr id="630" name="Straight Arrow Connector 629"/>
          <p:cNvCxnSpPr/>
          <p:nvPr/>
        </p:nvCxnSpPr>
        <p:spPr>
          <a:xfrm flipV="1">
            <a:off x="4243549" y="1210955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630"/>
          <p:cNvCxnSpPr/>
          <p:nvPr/>
        </p:nvCxnSpPr>
        <p:spPr>
          <a:xfrm flipV="1">
            <a:off x="5249390" y="1210955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/>
          <p:cNvCxnSpPr/>
          <p:nvPr/>
        </p:nvCxnSpPr>
        <p:spPr>
          <a:xfrm flipV="1">
            <a:off x="6332065" y="1210955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/>
          <p:cNvCxnSpPr/>
          <p:nvPr/>
        </p:nvCxnSpPr>
        <p:spPr>
          <a:xfrm flipV="1">
            <a:off x="7432264" y="1210955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/>
          <p:cNvCxnSpPr/>
          <p:nvPr/>
        </p:nvCxnSpPr>
        <p:spPr>
          <a:xfrm flipV="1">
            <a:off x="8642204" y="1210955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/>
          <p:cNvCxnSpPr/>
          <p:nvPr/>
        </p:nvCxnSpPr>
        <p:spPr>
          <a:xfrm flipV="1">
            <a:off x="9831183" y="1227175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/>
          <p:cNvCxnSpPr/>
          <p:nvPr/>
        </p:nvCxnSpPr>
        <p:spPr>
          <a:xfrm flipV="1">
            <a:off x="10972800" y="1227175"/>
            <a:ext cx="0" cy="8097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68134" y="533400"/>
            <a:ext cx="741925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7" name="Rectangle 636"/>
          <p:cNvSpPr/>
          <p:nvPr/>
        </p:nvSpPr>
        <p:spPr>
          <a:xfrm>
            <a:off x="5842514" y="523431"/>
            <a:ext cx="1013641" cy="6957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</a:t>
            </a:r>
            <a:r>
              <a:rPr lang="en-US" sz="2800" dirty="0" smtClean="0">
                <a:solidFill>
                  <a:schemeClr val="tx1"/>
                </a:solidFill>
              </a:rPr>
              <a:t>-CW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8" name="Rectangle 637"/>
          <p:cNvSpPr/>
          <p:nvPr/>
        </p:nvSpPr>
        <p:spPr>
          <a:xfrm>
            <a:off x="4887686" y="541375"/>
            <a:ext cx="741925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9" name="Rectangle 638"/>
          <p:cNvSpPr/>
          <p:nvPr/>
        </p:nvSpPr>
        <p:spPr>
          <a:xfrm>
            <a:off x="7088609" y="533400"/>
            <a:ext cx="741925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0" name="Rectangle 639"/>
          <p:cNvSpPr/>
          <p:nvPr/>
        </p:nvSpPr>
        <p:spPr>
          <a:xfrm>
            <a:off x="8307809" y="533400"/>
            <a:ext cx="741925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9479691" y="533400"/>
            <a:ext cx="741925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2" name="Rectangle 641"/>
          <p:cNvSpPr/>
          <p:nvPr/>
        </p:nvSpPr>
        <p:spPr>
          <a:xfrm>
            <a:off x="10611875" y="523431"/>
            <a:ext cx="741925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81000" y="436657"/>
            <a:ext cx="271253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520" dirty="0" smtClean="0"/>
              <a:t>Output NER Labels</a:t>
            </a:r>
            <a:endParaRPr lang="en-US" sz="3520" dirty="0"/>
          </a:p>
        </p:txBody>
      </p:sp>
    </p:spTree>
    <p:extLst>
      <p:ext uri="{BB962C8B-B14F-4D97-AF65-F5344CB8AC3E}">
        <p14:creationId xmlns:p14="http://schemas.microsoft.com/office/powerpoint/2010/main" val="57949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1635</TotalTime>
  <Words>27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83</cp:revision>
  <dcterms:created xsi:type="dcterms:W3CDTF">2017-04-14T08:48:38Z</dcterms:created>
  <dcterms:modified xsi:type="dcterms:W3CDTF">2017-07-06T05:25:04Z</dcterms:modified>
</cp:coreProperties>
</file>