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64" r:id="rId2"/>
    <p:sldId id="330" r:id="rId3"/>
    <p:sldId id="329" r:id="rId4"/>
    <p:sldId id="326" r:id="rId5"/>
    <p:sldId id="324" r:id="rId6"/>
    <p:sldId id="325" r:id="rId7"/>
    <p:sldId id="33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7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9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7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24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0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BE6FA0-F35E-48E1-A110-E70CB9E926F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9E3345-8EEB-4C4C-B046-3758EE8C7F2F}"/>
              </a:ext>
            </a:extLst>
          </p:cNvPr>
          <p:cNvSpPr txBox="1"/>
          <p:nvPr/>
        </p:nvSpPr>
        <p:spPr>
          <a:xfrm>
            <a:off x="4130675" y="4562856"/>
            <a:ext cx="7413623" cy="143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RIDE REPORT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200" b="1" i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MAFW </a:t>
            </a:r>
            <a:r>
              <a:rPr lang="en-US" b="1" i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BoD</a:t>
            </a:r>
            <a:r>
              <a:rPr lang="en-US" b="1" i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MEETING   </a:t>
            </a:r>
            <a:r>
              <a:rPr lang="en-US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7 JANUARY 2019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Manuel Coelho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3491D-7D92-4913-9CD5-DD75158F1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90" y="975360"/>
            <a:ext cx="6159344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2065199" y="330095"/>
            <a:ext cx="1095954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2018 EVENTS</a:t>
            </a:r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International Jersey Ride   August 11,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Fall Picnic Rides    September 23,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RB Memorial Ride   September 29,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Poker Ride    October 13,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Milestone Party    October 17,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2065199" y="330095"/>
            <a:ext cx="109595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EVENTS for 2019 as per previous report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Spring Kick-Off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Spring Picnic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Women’s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Poker Rally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Jersey Ride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Member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RB Memorial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Fall Picnic</a:t>
            </a:r>
          </a:p>
        </p:txBody>
      </p:sp>
    </p:spTree>
    <p:extLst>
      <p:ext uri="{BB962C8B-B14F-4D97-AF65-F5344CB8AC3E}">
        <p14:creationId xmlns:p14="http://schemas.microsoft.com/office/powerpoint/2010/main" val="33787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616226" y="681788"/>
            <a:ext cx="1095954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AWARD PROGRAMS???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Suggest Ride Leader of the Month be discontinued.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Suggest Tiered Ride Leader Awards be discontinued.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Suggest return to 12 rides equals an award </a:t>
            </a:r>
          </a:p>
          <a:p>
            <a:pPr algn="ctr"/>
            <a:r>
              <a:rPr lang="en-US" sz="2800" dirty="0"/>
              <a:t>of a Club Jersey/gift card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i="1" dirty="0"/>
              <a:t>Have these changes been approved and </a:t>
            </a:r>
          </a:p>
          <a:p>
            <a:pPr algn="ctr"/>
            <a:r>
              <a:rPr lang="en-US" sz="2800" b="1" i="1" dirty="0"/>
              <a:t>ride leader handbook been updated? </a:t>
            </a:r>
          </a:p>
        </p:txBody>
      </p:sp>
    </p:spTree>
    <p:extLst>
      <p:ext uri="{BB962C8B-B14F-4D97-AF65-F5344CB8AC3E}">
        <p14:creationId xmlns:p14="http://schemas.microsoft.com/office/powerpoint/2010/main" val="34218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883514" y="212735"/>
            <a:ext cx="1095954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2019 FOCUS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Nobody rides alone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Ride leader leads from behind regardless if rider can keep up(except for  B+, A, TB, TA). Regroup for higher paces. 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Ride leaders follow cancellation policy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Encourage all ride leaders to review RL Handbook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Encourage all ride leaders to take CPR course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1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841310" y="540498"/>
            <a:ext cx="109595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2019 STATUS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So far in 2019 MAFW has had 13 rides, good start.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Hand out copies of safety talk at Spring Kickoff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15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4D3345-FBE1-4FFE-80A1-D764616C50D6}"/>
              </a:ext>
            </a:extLst>
          </p:cNvPr>
          <p:cNvSpPr/>
          <p:nvPr/>
        </p:nvSpPr>
        <p:spPr>
          <a:xfrm>
            <a:off x="3048000" y="335846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/>
              <a:t>RIDES TOTAL BY YEAR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2018  1219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2017  1305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2016  1462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2015  1432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2014  1314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2013  1294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2012  1472</a:t>
            </a:r>
          </a:p>
        </p:txBody>
      </p:sp>
    </p:spTree>
    <p:extLst>
      <p:ext uri="{BB962C8B-B14F-4D97-AF65-F5344CB8AC3E}">
        <p14:creationId xmlns:p14="http://schemas.microsoft.com/office/powerpoint/2010/main" val="2214696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1277</TotalTime>
  <Words>213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Coelho</dc:creator>
  <cp:lastModifiedBy>Manuel Coelho</cp:lastModifiedBy>
  <cp:revision>68</cp:revision>
  <dcterms:created xsi:type="dcterms:W3CDTF">2018-07-22T00:52:25Z</dcterms:created>
  <dcterms:modified xsi:type="dcterms:W3CDTF">2019-01-05T19:44:59Z</dcterms:modified>
</cp:coreProperties>
</file>