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sp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QloudSync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>
              <a:buNone/>
            </a:pPr>
            <a:r>
              <a:rPr lang="en"/>
              <a:t>Activity Flow - Download Sync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Main flow</a:t>
            </a:r>
          </a:p>
        </p:txBody>
      </p:sp>
      <p:sp>
        <p:nvSpPr>
          <p:cNvPr id="35" name="Shape 35"/>
          <p:cNvSpPr/>
          <p:nvPr/>
        </p:nvSpPr>
        <p:spPr>
          <a:xfrm>
            <a:off y="1856800" x="1812873"/>
            <a:ext cy="4824999" cx="55182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Initialize</a:t>
            </a:r>
          </a:p>
        </p:txBody>
      </p:sp>
      <p:sp>
        <p:nvSpPr>
          <p:cNvPr id="41" name="Shape 41"/>
          <p:cNvSpPr/>
          <p:nvPr/>
        </p:nvSpPr>
        <p:spPr>
          <a:xfrm>
            <a:off y="1981200" x="2085975"/>
            <a:ext cy="4572000" cx="4972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Synchronize Remote Changes</a:t>
            </a:r>
          </a:p>
        </p:txBody>
      </p:sp>
      <p:sp>
        <p:nvSpPr>
          <p:cNvPr id="47" name="Shape 47"/>
          <p:cNvSpPr/>
          <p:nvPr/>
        </p:nvSpPr>
        <p:spPr>
          <a:xfrm>
            <a:off y="2132145" x="838200"/>
            <a:ext cy="4270109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lang="en"/>
              <a:t>Clear file or folders deleted remotelly</a:t>
            </a:r>
          </a:p>
        </p:txBody>
      </p:sp>
      <p:sp>
        <p:nvSpPr>
          <p:cNvPr id="53" name="Shape 53"/>
          <p:cNvSpPr/>
          <p:nvPr/>
        </p:nvSpPr>
        <p:spPr>
          <a:xfrm>
            <a:off y="1919287" x="347662"/>
            <a:ext cy="4848225" cx="8448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