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30"/>
    <a:srgbClr val="729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86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76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8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96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77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094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6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54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81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6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56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48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41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51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59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/>
              <a:t>Cliq</a:t>
            </a:r>
            <a:r>
              <a:rPr lang="pt-BR" dirty="0"/>
              <a:t>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C5C0-1BD5-4FB2-AED5-23EAFC613BE0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9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75D2158-159A-2B40-A016-27E57ACC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630" y="3630169"/>
            <a:ext cx="7839096" cy="42062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Como utilizar o Vue.js para simplificar a construções de telas no front-</a:t>
            </a:r>
            <a:r>
              <a:rPr lang="pt-BR" dirty="0" err="1"/>
              <a:t>end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0D71EC-5CC8-37DE-9F23-F4B498D83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27" y="1837690"/>
            <a:ext cx="2316903" cy="13901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147D54-28A3-5371-CF4F-C475F05A3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6427946"/>
            <a:ext cx="1444752" cy="33861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0A42ED1-7EDC-1AA6-80D2-DD65AC98C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88" y="6350365"/>
            <a:ext cx="465398" cy="49377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55959D-AFC3-6371-3C79-B9A52E0E6223}"/>
              </a:ext>
            </a:extLst>
          </p:cNvPr>
          <p:cNvSpPr txBox="1"/>
          <p:nvPr/>
        </p:nvSpPr>
        <p:spPr>
          <a:xfrm>
            <a:off x="3096929" y="4608578"/>
            <a:ext cx="44744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83B330"/>
                </a:solidFill>
              </a:rPr>
              <a:t>16/12/2024</a:t>
            </a:r>
          </a:p>
          <a:p>
            <a:pPr algn="ctr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13h</a:t>
            </a:r>
          </a:p>
        </p:txBody>
      </p:sp>
    </p:spTree>
    <p:extLst>
      <p:ext uri="{BB962C8B-B14F-4D97-AF65-F5344CB8AC3E}">
        <p14:creationId xmlns:p14="http://schemas.microsoft.com/office/powerpoint/2010/main" val="282611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4CB11-4725-7D0D-20F7-C7CF47CB7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04470-4489-13B9-CF15-8FE8496E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38" y="2337816"/>
            <a:ext cx="4141554" cy="643128"/>
          </a:xfrm>
        </p:spPr>
        <p:txBody>
          <a:bodyPr>
            <a:normAutofit/>
          </a:bodyPr>
          <a:lstStyle/>
          <a:p>
            <a:r>
              <a:rPr lang="pt-BR" sz="2800" dirty="0"/>
              <a:t>2.2 – </a:t>
            </a:r>
            <a:r>
              <a:rPr lang="pt-BR" sz="2800" dirty="0" err="1"/>
              <a:t>Refs</a:t>
            </a:r>
            <a:r>
              <a:rPr lang="pt-BR" sz="2800" dirty="0"/>
              <a:t> e Slots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C801F03-51C8-E652-60BD-866BCF2E44EF}"/>
              </a:ext>
            </a:extLst>
          </p:cNvPr>
          <p:cNvSpPr txBox="1">
            <a:spLocks/>
          </p:cNvSpPr>
          <p:nvPr/>
        </p:nvSpPr>
        <p:spPr>
          <a:xfrm>
            <a:off x="595038" y="1106424"/>
            <a:ext cx="8933010" cy="845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err="1"/>
              <a:t>Props</a:t>
            </a:r>
            <a:r>
              <a:rPr lang="pt-BR" sz="1600" dirty="0"/>
              <a:t> – Utilizado para passar </a:t>
            </a:r>
            <a:r>
              <a:rPr lang="pt-BR" sz="1600" dirty="0" err="1"/>
              <a:t>pamêtros</a:t>
            </a:r>
            <a:r>
              <a:rPr lang="pt-BR" sz="1600" dirty="0"/>
              <a:t> do pai para o filho</a:t>
            </a:r>
          </a:p>
          <a:p>
            <a:r>
              <a:rPr lang="pt-BR" sz="1600" dirty="0" err="1"/>
              <a:t>Emits</a:t>
            </a:r>
            <a:r>
              <a:rPr lang="pt-BR" sz="1600" dirty="0"/>
              <a:t> –Utilizado na comunicação entre componentes filho para pai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AF81686-F424-7B36-04BF-438CD854E86A}"/>
              </a:ext>
            </a:extLst>
          </p:cNvPr>
          <p:cNvSpPr txBox="1">
            <a:spLocks/>
          </p:cNvSpPr>
          <p:nvPr/>
        </p:nvSpPr>
        <p:spPr>
          <a:xfrm>
            <a:off x="747438" y="615696"/>
            <a:ext cx="4141554" cy="643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2.1 – </a:t>
            </a:r>
            <a:r>
              <a:rPr lang="pt-BR" sz="2800" dirty="0" err="1"/>
              <a:t>Props</a:t>
            </a:r>
            <a:r>
              <a:rPr lang="pt-BR" sz="2800" dirty="0"/>
              <a:t> e </a:t>
            </a:r>
            <a:r>
              <a:rPr lang="pt-BR" sz="2800" dirty="0" err="1"/>
              <a:t>Emits</a:t>
            </a:r>
            <a:endParaRPr lang="pt-BR" sz="28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D96F808-C9DC-0FF6-3113-3D96D5000EC7}"/>
              </a:ext>
            </a:extLst>
          </p:cNvPr>
          <p:cNvSpPr txBox="1">
            <a:spLocks/>
          </p:cNvSpPr>
          <p:nvPr/>
        </p:nvSpPr>
        <p:spPr>
          <a:xfrm>
            <a:off x="595038" y="2943606"/>
            <a:ext cx="8933010" cy="845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err="1"/>
              <a:t>Refs</a:t>
            </a:r>
            <a:r>
              <a:rPr lang="pt-BR" sz="1600" dirty="0"/>
              <a:t> – Utilizado para acessar um componente pelo objeto pai</a:t>
            </a:r>
          </a:p>
          <a:p>
            <a:r>
              <a:rPr lang="pt-BR" sz="1600" dirty="0"/>
              <a:t>Slots – Utilizando para injetar </a:t>
            </a:r>
            <a:r>
              <a:rPr lang="pt-BR" sz="1600" dirty="0" err="1"/>
              <a:t>templates</a:t>
            </a:r>
            <a:r>
              <a:rPr lang="pt-BR" sz="1600" dirty="0"/>
              <a:t> do pai para os filhos 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B852130-FD44-20BC-6207-CA1805CAC075}"/>
              </a:ext>
            </a:extLst>
          </p:cNvPr>
          <p:cNvSpPr txBox="1">
            <a:spLocks/>
          </p:cNvSpPr>
          <p:nvPr/>
        </p:nvSpPr>
        <p:spPr>
          <a:xfrm>
            <a:off x="747438" y="4137660"/>
            <a:ext cx="5854530" cy="6431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2.2 – Criando Componentes Externos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BC41826-91A1-3918-6A6C-0F65836E7C33}"/>
              </a:ext>
            </a:extLst>
          </p:cNvPr>
          <p:cNvSpPr txBox="1">
            <a:spLocks/>
          </p:cNvSpPr>
          <p:nvPr/>
        </p:nvSpPr>
        <p:spPr>
          <a:xfrm>
            <a:off x="595038" y="4780788"/>
            <a:ext cx="8933010" cy="845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err="1"/>
              <a:t>Type</a:t>
            </a:r>
            <a:r>
              <a:rPr lang="pt-BR" sz="1600" dirty="0"/>
              <a:t> Module &lt;script&gt;</a:t>
            </a:r>
          </a:p>
        </p:txBody>
      </p:sp>
    </p:spTree>
    <p:extLst>
      <p:ext uri="{BB962C8B-B14F-4D97-AF65-F5344CB8AC3E}">
        <p14:creationId xmlns:p14="http://schemas.microsoft.com/office/powerpoint/2010/main" val="205891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43710-CFF4-9B7A-51D7-7FC05E7C0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6C9D8-3514-1C35-2CDF-513B2DAF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463296"/>
            <a:ext cx="5500962" cy="643128"/>
          </a:xfrm>
        </p:spPr>
        <p:txBody>
          <a:bodyPr>
            <a:normAutofit/>
          </a:bodyPr>
          <a:lstStyle/>
          <a:p>
            <a:r>
              <a:rPr lang="pt-BR" dirty="0"/>
              <a:t>3 – </a:t>
            </a:r>
            <a:r>
              <a:rPr lang="pt-BR" dirty="0" err="1"/>
              <a:t>WorkFlow</a:t>
            </a:r>
            <a:r>
              <a:rPr lang="pt-BR" dirty="0"/>
              <a:t> Avançado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061D5DC-4A92-0FCC-3191-02B45507B647}"/>
              </a:ext>
            </a:extLst>
          </p:cNvPr>
          <p:cNvSpPr txBox="1">
            <a:spLocks/>
          </p:cNvSpPr>
          <p:nvPr/>
        </p:nvSpPr>
        <p:spPr>
          <a:xfrm>
            <a:off x="875454" y="1447800"/>
            <a:ext cx="4141554" cy="3718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3.1 – </a:t>
            </a:r>
            <a:r>
              <a:rPr lang="pt-BR" sz="2800" dirty="0" err="1"/>
              <a:t>Vue</a:t>
            </a:r>
            <a:r>
              <a:rPr lang="pt-BR" sz="2800" dirty="0"/>
              <a:t> </a:t>
            </a:r>
            <a:r>
              <a:rPr lang="pt-BR" sz="2800" dirty="0" err="1"/>
              <a:t>Router</a:t>
            </a:r>
            <a:endParaRPr lang="pt-BR" sz="28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5139E0D-D648-330E-9C7A-9557C5987E85}"/>
              </a:ext>
            </a:extLst>
          </p:cNvPr>
          <p:cNvSpPr txBox="1">
            <a:spLocks/>
          </p:cNvSpPr>
          <p:nvPr/>
        </p:nvSpPr>
        <p:spPr>
          <a:xfrm>
            <a:off x="875454" y="1979676"/>
            <a:ext cx="9146370" cy="13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err="1"/>
              <a:t>Vue</a:t>
            </a:r>
            <a:r>
              <a:rPr lang="pt-BR" sz="1600" b="1" dirty="0"/>
              <a:t> </a:t>
            </a:r>
            <a:r>
              <a:rPr lang="pt-BR" sz="1600" b="1" dirty="0" err="1"/>
              <a:t>Router</a:t>
            </a:r>
            <a:r>
              <a:rPr lang="pt-BR" sz="1600" dirty="0"/>
              <a:t> é a biblioteca oficial de roteamento para o Vue.js, que permite gerenciar a navegação entre diferentes páginas ou componentes dentro de uma aplicação de página única (SPA). Ele permite que você defina </a:t>
            </a:r>
            <a:r>
              <a:rPr lang="pt-BR" sz="1600" b="1" dirty="0"/>
              <a:t>rotas</a:t>
            </a:r>
            <a:r>
              <a:rPr lang="pt-BR" sz="1600" dirty="0"/>
              <a:t> para diferentes partes da sua aplicação, associando URLs específicas a componentes, e oferece funcionalidades como navegação programática, rotas aninhadas, rotas dinâmicas e controle sobre o histórico do navegador.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902F96-37BC-2A0E-CA8E-25333CCF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82" y="3636264"/>
            <a:ext cx="1810003" cy="247685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428C366F-604C-9907-FD46-B62135115AF5}"/>
              </a:ext>
            </a:extLst>
          </p:cNvPr>
          <p:cNvSpPr txBox="1">
            <a:spLocks/>
          </p:cNvSpPr>
          <p:nvPr/>
        </p:nvSpPr>
        <p:spPr>
          <a:xfrm>
            <a:off x="875454" y="3364992"/>
            <a:ext cx="2160778" cy="395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/>
              <a:t>Script de instalação: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4397700-BB06-E38E-D1DF-681180EE0AF6}"/>
              </a:ext>
            </a:extLst>
          </p:cNvPr>
          <p:cNvSpPr txBox="1">
            <a:spLocks/>
          </p:cNvSpPr>
          <p:nvPr/>
        </p:nvSpPr>
        <p:spPr>
          <a:xfrm>
            <a:off x="875454" y="4030615"/>
            <a:ext cx="4141554" cy="3718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3.2 – </a:t>
            </a:r>
            <a:r>
              <a:rPr lang="pt-BR" sz="2800" dirty="0" err="1"/>
              <a:t>Vuex</a:t>
            </a:r>
            <a:endParaRPr lang="pt-BR" sz="28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F7D7663-E0A5-A752-3305-58D8A9884D3E}"/>
              </a:ext>
            </a:extLst>
          </p:cNvPr>
          <p:cNvSpPr txBox="1">
            <a:spLocks/>
          </p:cNvSpPr>
          <p:nvPr/>
        </p:nvSpPr>
        <p:spPr>
          <a:xfrm>
            <a:off x="875454" y="4425730"/>
            <a:ext cx="9146370" cy="883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err="1"/>
              <a:t>Vuex</a:t>
            </a:r>
            <a:r>
              <a:rPr lang="pt-BR" sz="1600" dirty="0"/>
              <a:t> é uma biblioteca de gerenciamento de estado para o Vue.js, que serve para centralizar o estado da sua aplicação em um único local e permite que diferentes componentes compartilhem e modifiquem esse estado de maneira previsível e eficiente.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9E049A0-E487-6B59-5F90-AB98D2F3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82" y="5551213"/>
            <a:ext cx="1686160" cy="219106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F5EF657D-0F6A-C7A7-223E-F6C358273F4B}"/>
              </a:ext>
            </a:extLst>
          </p:cNvPr>
          <p:cNvSpPr txBox="1">
            <a:spLocks/>
          </p:cNvSpPr>
          <p:nvPr/>
        </p:nvSpPr>
        <p:spPr>
          <a:xfrm>
            <a:off x="875454" y="5265651"/>
            <a:ext cx="2160778" cy="395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/>
              <a:t>Script de instalação: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D59AD7D-CD97-9481-21C8-0C1679A5913A}"/>
              </a:ext>
            </a:extLst>
          </p:cNvPr>
          <p:cNvSpPr txBox="1">
            <a:spLocks/>
          </p:cNvSpPr>
          <p:nvPr/>
        </p:nvSpPr>
        <p:spPr>
          <a:xfrm>
            <a:off x="790110" y="5896300"/>
            <a:ext cx="6515946" cy="3718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3.3 – Gerando Build (</a:t>
            </a:r>
            <a:r>
              <a:rPr lang="pt-BR" sz="2800" dirty="0" err="1"/>
              <a:t>Deploy</a:t>
            </a:r>
            <a:r>
              <a:rPr lang="pt-BR" sz="2800" dirty="0"/>
              <a:t>)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19E0343-8C3C-4472-5A1D-72683662B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82" y="6394137"/>
            <a:ext cx="1143160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5C3DF-2FE8-EACD-AF20-A596258B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3CDF8-3AF7-9BD7-26CC-2D6CCECD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7905"/>
            <a:ext cx="8238066" cy="442569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1 – Conceitos Básicos</a:t>
            </a:r>
          </a:p>
          <a:p>
            <a:pPr lvl="1"/>
            <a:r>
              <a:rPr lang="pt-BR" dirty="0"/>
              <a:t>1.1 – Instalação (CDN / CLI)</a:t>
            </a:r>
          </a:p>
          <a:p>
            <a:pPr lvl="1"/>
            <a:r>
              <a:rPr lang="pt-BR" dirty="0"/>
              <a:t>1.2 – </a:t>
            </a:r>
            <a:r>
              <a:rPr lang="pt-BR" dirty="0" err="1"/>
              <a:t>Vue</a:t>
            </a:r>
            <a:r>
              <a:rPr lang="pt-BR" dirty="0"/>
              <a:t> </a:t>
            </a:r>
            <a:r>
              <a:rPr lang="pt-BR" dirty="0" err="1"/>
              <a:t>DevTools</a:t>
            </a:r>
            <a:r>
              <a:rPr lang="pt-BR" dirty="0"/>
              <a:t> </a:t>
            </a:r>
            <a:r>
              <a:rPr lang="pt-BR" dirty="0" err="1"/>
              <a:t>Extension</a:t>
            </a:r>
            <a:endParaRPr lang="pt-BR" dirty="0"/>
          </a:p>
          <a:p>
            <a:pPr lvl="1"/>
            <a:r>
              <a:rPr lang="pt-BR" dirty="0"/>
              <a:t>1.3 – Sintaxe do Vue.js</a:t>
            </a:r>
          </a:p>
          <a:p>
            <a:pPr lvl="1"/>
            <a:r>
              <a:rPr lang="pt-BR" dirty="0"/>
              <a:t>1.4 – </a:t>
            </a:r>
            <a:r>
              <a:rPr lang="pt-BR" dirty="0" err="1"/>
              <a:t>Lifecyrcle</a:t>
            </a:r>
            <a:r>
              <a:rPr lang="pt-BR" dirty="0"/>
              <a:t> </a:t>
            </a:r>
            <a:r>
              <a:rPr lang="pt-BR" dirty="0" err="1"/>
              <a:t>Hooks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2 – </a:t>
            </a:r>
            <a:r>
              <a:rPr lang="pt-BR" dirty="0" err="1"/>
              <a:t>Componentização</a:t>
            </a:r>
            <a:endParaRPr lang="pt-BR" dirty="0"/>
          </a:p>
          <a:p>
            <a:pPr lvl="1"/>
            <a:r>
              <a:rPr lang="pt-BR" dirty="0"/>
              <a:t>2.1 – </a:t>
            </a:r>
            <a:r>
              <a:rPr lang="pt-BR" dirty="0" err="1"/>
              <a:t>Props</a:t>
            </a:r>
            <a:r>
              <a:rPr lang="pt-BR" dirty="0"/>
              <a:t> e </a:t>
            </a:r>
            <a:r>
              <a:rPr lang="pt-BR" dirty="0" err="1"/>
              <a:t>Emit</a:t>
            </a:r>
            <a:endParaRPr lang="pt-BR" dirty="0"/>
          </a:p>
          <a:p>
            <a:pPr lvl="1"/>
            <a:r>
              <a:rPr lang="pt-BR" dirty="0"/>
              <a:t>2.2 – </a:t>
            </a:r>
            <a:r>
              <a:rPr lang="pt-BR" dirty="0" err="1"/>
              <a:t>Refs</a:t>
            </a:r>
            <a:r>
              <a:rPr lang="pt-BR" dirty="0"/>
              <a:t> e Slots</a:t>
            </a:r>
          </a:p>
          <a:p>
            <a:pPr lvl="1"/>
            <a:r>
              <a:rPr lang="pt-BR" dirty="0"/>
              <a:t>2.4 – Criando componentes Externos</a:t>
            </a:r>
          </a:p>
          <a:p>
            <a:pPr lvl="1"/>
            <a:endParaRPr lang="pt-BR" dirty="0"/>
          </a:p>
          <a:p>
            <a:r>
              <a:rPr lang="pt-BR" dirty="0"/>
              <a:t>3 – </a:t>
            </a:r>
            <a:r>
              <a:rPr lang="pt-BR" dirty="0" err="1"/>
              <a:t>WorkFlow</a:t>
            </a:r>
            <a:r>
              <a:rPr lang="pt-BR" dirty="0"/>
              <a:t> Avançado</a:t>
            </a:r>
          </a:p>
          <a:p>
            <a:pPr lvl="1"/>
            <a:r>
              <a:rPr lang="pt-BR" dirty="0"/>
              <a:t>3.1 – </a:t>
            </a:r>
            <a:r>
              <a:rPr lang="pt-BR" dirty="0" err="1"/>
              <a:t>Vue</a:t>
            </a:r>
            <a:r>
              <a:rPr lang="pt-BR" dirty="0"/>
              <a:t> </a:t>
            </a:r>
            <a:r>
              <a:rPr lang="pt-BR" dirty="0" err="1"/>
              <a:t>Router</a:t>
            </a:r>
            <a:endParaRPr lang="pt-BR" dirty="0"/>
          </a:p>
          <a:p>
            <a:pPr lvl="1"/>
            <a:r>
              <a:rPr lang="pt-BR" dirty="0"/>
              <a:t>3.2 – </a:t>
            </a:r>
            <a:r>
              <a:rPr lang="pt-BR" dirty="0" err="1"/>
              <a:t>Vuex</a:t>
            </a:r>
            <a:endParaRPr lang="pt-BR" dirty="0"/>
          </a:p>
          <a:p>
            <a:pPr lvl="1"/>
            <a:r>
              <a:rPr lang="pt-BR" dirty="0"/>
              <a:t>3.3 – Gerando Build (</a:t>
            </a:r>
            <a:r>
              <a:rPr lang="pt-BR" dirty="0" err="1"/>
              <a:t>Deploy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8F0A8B-8BE3-1E33-C352-8E6311800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6519386"/>
            <a:ext cx="1444752" cy="3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1- Conceitos Básicos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9170754" cy="1156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O Vue.js é um </a:t>
            </a:r>
            <a:r>
              <a:rPr lang="pt-BR" sz="1600" b="1" dirty="0"/>
              <a:t>framework </a:t>
            </a:r>
            <a:r>
              <a:rPr lang="pt-BR" sz="1600" b="1" dirty="0" err="1"/>
              <a:t>JavaScript</a:t>
            </a:r>
            <a:r>
              <a:rPr lang="pt-BR" sz="1600" b="1" dirty="0"/>
              <a:t> progressivo</a:t>
            </a:r>
            <a:r>
              <a:rPr lang="pt-BR" sz="1600" dirty="0"/>
              <a:t> usado para construir interfaces de usuário e aplicações web interativas. Criado por </a:t>
            </a:r>
            <a:r>
              <a:rPr lang="pt-BR" sz="1600" b="1" dirty="0"/>
              <a:t>Evan </a:t>
            </a:r>
            <a:r>
              <a:rPr lang="pt-BR" sz="1600" b="1" dirty="0" err="1"/>
              <a:t>You</a:t>
            </a:r>
            <a:r>
              <a:rPr lang="pt-BR" sz="1600" dirty="0"/>
              <a:t>, o </a:t>
            </a:r>
            <a:r>
              <a:rPr lang="pt-BR" sz="1600" dirty="0" err="1"/>
              <a:t>Vue</a:t>
            </a:r>
            <a:r>
              <a:rPr lang="pt-BR" sz="1600" dirty="0"/>
              <a:t> é conhecido por sua simplicidade, flexibilidade e alto desempenho, sendo amplamente utilizado tanto para projetos pequenos quanto para aplicações complexas.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1AC3D8B-9FED-8C31-B455-8D48A3CC8FFE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Oque é Vue.js?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92928BE-6B1C-EC19-7E01-A7B4FD4D2EE2}"/>
              </a:ext>
            </a:extLst>
          </p:cNvPr>
          <p:cNvSpPr txBox="1">
            <a:spLocks/>
          </p:cNvSpPr>
          <p:nvPr/>
        </p:nvSpPr>
        <p:spPr>
          <a:xfrm>
            <a:off x="595038" y="3428212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Como usar o Vue.js?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31DC56-A998-A735-4C2B-74C015EE1C38}"/>
              </a:ext>
            </a:extLst>
          </p:cNvPr>
          <p:cNvSpPr txBox="1"/>
          <p:nvPr/>
        </p:nvSpPr>
        <p:spPr>
          <a:xfrm>
            <a:off x="595038" y="3880470"/>
            <a:ext cx="111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CDN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5CF37A3-DD4B-7FFE-1FEE-C4B54D164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38" y="4254004"/>
            <a:ext cx="424213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Vantagens: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Configuração extremamente simples.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Não requer instalação ou ambiente de desenvolvimento.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Ideal para páginas simples.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Desvantagens: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Não adequado para aplicações complexas.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Limitações no uso de ferramentas avançadas como módulos e compilação.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130D70-F5AE-447E-F344-D5AE0C4826C1}"/>
              </a:ext>
            </a:extLst>
          </p:cNvPr>
          <p:cNvSpPr txBox="1"/>
          <p:nvPr/>
        </p:nvSpPr>
        <p:spPr>
          <a:xfrm>
            <a:off x="5059680" y="3881549"/>
            <a:ext cx="111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31B83496-943D-E92F-C6BF-26C30026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680" y="4302173"/>
            <a:ext cx="537561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Vantagens 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Permite criar projetos organizados e escaláveis.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Integração com ferramentas modernas, como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Webpack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Vite, Babel,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Suporte a pacotes como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Vuex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Melhor para equipes ou projetos de longo prazo.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Desvantagens: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Requer mais configuração inicial.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Depende do Node.js e do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npm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(ou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yarn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instalados no sistema.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Pode ser um pouco mais complexo para iniciantes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7AC19-C96A-024A-31A8-F1CEE76C5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2A2D8-8748-768C-0E60-815DD13F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1.1 Instalação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91E6D54-2281-FE7D-DF50-9DBD6EDAAA8A}"/>
              </a:ext>
            </a:extLst>
          </p:cNvPr>
          <p:cNvSpPr txBox="1">
            <a:spLocks/>
          </p:cNvSpPr>
          <p:nvPr/>
        </p:nvSpPr>
        <p:spPr>
          <a:xfrm>
            <a:off x="595038" y="1761913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CDN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12E7922-67AC-4DED-927B-D83F15692370}"/>
              </a:ext>
            </a:extLst>
          </p:cNvPr>
          <p:cNvSpPr txBox="1">
            <a:spLocks/>
          </p:cNvSpPr>
          <p:nvPr/>
        </p:nvSpPr>
        <p:spPr>
          <a:xfrm>
            <a:off x="595038" y="3574259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CLI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D4F993-C99C-9894-29B5-2A34F7C9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" y="2437266"/>
            <a:ext cx="5500962" cy="543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53C1B87-E187-635F-7090-7EDC3FF1B36B}"/>
              </a:ext>
            </a:extLst>
          </p:cNvPr>
          <p:cNvSpPr txBox="1"/>
          <p:nvPr/>
        </p:nvSpPr>
        <p:spPr>
          <a:xfrm>
            <a:off x="595038" y="2113264"/>
            <a:ext cx="793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Adicionar junto a sua página web o script responsável por incorporar o Vue.js em sua tela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834E7E-691E-95C7-91F5-FB621F978F99}"/>
              </a:ext>
            </a:extLst>
          </p:cNvPr>
          <p:cNvSpPr txBox="1"/>
          <p:nvPr/>
        </p:nvSpPr>
        <p:spPr>
          <a:xfrm>
            <a:off x="595038" y="3921616"/>
            <a:ext cx="182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Instalando o </a:t>
            </a:r>
            <a:r>
              <a:rPr lang="pt-BR" sz="1400" dirty="0" err="1"/>
              <a:t>Vue</a:t>
            </a:r>
            <a:r>
              <a:rPr lang="pt-BR" sz="1400" dirty="0"/>
              <a:t> CLI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A8E1E7F-AE64-FAC9-C452-63B1F49C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8" y="5087831"/>
            <a:ext cx="2143424" cy="30484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8A84707-D661-744F-2056-A98734080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08" y="4264003"/>
            <a:ext cx="1829055" cy="31436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5C56C97-454F-0E3D-EA67-6A421BBDA68F}"/>
              </a:ext>
            </a:extLst>
          </p:cNvPr>
          <p:cNvSpPr txBox="1"/>
          <p:nvPr/>
        </p:nvSpPr>
        <p:spPr>
          <a:xfrm>
            <a:off x="595038" y="4738852"/>
            <a:ext cx="182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Criando o Projeto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730C29B-2EDA-9783-3D3E-23F4D398C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08" y="5856335"/>
            <a:ext cx="1057423" cy="257211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D4D3BE4-EE16-3F65-DE28-B624ED35E8E4}"/>
              </a:ext>
            </a:extLst>
          </p:cNvPr>
          <p:cNvSpPr txBox="1"/>
          <p:nvPr/>
        </p:nvSpPr>
        <p:spPr>
          <a:xfrm>
            <a:off x="595038" y="5510290"/>
            <a:ext cx="22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Executando o Projeto</a:t>
            </a:r>
          </a:p>
        </p:txBody>
      </p:sp>
    </p:spTree>
    <p:extLst>
      <p:ext uri="{BB962C8B-B14F-4D97-AF65-F5344CB8AC3E}">
        <p14:creationId xmlns:p14="http://schemas.microsoft.com/office/powerpoint/2010/main" val="320939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6A38D-F764-2A1F-85C1-6E2898B22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A0579-F28E-76CB-A747-D61127B8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1.2 </a:t>
            </a:r>
            <a:r>
              <a:rPr lang="pt-BR" dirty="0" err="1"/>
              <a:t>Vue</a:t>
            </a:r>
            <a:r>
              <a:rPr lang="pt-BR" dirty="0"/>
              <a:t> </a:t>
            </a:r>
            <a:r>
              <a:rPr lang="pt-BR" dirty="0" err="1"/>
              <a:t>DevTools</a:t>
            </a:r>
            <a:r>
              <a:rPr lang="pt-BR" dirty="0"/>
              <a:t> </a:t>
            </a:r>
            <a:r>
              <a:rPr lang="pt-BR" dirty="0" err="1"/>
              <a:t>Extension</a:t>
            </a:r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576F94D-AE42-D905-70D1-284950AD5C0D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9170754" cy="1156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err="1"/>
              <a:t>Vue</a:t>
            </a:r>
            <a:r>
              <a:rPr lang="pt-BR" sz="1600" b="1" dirty="0"/>
              <a:t> </a:t>
            </a:r>
            <a:r>
              <a:rPr lang="pt-BR" sz="1600" b="1" dirty="0" err="1"/>
              <a:t>DevTools</a:t>
            </a:r>
            <a:r>
              <a:rPr lang="pt-BR" sz="1600" dirty="0"/>
              <a:t> é uma ferramenta de depuração para aplicações Vue.js. Ela é um conjunto de extensões de navegador (disponível para </a:t>
            </a:r>
            <a:r>
              <a:rPr lang="pt-BR" sz="1600" b="1" dirty="0"/>
              <a:t>Chrome</a:t>
            </a:r>
            <a:r>
              <a:rPr lang="pt-BR" sz="1600" dirty="0"/>
              <a:t> e </a:t>
            </a:r>
            <a:r>
              <a:rPr lang="pt-BR" sz="1600" b="1" dirty="0"/>
              <a:t>Firefox</a:t>
            </a:r>
            <a:r>
              <a:rPr lang="pt-BR" sz="1600" dirty="0"/>
              <a:t>) que facilita o processo de desenvolvimento e depuração de aplicações </a:t>
            </a:r>
            <a:r>
              <a:rPr lang="pt-BR" sz="1600" dirty="0" err="1"/>
              <a:t>Vue</a:t>
            </a:r>
            <a:r>
              <a:rPr lang="pt-BR" sz="1600" dirty="0"/>
              <a:t>, oferecendo recursos como inspeção do estado do </a:t>
            </a:r>
            <a:r>
              <a:rPr lang="pt-BR" sz="1600" dirty="0" err="1"/>
              <a:t>Vue</a:t>
            </a:r>
            <a:r>
              <a:rPr lang="pt-BR" sz="1600" dirty="0"/>
              <a:t>, visualização de componentes e muito mais.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E795928-1099-702F-7226-1E8CF3D350AA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Oque é </a:t>
            </a:r>
            <a:r>
              <a:rPr lang="pt-BR" sz="2000" dirty="0" err="1"/>
              <a:t>Vue</a:t>
            </a:r>
            <a:r>
              <a:rPr lang="pt-BR" sz="2000" dirty="0"/>
              <a:t> </a:t>
            </a:r>
            <a:r>
              <a:rPr lang="pt-BR" sz="2000" dirty="0" err="1"/>
              <a:t>DevTools</a:t>
            </a:r>
            <a:r>
              <a:rPr lang="pt-BR" sz="2000" dirty="0"/>
              <a:t> ?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0B76DA6-D00D-4453-9D43-7A277467F216}"/>
              </a:ext>
            </a:extLst>
          </p:cNvPr>
          <p:cNvSpPr txBox="1">
            <a:spLocks/>
          </p:cNvSpPr>
          <p:nvPr/>
        </p:nvSpPr>
        <p:spPr>
          <a:xfrm>
            <a:off x="595038" y="3428212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Como usar o </a:t>
            </a:r>
            <a:r>
              <a:rPr lang="pt-BR" sz="2000" dirty="0" err="1"/>
              <a:t>Vue</a:t>
            </a:r>
            <a:r>
              <a:rPr lang="pt-BR" sz="2000" dirty="0"/>
              <a:t> </a:t>
            </a:r>
            <a:r>
              <a:rPr lang="pt-BR" sz="2000" dirty="0" err="1"/>
              <a:t>DevTools</a:t>
            </a:r>
            <a:r>
              <a:rPr lang="pt-BR" sz="2000" dirty="0"/>
              <a:t> 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8EE4F3-C3ED-DA2C-7B9E-007C918D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8" y="4378478"/>
            <a:ext cx="4461148" cy="2374972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F04528DB-1206-851C-BF71-CDF574EA607C}"/>
              </a:ext>
            </a:extLst>
          </p:cNvPr>
          <p:cNvSpPr txBox="1">
            <a:spLocks/>
          </p:cNvSpPr>
          <p:nvPr/>
        </p:nvSpPr>
        <p:spPr>
          <a:xfrm>
            <a:off x="595038" y="3858374"/>
            <a:ext cx="8981778" cy="339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Somente fazer o download e aplicar a extensão em seu navegador</a:t>
            </a:r>
          </a:p>
        </p:txBody>
      </p:sp>
    </p:spTree>
    <p:extLst>
      <p:ext uri="{BB962C8B-B14F-4D97-AF65-F5344CB8AC3E}">
        <p14:creationId xmlns:p14="http://schemas.microsoft.com/office/powerpoint/2010/main" val="71961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F9B4-48AF-B067-24AB-A3B479152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9994A-352B-051C-3A60-A7F517CA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1.3 Sintaxe do Vue.js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A64DA57-6774-AF91-E655-EEDEE6BEC2AD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8933010" cy="218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err="1"/>
              <a:t>name</a:t>
            </a:r>
            <a:r>
              <a:rPr lang="pt-BR" sz="1600" dirty="0"/>
              <a:t> – Utilizado para definir o nome do componente Vue.js (útil para </a:t>
            </a:r>
            <a:r>
              <a:rPr lang="pt-BR" sz="1600" dirty="0" err="1"/>
              <a:t>devtools</a:t>
            </a:r>
            <a:r>
              <a:rPr lang="pt-BR" sz="1600" dirty="0"/>
              <a:t>)</a:t>
            </a:r>
          </a:p>
          <a:p>
            <a:r>
              <a:rPr lang="pt-BR" sz="1600" dirty="0"/>
              <a:t>data() – Defini as propriedades que serão reativas do projeto</a:t>
            </a:r>
          </a:p>
          <a:p>
            <a:r>
              <a:rPr lang="pt-BR" sz="1600" dirty="0" err="1"/>
              <a:t>methods</a:t>
            </a:r>
            <a:r>
              <a:rPr lang="pt-BR" sz="1600" dirty="0"/>
              <a:t> – Defini as funções que podem ser utilizadas pelo componente</a:t>
            </a:r>
          </a:p>
          <a:p>
            <a:r>
              <a:rPr lang="pt-BR" sz="1600" dirty="0" err="1"/>
              <a:t>computed</a:t>
            </a:r>
            <a:r>
              <a:rPr lang="pt-BR" sz="1600" dirty="0"/>
              <a:t> – Defini propriedades que serão atualizadas conforme mudanças em outras variáveis reativas</a:t>
            </a:r>
          </a:p>
          <a:p>
            <a:r>
              <a:rPr lang="pt-BR" sz="1600" dirty="0" err="1"/>
              <a:t>watch</a:t>
            </a:r>
            <a:r>
              <a:rPr lang="pt-BR" sz="1600" dirty="0"/>
              <a:t> – Defini ouvintes sobre alterações em propriedades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002396F-2027-DF77-4F1D-305F2A655E51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Como utilizar o Vue.js</a:t>
            </a:r>
          </a:p>
        </p:txBody>
      </p:sp>
    </p:spTree>
    <p:extLst>
      <p:ext uri="{BB962C8B-B14F-4D97-AF65-F5344CB8AC3E}">
        <p14:creationId xmlns:p14="http://schemas.microsoft.com/office/powerpoint/2010/main" val="162984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A93A-0AF0-85A6-5C02-AEF0007B1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16782-C4B1-07F5-16D2-18F9BC36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1.3 Sintaxe do Vue.js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3932F58-4711-7F4E-EE4B-C5819745BF34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8933010" cy="218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1400" dirty="0"/>
              <a:t>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468B65F-D139-CE61-07FE-3B41AFFA2478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Como utilizar o Vue.js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84BAE-5D5B-8717-263E-B7966C5F8D19}"/>
              </a:ext>
            </a:extLst>
          </p:cNvPr>
          <p:cNvSpPr txBox="1">
            <a:spLocks/>
          </p:cNvSpPr>
          <p:nvPr/>
        </p:nvSpPr>
        <p:spPr>
          <a:xfrm>
            <a:off x="747438" y="2214372"/>
            <a:ext cx="8933010" cy="434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err="1"/>
              <a:t>V-if</a:t>
            </a:r>
            <a:endParaRPr lang="pt-BR" sz="1600" dirty="0"/>
          </a:p>
          <a:p>
            <a:r>
              <a:rPr lang="pt-BR" sz="1600" dirty="0" err="1"/>
              <a:t>V-else</a:t>
            </a:r>
            <a:endParaRPr lang="pt-BR" sz="1600" dirty="0"/>
          </a:p>
          <a:p>
            <a:r>
              <a:rPr lang="pt-BR" sz="1600" dirty="0"/>
              <a:t>V-for</a:t>
            </a:r>
          </a:p>
          <a:p>
            <a:r>
              <a:rPr lang="pt-BR" sz="1600" dirty="0"/>
              <a:t>V-</a:t>
            </a:r>
            <a:r>
              <a:rPr lang="pt-BR" sz="1600" dirty="0" err="1"/>
              <a:t>bind</a:t>
            </a:r>
            <a:r>
              <a:rPr lang="pt-BR" sz="1600" dirty="0"/>
              <a:t> (:)</a:t>
            </a:r>
          </a:p>
          <a:p>
            <a:r>
              <a:rPr lang="pt-BR" sz="1600" dirty="0" err="1"/>
              <a:t>V-on</a:t>
            </a:r>
            <a:r>
              <a:rPr lang="pt-BR" sz="1600" dirty="0"/>
              <a:t> (@)</a:t>
            </a:r>
          </a:p>
          <a:p>
            <a:r>
              <a:rPr lang="pt-BR" sz="1600" dirty="0"/>
              <a:t>V-</a:t>
            </a:r>
            <a:r>
              <a:rPr lang="pt-BR" sz="1600" dirty="0" err="1"/>
              <a:t>pre</a:t>
            </a:r>
            <a:endParaRPr lang="pt-BR" sz="1600" dirty="0"/>
          </a:p>
          <a:p>
            <a:r>
              <a:rPr lang="pt-BR" sz="1600" dirty="0"/>
              <a:t>V-</a:t>
            </a:r>
            <a:r>
              <a:rPr lang="pt-BR" sz="1600" dirty="0" err="1"/>
              <a:t>cloak</a:t>
            </a:r>
            <a:endParaRPr lang="pt-BR" sz="1600" dirty="0"/>
          </a:p>
          <a:p>
            <a:r>
              <a:rPr lang="pt-BR" sz="1600" dirty="0"/>
              <a:t>V-show</a:t>
            </a:r>
          </a:p>
          <a:p>
            <a:r>
              <a:rPr lang="pt-BR" sz="1600" dirty="0"/>
              <a:t>V-slot</a:t>
            </a:r>
          </a:p>
          <a:p>
            <a:r>
              <a:rPr lang="pt-BR" sz="1600" dirty="0"/>
              <a:t>V-model</a:t>
            </a:r>
          </a:p>
          <a:p>
            <a:r>
              <a:rPr lang="pt-BR" sz="1600" dirty="0"/>
              <a:t>V-</a:t>
            </a:r>
            <a:r>
              <a:rPr lang="pt-BR" sz="1600" dirty="0" err="1"/>
              <a:t>html</a:t>
            </a:r>
            <a:endParaRPr lang="pt-BR" sz="1600" dirty="0"/>
          </a:p>
          <a:p>
            <a:r>
              <a:rPr lang="pt-BR" sz="1600" dirty="0" err="1"/>
              <a:t>V-once</a:t>
            </a:r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8027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EF50A-1256-4196-3F25-F0C758B09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DB68A-F4B3-357A-7B06-3F36E550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4" y="252984"/>
            <a:ext cx="4141554" cy="643128"/>
          </a:xfrm>
        </p:spPr>
        <p:txBody>
          <a:bodyPr>
            <a:normAutofit fontScale="90000"/>
          </a:bodyPr>
          <a:lstStyle/>
          <a:p>
            <a:r>
              <a:rPr lang="pt-BR" dirty="0"/>
              <a:t>1.4 </a:t>
            </a:r>
            <a:r>
              <a:rPr lang="pt-BR" dirty="0" err="1"/>
              <a:t>Lifecircle</a:t>
            </a:r>
            <a:r>
              <a:rPr lang="pt-BR" dirty="0"/>
              <a:t> </a:t>
            </a:r>
            <a:r>
              <a:rPr lang="pt-BR" dirty="0" err="1"/>
              <a:t>hooks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024706-31C8-D424-5C84-B083FB90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5" y="152400"/>
            <a:ext cx="4249530" cy="63398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594EAA8-B5C1-F26F-D6AE-6996130C7C61}"/>
              </a:ext>
            </a:extLst>
          </p:cNvPr>
          <p:cNvSpPr txBox="1"/>
          <p:nvPr/>
        </p:nvSpPr>
        <p:spPr>
          <a:xfrm>
            <a:off x="1216152" y="2231136"/>
            <a:ext cx="2148840" cy="180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beforeCreate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() {},</a:t>
            </a:r>
          </a:p>
          <a:p>
            <a:pPr>
              <a:lnSpc>
                <a:spcPts val="1425"/>
              </a:lnSpc>
            </a:pPr>
            <a:r>
              <a:rPr lang="pt-BR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created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() {},</a:t>
            </a:r>
          </a:p>
          <a:p>
            <a:pPr>
              <a:lnSpc>
                <a:spcPts val="1425"/>
              </a:lnSpc>
            </a:pPr>
            <a:r>
              <a:rPr lang="pt-BR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beforeMount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() {},</a:t>
            </a:r>
          </a:p>
          <a:p>
            <a:pPr>
              <a:lnSpc>
                <a:spcPts val="1425"/>
              </a:lnSpc>
            </a:pPr>
            <a:r>
              <a:rPr lang="pt-BR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mounted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() {},</a:t>
            </a:r>
          </a:p>
          <a:p>
            <a:pPr>
              <a:lnSpc>
                <a:spcPts val="1425"/>
              </a:lnSpc>
            </a:pPr>
            <a:r>
              <a:rPr lang="pt-BR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beforeUpdate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() {},</a:t>
            </a:r>
          </a:p>
          <a:p>
            <a:pPr>
              <a:lnSpc>
                <a:spcPts val="1425"/>
              </a:lnSpc>
            </a:pPr>
            <a:r>
              <a:rPr lang="pt-BR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updated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() {  },</a:t>
            </a:r>
          </a:p>
          <a:p>
            <a:pPr>
              <a:lnSpc>
                <a:spcPts val="1425"/>
              </a:lnSpc>
            </a:pPr>
            <a:r>
              <a:rPr lang="pt-BR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beforeUnmount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() {},</a:t>
            </a:r>
          </a:p>
          <a:p>
            <a:pPr>
              <a:lnSpc>
                <a:spcPts val="1425"/>
              </a:lnSpc>
            </a:pPr>
            <a:r>
              <a:rPr lang="pt-BR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unmounted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() {},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07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1B8F4-EDF0-C10E-9B18-EC4CF57A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6A848-21EC-4406-D0F3-C7E6C659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463296"/>
            <a:ext cx="4141554" cy="643128"/>
          </a:xfrm>
        </p:spPr>
        <p:txBody>
          <a:bodyPr>
            <a:normAutofit fontScale="90000"/>
          </a:bodyPr>
          <a:lstStyle/>
          <a:p>
            <a:r>
              <a:rPr lang="pt-BR" dirty="0"/>
              <a:t>2 – </a:t>
            </a:r>
            <a:r>
              <a:rPr lang="pt-BR" dirty="0" err="1"/>
              <a:t>Componentização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0D3805-4F5E-0A92-B175-ABF2F4A6AAEC}"/>
              </a:ext>
            </a:extLst>
          </p:cNvPr>
          <p:cNvSpPr txBox="1">
            <a:spLocks/>
          </p:cNvSpPr>
          <p:nvPr/>
        </p:nvSpPr>
        <p:spPr>
          <a:xfrm>
            <a:off x="595038" y="1106424"/>
            <a:ext cx="9170754" cy="950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A </a:t>
            </a:r>
            <a:r>
              <a:rPr lang="pt-BR" sz="1600" b="1" dirty="0" err="1"/>
              <a:t>componentização</a:t>
            </a:r>
            <a:r>
              <a:rPr lang="pt-BR" sz="1600" dirty="0"/>
              <a:t> no Vue.js é um dos conceitos centrais e é fundamental para criar aplicações escaláveis e reutilizáveis. Componentes são unidades independentes e isoladas de código que podem ser usadas para construir interfaces de usuário (UI) de maneira modular e reutilizável.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E3860B-912C-913A-DAC7-5D6C051B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58" y="2612443"/>
            <a:ext cx="475363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036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</TotalTime>
  <Words>774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Trebuchet MS</vt:lpstr>
      <vt:lpstr>Wingdings 3</vt:lpstr>
      <vt:lpstr>Facetado</vt:lpstr>
      <vt:lpstr>Apresentação do PowerPoint</vt:lpstr>
      <vt:lpstr>Sumário</vt:lpstr>
      <vt:lpstr>1- Conceitos Básicos</vt:lpstr>
      <vt:lpstr>1.1 Instalação</vt:lpstr>
      <vt:lpstr>1.2 Vue DevTools Extension</vt:lpstr>
      <vt:lpstr>1.3 Sintaxe do Vue.js</vt:lpstr>
      <vt:lpstr>1.3 Sintaxe do Vue.js</vt:lpstr>
      <vt:lpstr>1.4 Lifecircle hooks</vt:lpstr>
      <vt:lpstr>2 – Componentização</vt:lpstr>
      <vt:lpstr>2.2 – Refs e Slots</vt:lpstr>
      <vt:lpstr>3 – WorkFlow Avançado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Usuario</cp:lastModifiedBy>
  <cp:revision>9</cp:revision>
  <dcterms:created xsi:type="dcterms:W3CDTF">2024-12-14T22:17:34Z</dcterms:created>
  <dcterms:modified xsi:type="dcterms:W3CDTF">2024-12-16T01:57:18Z</dcterms:modified>
</cp:coreProperties>
</file>