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19-Jul-20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6A52-3735-4717-9580-233BFAC76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- The Battle of the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311255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66FB-1173-4F72-973E-2B1B6740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72A3-A421-4316-B76B-9E9DB0DA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challenge, I'm going to tackle the social texture of the city of Jerusalem! I'll conduct a thorough analysis which will conclude with a clustering for the various venues throughout the different neighborhoods.  as a city with a unique socio-demographic texture, this analysis should be super interesting. </a:t>
            </a:r>
          </a:p>
          <a:p>
            <a:r>
              <a:rPr lang="en-US" dirty="0"/>
              <a:t>this problem should appeal to anyone who cares about the socio demographic texture of the city (</a:t>
            </a:r>
            <a:r>
              <a:rPr lang="en-US"/>
              <a:t>or care to visit!)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C4D3-7FB4-47D7-91AF-7F31A51B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96D1-A2AA-4294-868E-DE9D5BF6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I'm going to utilize data from </a:t>
            </a:r>
            <a:r>
              <a:rPr lang="en-US" dirty="0" err="1"/>
              <a:t>wikipedia</a:t>
            </a:r>
            <a:r>
              <a:rPr lang="en-US" dirty="0"/>
              <a:t> (download and parse), grab some data from the google geocode API and in order to get the venue list - use the foursquare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FB47-3DA7-4800-81C1-0E84D65A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7572-AE3E-424B-9AF7-64B48FEF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scrap neighborhood data using </a:t>
            </a:r>
            <a:r>
              <a:rPr lang="en-US" dirty="0" err="1"/>
              <a:t>BeatutifulSoup</a:t>
            </a:r>
            <a:r>
              <a:rPr lang="en-US" dirty="0"/>
              <a:t> from wiki - parse, wrangle, and clean it.</a:t>
            </a:r>
          </a:p>
          <a:p>
            <a:r>
              <a:rPr lang="en-US" dirty="0"/>
              <a:t>2. extract </a:t>
            </a:r>
            <a:r>
              <a:rPr lang="en-US" dirty="0" err="1"/>
              <a:t>lonitude</a:t>
            </a:r>
            <a:r>
              <a:rPr lang="en-US" dirty="0"/>
              <a:t> and latitude coordinates using geocoder</a:t>
            </a:r>
          </a:p>
          <a:p>
            <a:r>
              <a:rPr lang="en-US" dirty="0"/>
              <a:t>3. validating the base-data (manually and by visualization)</a:t>
            </a:r>
          </a:p>
          <a:p>
            <a:r>
              <a:rPr lang="en-US" dirty="0"/>
              <a:t>4. extracting the </a:t>
            </a:r>
            <a:r>
              <a:rPr lang="en-US" dirty="0" err="1"/>
              <a:t>jerusalem</a:t>
            </a:r>
            <a:r>
              <a:rPr lang="en-US" dirty="0"/>
              <a:t> long/</a:t>
            </a:r>
            <a:r>
              <a:rPr lang="en-US" dirty="0" err="1"/>
              <a:t>lat</a:t>
            </a:r>
            <a:r>
              <a:rPr lang="en-US" dirty="0"/>
              <a:t> for the map usage using google geocode API</a:t>
            </a:r>
          </a:p>
          <a:p>
            <a:r>
              <a:rPr lang="en-US" dirty="0"/>
              <a:t>5. fetching the venue lists per neighborhood</a:t>
            </a:r>
          </a:p>
          <a:p>
            <a:r>
              <a:rPr lang="en-US" dirty="0"/>
              <a:t>6. preparing the data for clustering (OHE per unique venue category, etc.)</a:t>
            </a:r>
          </a:p>
          <a:p>
            <a:r>
              <a:rPr lang="en-US" dirty="0"/>
              <a:t>7. executing clustering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8. visualize the results</a:t>
            </a:r>
          </a:p>
          <a:p>
            <a:r>
              <a:rPr lang="en-US" dirty="0"/>
              <a:t>9. summarize and discuss the results</a:t>
            </a:r>
          </a:p>
        </p:txBody>
      </p:sp>
    </p:spTree>
    <p:extLst>
      <p:ext uri="{BB962C8B-B14F-4D97-AF65-F5344CB8AC3E}">
        <p14:creationId xmlns:p14="http://schemas.microsoft.com/office/powerpoint/2010/main" val="328597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D8F6B-F26C-47C7-88C7-0F05D564C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91" r="17002" b="2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FC61C-7B7B-457C-A96E-CFDA28E6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Initial Map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04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C0EE-E331-43DD-A437-950E74F8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5994-74F3-4838-B9B2-840FECEB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96" y="2855427"/>
            <a:ext cx="8825659" cy="34163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see that we have incomplete </a:t>
            </a:r>
            <a:r>
              <a:rPr lang="en-US" dirty="0" err="1"/>
              <a:t>entreis</a:t>
            </a:r>
            <a:r>
              <a:rPr lang="en-US" dirty="0"/>
              <a:t> for some of the neighborhoods</a:t>
            </a:r>
          </a:p>
          <a:p>
            <a:r>
              <a:rPr lang="en-US" dirty="0"/>
              <a:t>low number of results (out of a possible 14k we've received only 3k, which means there isn't too much data for Jerusalem in foursquare)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D5204-F2C8-4F8D-AB41-A8C5A9F5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11173"/>
            <a:ext cx="6924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6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A9E6EB-8860-4262-98BB-DD929F388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431" r="13064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5D067-8233-4AFA-A525-F3EBCE98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Clustering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005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BA5B-2277-4C53-A288-14F4BD0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D9AC-678B-478C-A4BC-BD8BE856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Important observation - (relatively) low number of venues. A breakdown shows a significant variance of venues for neighborhoods.</a:t>
            </a:r>
          </a:p>
          <a:p>
            <a:r>
              <a:rPr lang="en-US" dirty="0"/>
              <a:t>An important aspect of Israel, and Jerusalem in particular is the social texture. the city is somewhat split - 1/3 are religious Jews, 1/3 are non-religious Jews and 1/3 are Arabs (roughly). </a:t>
            </a:r>
          </a:p>
          <a:p>
            <a:r>
              <a:rPr lang="en-US" dirty="0"/>
              <a:t>It appears that we have less information as a whole for the 2/3 of the Arab and the religious Jewish neighborhoods - which aligns with our expectations (these fractions of the population are somewhat less vanguard when it comes to technology). </a:t>
            </a:r>
          </a:p>
          <a:p>
            <a:r>
              <a:rPr lang="en-US" dirty="0"/>
              <a:t>analyzed the entire set of neighborhoods in order to differentiate </a:t>
            </a:r>
            <a:r>
              <a:rPr lang="en-US" b="1" dirty="0"/>
              <a:t>between populations </a:t>
            </a:r>
            <a:r>
              <a:rPr lang="en-US" dirty="0"/>
              <a:t>rather than conducting a</a:t>
            </a:r>
            <a:r>
              <a:rPr lang="en-US" b="1" dirty="0"/>
              <a:t> within population </a:t>
            </a:r>
            <a:r>
              <a:rPr lang="en-US" dirty="0"/>
              <a:t>analysis (however, perhaps for future tasks...)</a:t>
            </a:r>
          </a:p>
        </p:txBody>
      </p:sp>
    </p:spTree>
    <p:extLst>
      <p:ext uri="{BB962C8B-B14F-4D97-AF65-F5344CB8AC3E}">
        <p14:creationId xmlns:p14="http://schemas.microsoft.com/office/powerpoint/2010/main" val="10286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C657-1C3E-40D5-BFD8-C6FEF982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6A27-2F4A-43F1-A856-26E988127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70" y="2575508"/>
            <a:ext cx="8825659" cy="3416300"/>
          </a:xfrm>
        </p:spPr>
        <p:txBody>
          <a:bodyPr/>
          <a:lstStyle/>
          <a:p>
            <a:r>
              <a:rPr lang="en-US" dirty="0"/>
              <a:t>the clustering results make some sense as it appears to capture the difference between relatively mid-income non-religious Jewish neighborhoods (light green), and low income neighborhoods (purple), the Arab neighborhoods either fall in the purple (low income) neighborhoods or in red (east Jerusalem) . </a:t>
            </a:r>
          </a:p>
          <a:p>
            <a:endParaRPr lang="en-US" dirty="0"/>
          </a:p>
          <a:p>
            <a:r>
              <a:rPr lang="en-US" dirty="0"/>
              <a:t>when conducting this analysis, we need to consider the low number of observations for some of the neighborhoods which affect the results drastically.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F60E8-F4B2-4C80-B0C3-8C83F620F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1" r="13064"/>
          <a:stretch/>
        </p:blipFill>
        <p:spPr>
          <a:xfrm>
            <a:off x="8892073" y="2644128"/>
            <a:ext cx="3299927" cy="4049639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434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Final Project - The Battle of the Neighborhoods!</vt:lpstr>
      <vt:lpstr>Introduction</vt:lpstr>
      <vt:lpstr>Data</vt:lpstr>
      <vt:lpstr>Methodology</vt:lpstr>
      <vt:lpstr>Initial Map</vt:lpstr>
      <vt:lpstr>Glimpse into the data</vt:lpstr>
      <vt:lpstr>Clustering</vt:lpstr>
      <vt:lpstr>Summary</vt:lpstr>
      <vt:lpstr>Summary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- The Battle of the Neighborhoods!</dc:title>
  <dc:creator>Adar Ben Aderet</dc:creator>
  <cp:lastModifiedBy>Adar Ben Aderet</cp:lastModifiedBy>
  <cp:revision>2</cp:revision>
  <dcterms:created xsi:type="dcterms:W3CDTF">2020-07-19T19:31:05Z</dcterms:created>
  <dcterms:modified xsi:type="dcterms:W3CDTF">2020-07-19T19:35:58Z</dcterms:modified>
</cp:coreProperties>
</file>