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71" r:id="rId5"/>
    <p:sldId id="274" r:id="rId6"/>
    <p:sldId id="266"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6" d="100"/>
          <a:sy n="86" d="100"/>
        </p:scale>
        <p:origin x="57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6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023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32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5128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1486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2104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166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8/10/2021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907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8/10/2021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939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886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8/10/2021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97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opendata.atlantaregional.com/" TargetMode="External"/><Relationship Id="rId3" Type="http://schemas.openxmlformats.org/officeDocument/2006/relationships/hyperlink" Target="https://data.boston.gov/" TargetMode="External"/><Relationship Id="rId7" Type="http://schemas.openxmlformats.org/officeDocument/2006/relationships/hyperlink" Target="https://data.detroitmi.gov/" TargetMode="External"/><Relationship Id="rId2" Type="http://schemas.openxmlformats.org/officeDocument/2006/relationships/hyperlink" Target="https://opendata.cityofnewyork.us/" TargetMode="External"/><Relationship Id="rId1" Type="http://schemas.openxmlformats.org/officeDocument/2006/relationships/slideLayout" Target="../slideLayouts/slideLayout2.xml"/><Relationship Id="rId6" Type="http://schemas.openxmlformats.org/officeDocument/2006/relationships/hyperlink" Target="https://datasf.org/opendata/" TargetMode="External"/><Relationship Id="rId5" Type="http://schemas.openxmlformats.org/officeDocument/2006/relationships/hyperlink" Target="https://data.seattle.gov/" TargetMode="External"/><Relationship Id="rId4" Type="http://schemas.openxmlformats.org/officeDocument/2006/relationships/hyperlink" Target="https://data.syrgov.net/" TargetMode="External"/><Relationship Id="rId9" Type="http://schemas.openxmlformats.org/officeDocument/2006/relationships/hyperlink" Target="https://gis-mdc.opendata.arcgi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SCN093 Applied Data Science</a:t>
            </a:r>
          </a:p>
        </p:txBody>
      </p:sp>
      <p:sp>
        <p:nvSpPr>
          <p:cNvPr id="3" name="Subtitle 2"/>
          <p:cNvSpPr>
            <a:spLocks noGrp="1"/>
          </p:cNvSpPr>
          <p:nvPr>
            <p:ph type="subTitle" idx="1"/>
          </p:nvPr>
        </p:nvSpPr>
        <p:spPr/>
        <p:txBody>
          <a:bodyPr/>
          <a:lstStyle/>
          <a:p>
            <a:r>
              <a:rPr lang="en-US" dirty="0"/>
              <a:t>Week 4 Speaker Sessions</a:t>
            </a:r>
          </a:p>
        </p:txBody>
      </p:sp>
    </p:spTree>
    <p:extLst>
      <p:ext uri="{BB962C8B-B14F-4D97-AF65-F5344CB8AC3E}">
        <p14:creationId xmlns:p14="http://schemas.microsoft.com/office/powerpoint/2010/main" val="86979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Tuesday Session</a:t>
            </a:r>
          </a:p>
        </p:txBody>
      </p:sp>
      <p:sp>
        <p:nvSpPr>
          <p:cNvPr id="3" name="Content Placeholder 2"/>
          <p:cNvSpPr>
            <a:spLocks noGrp="1"/>
          </p:cNvSpPr>
          <p:nvPr>
            <p:ph idx="1"/>
          </p:nvPr>
        </p:nvSpPr>
        <p:spPr/>
        <p:txBody>
          <a:bodyPr/>
          <a:lstStyle/>
          <a:p>
            <a:r>
              <a:rPr lang="en-US" dirty="0"/>
              <a:t>1. Warm Up</a:t>
            </a:r>
          </a:p>
          <a:p>
            <a:r>
              <a:rPr lang="en-US" dirty="0"/>
              <a:t>2. Speaker Session: Nico Diaz</a:t>
            </a:r>
          </a:p>
          <a:p>
            <a:r>
              <a:rPr lang="en-US" dirty="0"/>
              <a:t>3. Discussion</a:t>
            </a:r>
          </a:p>
          <a:p>
            <a:r>
              <a:rPr lang="en-US" dirty="0"/>
              <a:t>4. Q&amp;A</a:t>
            </a:r>
          </a:p>
          <a:p>
            <a:r>
              <a:rPr lang="en-US" dirty="0"/>
              <a:t>5. Activity</a:t>
            </a:r>
          </a:p>
        </p:txBody>
      </p:sp>
    </p:spTree>
    <p:extLst>
      <p:ext uri="{BB962C8B-B14F-4D97-AF65-F5344CB8AC3E}">
        <p14:creationId xmlns:p14="http://schemas.microsoft.com/office/powerpoint/2010/main" val="372046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  </a:t>
            </a:r>
          </a:p>
          <a:p>
            <a:endParaRPr lang="en-US" dirty="0"/>
          </a:p>
          <a:p>
            <a:pPr algn="ctr"/>
            <a:r>
              <a:rPr lang="en-US" sz="3200" dirty="0"/>
              <a:t>What is one way you think local government uses data?</a:t>
            </a:r>
          </a:p>
        </p:txBody>
      </p:sp>
    </p:spTree>
    <p:extLst>
      <p:ext uri="{BB962C8B-B14F-4D97-AF65-F5344CB8AC3E}">
        <p14:creationId xmlns:p14="http://schemas.microsoft.com/office/powerpoint/2010/main" val="88548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pPr lvl="1"/>
            <a:r>
              <a:rPr lang="en-US" sz="2000" dirty="0"/>
              <a:t>Content</a:t>
            </a:r>
          </a:p>
          <a:p>
            <a:pPr lvl="1"/>
            <a:endParaRPr lang="en-US" sz="2000" dirty="0"/>
          </a:p>
          <a:p>
            <a:pPr marL="201168" lvl="1" indent="0">
              <a:buNone/>
            </a:pPr>
            <a:endParaRPr lang="en-US" sz="2000" dirty="0"/>
          </a:p>
          <a:p>
            <a:pPr marL="201168" lvl="1" indent="0">
              <a:buNone/>
            </a:pPr>
            <a:endParaRPr lang="en-US" sz="2000" dirty="0"/>
          </a:p>
          <a:p>
            <a:pPr lvl="1"/>
            <a:endParaRPr lang="en-US" sz="2000" dirty="0"/>
          </a:p>
        </p:txBody>
      </p:sp>
    </p:spTree>
    <p:extLst>
      <p:ext uri="{BB962C8B-B14F-4D97-AF65-F5344CB8AC3E}">
        <p14:creationId xmlns:p14="http://schemas.microsoft.com/office/powerpoint/2010/main" val="363099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normAutofit/>
          </a:bodyPr>
          <a:lstStyle/>
          <a:p>
            <a:pPr marL="201168" lvl="1" indent="0" algn="ctr">
              <a:buNone/>
            </a:pPr>
            <a:r>
              <a:rPr lang="en-US" sz="2400" dirty="0"/>
              <a:t>Find a municipal open data portal. Explore the portal for ten minutes on your own. When we come back together be ready to discuss at least three reasons you thought the portal might be helpful, three features it felt like it was missing, and one example of a reason you may be able to use the data.</a:t>
            </a:r>
          </a:p>
          <a:p>
            <a:pPr lvl="1"/>
            <a:r>
              <a:rPr lang="en-US" dirty="0"/>
              <a:t>NYC Open Data: </a:t>
            </a:r>
            <a:r>
              <a:rPr lang="en-US" dirty="0">
                <a:hlinkClick r:id="rId2"/>
              </a:rPr>
              <a:t>https://opendata.cityofnewyork.us/</a:t>
            </a:r>
            <a:endParaRPr lang="en-US" dirty="0"/>
          </a:p>
          <a:p>
            <a:pPr lvl="1"/>
            <a:r>
              <a:rPr lang="en-US" dirty="0"/>
              <a:t>Boston Open Data Portal: </a:t>
            </a:r>
            <a:r>
              <a:rPr lang="en-US" dirty="0">
                <a:hlinkClick r:id="rId3"/>
              </a:rPr>
              <a:t>https://data.boston.gov/</a:t>
            </a:r>
            <a:endParaRPr lang="en-US" dirty="0"/>
          </a:p>
          <a:p>
            <a:pPr lvl="1"/>
            <a:r>
              <a:rPr lang="en-US" dirty="0"/>
              <a:t>Syracuse Open Data Portal: </a:t>
            </a:r>
            <a:r>
              <a:rPr lang="en-US" dirty="0">
                <a:hlinkClick r:id="rId4"/>
              </a:rPr>
              <a:t>https://data.syrgov.net/</a:t>
            </a:r>
            <a:endParaRPr lang="en-US" dirty="0"/>
          </a:p>
          <a:p>
            <a:pPr lvl="1"/>
            <a:r>
              <a:rPr lang="en-US" dirty="0"/>
              <a:t>Seattle Open Data Portal: </a:t>
            </a:r>
            <a:r>
              <a:rPr lang="en-US" dirty="0">
                <a:hlinkClick r:id="rId5"/>
              </a:rPr>
              <a:t>https://data.seattle.gov/</a:t>
            </a:r>
            <a:endParaRPr lang="en-US" dirty="0"/>
          </a:p>
          <a:p>
            <a:pPr lvl="1"/>
            <a:r>
              <a:rPr lang="en-US" dirty="0"/>
              <a:t>San Francisco Open Data Portal: </a:t>
            </a:r>
            <a:r>
              <a:rPr lang="en-US" dirty="0">
                <a:hlinkClick r:id="rId6"/>
              </a:rPr>
              <a:t>https://datasf.org/opendata/</a:t>
            </a:r>
            <a:endParaRPr lang="en-US" dirty="0"/>
          </a:p>
          <a:p>
            <a:pPr lvl="1"/>
            <a:r>
              <a:rPr lang="en-US" dirty="0"/>
              <a:t>Detroit Open Data Portal: </a:t>
            </a:r>
            <a:r>
              <a:rPr lang="en-US" dirty="0">
                <a:hlinkClick r:id="rId7"/>
              </a:rPr>
              <a:t>https://data.detroitmi.gov/</a:t>
            </a:r>
            <a:endParaRPr lang="en-US" dirty="0"/>
          </a:p>
          <a:p>
            <a:pPr lvl="1"/>
            <a:r>
              <a:rPr lang="en-US" dirty="0"/>
              <a:t>Atlanta Open Data Portal: </a:t>
            </a:r>
            <a:r>
              <a:rPr lang="en-US" dirty="0">
                <a:hlinkClick r:id="rId8"/>
              </a:rPr>
              <a:t>https://opendata.atlantaregional.com/</a:t>
            </a:r>
            <a:endParaRPr lang="en-US" dirty="0"/>
          </a:p>
          <a:p>
            <a:pPr lvl="1"/>
            <a:r>
              <a:rPr lang="en-US" dirty="0"/>
              <a:t>Miami Open Data Portal: </a:t>
            </a:r>
            <a:r>
              <a:rPr lang="en-US" dirty="0">
                <a:hlinkClick r:id="rId9"/>
              </a:rPr>
              <a:t>https://gis-mdc.opendata.arcgis.com/</a:t>
            </a:r>
            <a:endParaRPr lang="en-US" dirty="0"/>
          </a:p>
        </p:txBody>
      </p:sp>
    </p:spTree>
    <p:extLst>
      <p:ext uri="{BB962C8B-B14F-4D97-AF65-F5344CB8AC3E}">
        <p14:creationId xmlns:p14="http://schemas.microsoft.com/office/powerpoint/2010/main" val="109589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05247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Thursday Session</a:t>
            </a:r>
          </a:p>
        </p:txBody>
      </p:sp>
      <p:sp>
        <p:nvSpPr>
          <p:cNvPr id="3" name="Content Placeholder 2"/>
          <p:cNvSpPr>
            <a:spLocks noGrp="1"/>
          </p:cNvSpPr>
          <p:nvPr>
            <p:ph idx="1"/>
          </p:nvPr>
        </p:nvSpPr>
        <p:spPr/>
        <p:txBody>
          <a:bodyPr/>
          <a:lstStyle/>
          <a:p>
            <a:r>
              <a:rPr lang="en-US" dirty="0"/>
              <a:t>1. Warm Up</a:t>
            </a:r>
          </a:p>
          <a:p>
            <a:r>
              <a:rPr lang="en-US" dirty="0"/>
              <a:t>2. Speaker Session: Benjamin Brown</a:t>
            </a:r>
          </a:p>
          <a:p>
            <a:r>
              <a:rPr lang="en-US" dirty="0"/>
              <a:t>3. Discussion</a:t>
            </a:r>
          </a:p>
          <a:p>
            <a:r>
              <a:rPr lang="en-US" dirty="0"/>
              <a:t>4. Q&amp;A</a:t>
            </a:r>
          </a:p>
          <a:p>
            <a:r>
              <a:rPr lang="en-US" dirty="0"/>
              <a:t>5. Activity</a:t>
            </a:r>
          </a:p>
        </p:txBody>
      </p:sp>
    </p:spTree>
    <p:extLst>
      <p:ext uri="{BB962C8B-B14F-4D97-AF65-F5344CB8AC3E}">
        <p14:creationId xmlns:p14="http://schemas.microsoft.com/office/powerpoint/2010/main" val="16876441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11983</TotalTime>
  <Words>246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SCN093 Applied Data Science</vt:lpstr>
      <vt:lpstr>Agenda: Tuesday Session</vt:lpstr>
      <vt:lpstr>Warm Up</vt:lpstr>
      <vt:lpstr>Discussion</vt:lpstr>
      <vt:lpstr>Activity</vt:lpstr>
      <vt:lpstr>Questions</vt:lpstr>
      <vt:lpstr>Agenda: Thursday Session</vt:lpstr>
    </vt:vector>
  </TitlesOfParts>
  <Company>City of Syracuse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Darcangelo, Amanda</dc:creator>
  <cp:lastModifiedBy>Amanda Darcangelo</cp:lastModifiedBy>
  <cp:revision>54</cp:revision>
  <dcterms:created xsi:type="dcterms:W3CDTF">2021-05-17T11:57:58Z</dcterms:created>
  <dcterms:modified xsi:type="dcterms:W3CDTF">2021-08-10T15:57:35Z</dcterms:modified>
</cp:coreProperties>
</file>