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71" r:id="rId5"/>
    <p:sldId id="274" r:id="rId6"/>
    <p:sldId id="277" r:id="rId7"/>
    <p:sldId id="276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26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3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3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8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56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6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4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6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7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4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6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39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#download" TargetMode="External"/><Relationship Id="rId2" Type="http://schemas.openxmlformats.org/officeDocument/2006/relationships/hyperlink" Target="https://cran.r-project.org/mirror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SCN093 Applied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 R</a:t>
            </a:r>
          </a:p>
        </p:txBody>
      </p:sp>
    </p:spTree>
    <p:extLst>
      <p:ext uri="{BB962C8B-B14F-4D97-AF65-F5344CB8AC3E}">
        <p14:creationId xmlns:p14="http://schemas.microsoft.com/office/powerpoint/2010/main" val="86979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 Tuesday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Warm Up</a:t>
            </a:r>
          </a:p>
          <a:p>
            <a:r>
              <a:rPr lang="en-US" dirty="0"/>
              <a:t>2. R &amp; R Studio</a:t>
            </a:r>
          </a:p>
          <a:p>
            <a:r>
              <a:rPr lang="en-US" dirty="0"/>
              <a:t>3.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72046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  <a:p>
            <a:endParaRPr lang="en-US" dirty="0"/>
          </a:p>
          <a:p>
            <a:pPr algn="ctr"/>
            <a:r>
              <a:rPr lang="en-US" sz="3200" dirty="0"/>
              <a:t>How was your weekend?</a:t>
            </a:r>
          </a:p>
          <a:p>
            <a:pPr algn="ctr"/>
            <a:r>
              <a:rPr lang="en-US" sz="3200" dirty="0"/>
              <a:t>One pro of qualitative, one pro of quantitative</a:t>
            </a:r>
          </a:p>
        </p:txBody>
      </p:sp>
    </p:spTree>
    <p:extLst>
      <p:ext uri="{BB962C8B-B14F-4D97-AF65-F5344CB8AC3E}">
        <p14:creationId xmlns:p14="http://schemas.microsoft.com/office/powerpoint/2010/main" val="88548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01168" lvl="1" indent="0">
              <a:buNone/>
            </a:pPr>
            <a:r>
              <a:rPr lang="en-US" sz="2000" dirty="0"/>
              <a:t>R</a:t>
            </a:r>
          </a:p>
          <a:p>
            <a:pPr lvl="1"/>
            <a:r>
              <a:rPr lang="en-US" sz="2000" dirty="0">
                <a:hlinkClick r:id="rId2"/>
              </a:rPr>
              <a:t>https://cran.r-project.org/mirrors.html</a:t>
            </a:r>
            <a:endParaRPr lang="en-US" sz="2000" dirty="0"/>
          </a:p>
          <a:p>
            <a:pPr lvl="1"/>
            <a:r>
              <a:rPr lang="en-US" sz="2000" dirty="0"/>
              <a:t>Select a mirror for the US (I prefer the National Institute for Computational Sciences)</a:t>
            </a:r>
          </a:p>
          <a:p>
            <a:pPr lvl="1"/>
            <a:r>
              <a:rPr lang="en-US" sz="2000" dirty="0"/>
              <a:t>Choose your OS</a:t>
            </a:r>
          </a:p>
          <a:p>
            <a:pPr lvl="1"/>
            <a:r>
              <a:rPr lang="en-US" sz="2000" dirty="0"/>
              <a:t>Select ‘base’</a:t>
            </a:r>
          </a:p>
          <a:p>
            <a:pPr lvl="1"/>
            <a:r>
              <a:rPr lang="en-US" sz="2000" dirty="0"/>
              <a:t>Once download is complete, follow the installation wizard. </a:t>
            </a:r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r>
              <a:rPr lang="en-US" sz="2000" dirty="0"/>
              <a:t>R Studio</a:t>
            </a:r>
          </a:p>
          <a:p>
            <a:pPr lvl="1"/>
            <a:r>
              <a:rPr lang="en-US" sz="2000" dirty="0">
                <a:hlinkClick r:id="rId3"/>
              </a:rPr>
              <a:t>https://www.rstudio.com/products/rstudio/download/#download</a:t>
            </a:r>
            <a:endParaRPr lang="en-US" sz="2000" dirty="0"/>
          </a:p>
          <a:p>
            <a:pPr lvl="1"/>
            <a:r>
              <a:rPr lang="en-US" sz="2000" dirty="0"/>
              <a:t>Choose your OS</a:t>
            </a:r>
          </a:p>
          <a:p>
            <a:pPr lvl="1"/>
            <a:r>
              <a:rPr lang="en-US" sz="2000" dirty="0"/>
              <a:t>Once download is complete, follow the installation wizard</a:t>
            </a:r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r>
              <a:rPr lang="en-US" sz="2000" dirty="0"/>
              <a:t>*Once both downloads are complete, open both systems</a:t>
            </a:r>
          </a:p>
          <a:p>
            <a:pPr lvl="1"/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099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Download all files from Blackboard and save in a single location</a:t>
            </a:r>
            <a:endParaRPr lang="en-US" dirty="0">
              <a:latin typeface="Lucida Sans Typewriter" panose="020B0602040502020304" pitchFamily="33" charset="0"/>
            </a:endParaRPr>
          </a:p>
          <a:p>
            <a:pPr lvl="1"/>
            <a:r>
              <a:rPr lang="en-US" dirty="0"/>
              <a:t>Set working directory</a:t>
            </a:r>
          </a:p>
          <a:p>
            <a:pPr lvl="2"/>
            <a:r>
              <a:rPr lang="en-US" dirty="0"/>
              <a:t>Point and Click</a:t>
            </a:r>
          </a:p>
          <a:p>
            <a:pPr lvl="2"/>
            <a:r>
              <a:rPr lang="en-US" dirty="0"/>
              <a:t>Code</a:t>
            </a:r>
          </a:p>
          <a:p>
            <a:pPr lvl="1"/>
            <a:r>
              <a:rPr lang="en-US" dirty="0"/>
              <a:t>Install and call libraries</a:t>
            </a:r>
          </a:p>
          <a:p>
            <a:pPr lvl="1"/>
            <a:r>
              <a:rPr lang="en-US" dirty="0"/>
              <a:t>Pull in files</a:t>
            </a:r>
          </a:p>
          <a:p>
            <a:pPr lvl="1"/>
            <a:r>
              <a:rPr lang="en-US" dirty="0"/>
              <a:t>As we go through the code, comment each step using # indicating what the line of code is doing</a:t>
            </a:r>
          </a:p>
          <a:p>
            <a:pPr lvl="2"/>
            <a:r>
              <a:rPr lang="en-US" dirty="0"/>
              <a:t>Comments should be placed above the line of code they’re describing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9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Review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Load commented code to the R Discussion in Blackboard </a:t>
            </a:r>
          </a:p>
          <a:p>
            <a:pPr lvl="1"/>
            <a:r>
              <a:rPr lang="en-US" dirty="0">
                <a:cs typeface="Lucida Sans Typewriter" panose="020B0602040502020304" pitchFamily="33" charset="0"/>
              </a:rPr>
              <a:t>Pair up and review another students code in the Discussion thread</a:t>
            </a:r>
          </a:p>
          <a:p>
            <a:pPr lvl="1"/>
            <a:r>
              <a:rPr lang="en-US" dirty="0">
                <a:cs typeface="Lucida Sans Typewriter" panose="020B0602040502020304" pitchFamily="33" charset="0"/>
              </a:rPr>
              <a:t>Add to the discussion one reason peer review is important for coding</a:t>
            </a:r>
          </a:p>
        </p:txBody>
      </p:sp>
    </p:spTree>
    <p:extLst>
      <p:ext uri="{BB962C8B-B14F-4D97-AF65-F5344CB8AC3E}">
        <p14:creationId xmlns:p14="http://schemas.microsoft.com/office/powerpoint/2010/main" val="212474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ctr">
              <a:buNone/>
            </a:pPr>
            <a:r>
              <a:rPr lang="en-US" sz="2800" dirty="0"/>
              <a:t>Why do you think open source analytics solutions have become such a significant trend in private enterprise?</a:t>
            </a:r>
          </a:p>
          <a:p>
            <a:pPr marL="201168" lvl="1" indent="0" algn="ctr">
              <a:buNone/>
            </a:pPr>
            <a:endParaRPr lang="en-US" sz="2800" dirty="0"/>
          </a:p>
          <a:p>
            <a:pPr marL="201168" lvl="1" indent="0" algn="ctr">
              <a:buNone/>
            </a:pPr>
            <a:r>
              <a:rPr lang="en-US" sz="2800" dirty="0"/>
              <a:t>Going forward, what are some use cases you can see for using R?</a:t>
            </a:r>
          </a:p>
        </p:txBody>
      </p:sp>
    </p:spTree>
    <p:extLst>
      <p:ext uri="{BB962C8B-B14F-4D97-AF65-F5344CB8AC3E}">
        <p14:creationId xmlns:p14="http://schemas.microsoft.com/office/powerpoint/2010/main" val="116473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717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11796</TotalTime>
  <Words>255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Lucida Sans Typewriter</vt:lpstr>
      <vt:lpstr>Retrospect</vt:lpstr>
      <vt:lpstr>SCN093 Applied Data Science</vt:lpstr>
      <vt:lpstr>Agenda: Tuesday Session</vt:lpstr>
      <vt:lpstr>Warm Up</vt:lpstr>
      <vt:lpstr>Installing Systems</vt:lpstr>
      <vt:lpstr>Steps</vt:lpstr>
      <vt:lpstr>Peer Review Activity</vt:lpstr>
      <vt:lpstr>Discussion</vt:lpstr>
      <vt:lpstr>Questions</vt:lpstr>
    </vt:vector>
  </TitlesOfParts>
  <Company>City of Syracuse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</dc:title>
  <dc:creator>Darcangelo, Amanda</dc:creator>
  <cp:lastModifiedBy>Amanda Darcangelo</cp:lastModifiedBy>
  <cp:revision>53</cp:revision>
  <dcterms:created xsi:type="dcterms:W3CDTF">2021-05-17T11:57:58Z</dcterms:created>
  <dcterms:modified xsi:type="dcterms:W3CDTF">2021-08-03T20:27:18Z</dcterms:modified>
</cp:coreProperties>
</file>