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 id="2147483681" r:id="rId5"/>
  </p:sldMasterIdLst>
  <p:sldIdLst>
    <p:sldId id="268" r:id="rId6"/>
    <p:sldId id="284" r:id="rId7"/>
    <p:sldId id="291"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29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74" autoAdjust="0"/>
  </p:normalViewPr>
  <p:slideViewPr>
    <p:cSldViewPr snapToGrid="0">
      <p:cViewPr varScale="1">
        <p:scale>
          <a:sx n="68" d="100"/>
          <a:sy n="68" d="100"/>
        </p:scale>
        <p:origin x="8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685801" y="1869601"/>
            <a:ext cx="10840914" cy="3921600"/>
          </a:xfrm>
        </p:spPr>
        <p:txBody>
          <a:bodyPr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4B7D2A-0DF8-424B-9572-B79AEBB2D9DC}" type="datetimeFigureOut">
              <a:rPr lang="en-US" smtClean="0"/>
              <a:t>12/4/2018</a:t>
            </a:fld>
            <a:endParaRPr lang="en-US"/>
          </a:p>
        </p:txBody>
      </p:sp>
      <p:sp>
        <p:nvSpPr>
          <p:cNvPr id="5" name="Footer Placeholder 4"/>
          <p:cNvSpPr>
            <a:spLocks noGrp="1"/>
          </p:cNvSpPr>
          <p:nvPr>
            <p:ph type="ftr" sz="quarter" idx="11"/>
          </p:nvPr>
        </p:nvSpPr>
        <p:spPr/>
        <p:txBody>
          <a:bodyPr/>
          <a:lstStyle/>
          <a:p>
            <a:r>
              <a:rPr lang="en-ZA" dirty="0"/>
              <a:t>Add a Footer</a:t>
            </a:r>
            <a:endParaRPr lang="en-US" dirty="0"/>
          </a:p>
        </p:txBody>
      </p:sp>
      <p:sp>
        <p:nvSpPr>
          <p:cNvPr id="6" name="Slide Number Placeholder 5"/>
          <p:cNvSpPr>
            <a:spLocks noGrp="1"/>
          </p:cNvSpPr>
          <p:nvPr>
            <p:ph type="sldNum" sz="quarter" idx="12"/>
          </p:nvPr>
        </p:nvSpPr>
        <p:spPr/>
        <p:txBody>
          <a:bodyPr/>
          <a:lstStyle/>
          <a:p>
            <a:fld id="{5D99DD2A-B520-4620-9B43-64B657BA2D42}" type="slidenum">
              <a:rPr lang="en-US" smtClean="0"/>
              <a:t>‹#›</a:t>
            </a:fld>
            <a:endParaRPr lang="en-US"/>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dirty="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4B7D2A-0DF8-424B-9572-B79AEBB2D9DC}" type="datetimeFigureOut">
              <a:rPr lang="en-US" smtClean="0"/>
              <a:t>12/4/2018</a:t>
            </a:fld>
            <a:endParaRPr lang="en-US"/>
          </a:p>
        </p:txBody>
      </p:sp>
      <p:sp>
        <p:nvSpPr>
          <p:cNvPr id="5" name="Footer Placeholder 4"/>
          <p:cNvSpPr>
            <a:spLocks noGrp="1"/>
          </p:cNvSpPr>
          <p:nvPr>
            <p:ph type="ftr" sz="quarter" idx="11"/>
          </p:nvPr>
        </p:nvSpPr>
        <p:spPr/>
        <p:txBody>
          <a:bodyPr/>
          <a:lstStyle/>
          <a:p>
            <a:r>
              <a:rPr lang="en-ZA" dirty="0"/>
              <a:t>Add a Footer</a:t>
            </a:r>
            <a:endParaRPr lang="en-US" dirty="0"/>
          </a:p>
        </p:txBody>
      </p:sp>
      <p:sp>
        <p:nvSpPr>
          <p:cNvPr id="6" name="Slide Number Placeholder 5"/>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4B7D2A-0DF8-424B-9572-B79AEBB2D9DC}" type="datetimeFigureOut">
              <a:rPr lang="en-US" smtClean="0"/>
              <a:t>12/4/2018</a:t>
            </a:fld>
            <a:endParaRPr lang="en-US"/>
          </a:p>
        </p:txBody>
      </p:sp>
      <p:sp>
        <p:nvSpPr>
          <p:cNvPr id="4" name="Footer Placeholder 3"/>
          <p:cNvSpPr>
            <a:spLocks noGrp="1"/>
          </p:cNvSpPr>
          <p:nvPr>
            <p:ph type="ftr" sz="quarter" idx="11"/>
          </p:nvPr>
        </p:nvSpPr>
        <p:spPr/>
        <p:txBody>
          <a:bodyPr/>
          <a:lstStyle/>
          <a:p>
            <a:r>
              <a:rPr lang="en-ZA" dirty="0"/>
              <a:t>Add a Footer</a:t>
            </a:r>
            <a:endParaRPr lang="en-US" dirty="0"/>
          </a:p>
        </p:txBody>
      </p:sp>
      <p:sp>
        <p:nvSpPr>
          <p:cNvPr id="5" name="Slide Number Placeholder 4"/>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smtClean="0"/>
              <a:t>12/4/2018</a:t>
            </a:fld>
            <a:endParaRPr lang="en-US"/>
          </a:p>
        </p:txBody>
      </p:sp>
      <p:sp>
        <p:nvSpPr>
          <p:cNvPr id="3" name="Footer Placeholder 2"/>
          <p:cNvSpPr>
            <a:spLocks noGrp="1"/>
          </p:cNvSpPr>
          <p:nvPr>
            <p:ph type="ftr" sz="quarter" idx="11"/>
          </p:nvPr>
        </p:nvSpPr>
        <p:spPr/>
        <p:txBody>
          <a:bodyPr/>
          <a:lstStyle/>
          <a:p>
            <a:r>
              <a:rPr lang="en-ZA" dirty="0"/>
              <a:t>Add a Footer</a:t>
            </a:r>
            <a:endParaRPr lang="en-US" dirty="0"/>
          </a:p>
        </p:txBody>
      </p:sp>
      <p:sp>
        <p:nvSpPr>
          <p:cNvPr id="4" name="Slide Number Placeholder 3"/>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2453706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F9F8F-900E-47E4-BCCA-F3019DB0D3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8B02BF-4DCF-4956-AED5-77990A4FE7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F6D169-AE90-46CF-8E19-E1E6F10F1238}"/>
              </a:ext>
            </a:extLst>
          </p:cNvPr>
          <p:cNvSpPr>
            <a:spLocks noGrp="1"/>
          </p:cNvSpPr>
          <p:nvPr>
            <p:ph type="dt" sz="half" idx="10"/>
          </p:nvPr>
        </p:nvSpPr>
        <p:spPr/>
        <p:txBody>
          <a:bodyPr/>
          <a:lstStyle/>
          <a:p>
            <a:fld id="{984B7D2A-0DF8-424B-9572-B79AEBB2D9DC}" type="datetimeFigureOut">
              <a:rPr lang="en-US" smtClean="0"/>
              <a:t>12/4/2018</a:t>
            </a:fld>
            <a:endParaRPr lang="en-US"/>
          </a:p>
        </p:txBody>
      </p:sp>
      <p:sp>
        <p:nvSpPr>
          <p:cNvPr id="5" name="Footer Placeholder 4">
            <a:extLst>
              <a:ext uri="{FF2B5EF4-FFF2-40B4-BE49-F238E27FC236}">
                <a16:creationId xmlns:a16="http://schemas.microsoft.com/office/drawing/2014/main" id="{20E24B60-A406-4A78-9802-40ACF2AF540F}"/>
              </a:ext>
            </a:extLst>
          </p:cNvPr>
          <p:cNvSpPr>
            <a:spLocks noGrp="1"/>
          </p:cNvSpPr>
          <p:nvPr>
            <p:ph type="ftr" sz="quarter" idx="11"/>
          </p:nvPr>
        </p:nvSpPr>
        <p:spPr/>
        <p:txBody>
          <a:bodyPr/>
          <a:lstStyle/>
          <a:p>
            <a:r>
              <a:rPr lang="en-ZA"/>
              <a:t>Add a Footer</a:t>
            </a:r>
            <a:endParaRPr lang="en-US" dirty="0"/>
          </a:p>
        </p:txBody>
      </p:sp>
      <p:sp>
        <p:nvSpPr>
          <p:cNvPr id="6" name="Slide Number Placeholder 5">
            <a:extLst>
              <a:ext uri="{FF2B5EF4-FFF2-40B4-BE49-F238E27FC236}">
                <a16:creationId xmlns:a16="http://schemas.microsoft.com/office/drawing/2014/main" id="{A3B45A95-0CC6-42D5-9B61-E6A68EFE4C82}"/>
              </a:ext>
            </a:extLst>
          </p:cNvPr>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2007559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09D64-1E71-4661-B91D-1F1B6C8D9C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D66CFF-91C2-4668-AAE8-86009A5077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1E9A9A-D9D2-4FA4-B8C8-8F18B43E0A4E}"/>
              </a:ext>
            </a:extLst>
          </p:cNvPr>
          <p:cNvSpPr>
            <a:spLocks noGrp="1"/>
          </p:cNvSpPr>
          <p:nvPr>
            <p:ph type="dt" sz="half" idx="10"/>
          </p:nvPr>
        </p:nvSpPr>
        <p:spPr/>
        <p:txBody>
          <a:bodyPr/>
          <a:lstStyle/>
          <a:p>
            <a:fld id="{984B7D2A-0DF8-424B-9572-B79AEBB2D9DC}" type="datetimeFigureOut">
              <a:rPr lang="en-US" smtClean="0"/>
              <a:t>12/4/2018</a:t>
            </a:fld>
            <a:endParaRPr lang="en-US"/>
          </a:p>
        </p:txBody>
      </p:sp>
      <p:sp>
        <p:nvSpPr>
          <p:cNvPr id="5" name="Footer Placeholder 4">
            <a:extLst>
              <a:ext uri="{FF2B5EF4-FFF2-40B4-BE49-F238E27FC236}">
                <a16:creationId xmlns:a16="http://schemas.microsoft.com/office/drawing/2014/main" id="{33058C7B-F1CA-446F-8E9B-FD1E66DBF2D0}"/>
              </a:ext>
            </a:extLst>
          </p:cNvPr>
          <p:cNvSpPr>
            <a:spLocks noGrp="1"/>
          </p:cNvSpPr>
          <p:nvPr>
            <p:ph type="ftr" sz="quarter" idx="11"/>
          </p:nvPr>
        </p:nvSpPr>
        <p:spPr/>
        <p:txBody>
          <a:bodyPr/>
          <a:lstStyle/>
          <a:p>
            <a:r>
              <a:rPr lang="en-ZA"/>
              <a:t>Add a Footer</a:t>
            </a:r>
            <a:endParaRPr lang="en-US" dirty="0"/>
          </a:p>
        </p:txBody>
      </p:sp>
      <p:sp>
        <p:nvSpPr>
          <p:cNvPr id="6" name="Slide Number Placeholder 5">
            <a:extLst>
              <a:ext uri="{FF2B5EF4-FFF2-40B4-BE49-F238E27FC236}">
                <a16:creationId xmlns:a16="http://schemas.microsoft.com/office/drawing/2014/main" id="{EF7431CC-A6CE-47A1-B185-6CC06E047EB2}"/>
              </a:ext>
            </a:extLst>
          </p:cNvPr>
          <p:cNvSpPr>
            <a:spLocks noGrp="1"/>
          </p:cNvSpPr>
          <p:nvPr>
            <p:ph type="sldNum" sz="quarter" idx="12"/>
          </p:nvPr>
        </p:nvSpPr>
        <p:spPr/>
        <p:txBody>
          <a:bodyPr/>
          <a:lstStyle/>
          <a:p>
            <a:fld id="{5D99DD2A-B520-4620-9B43-64B657BA2D42}" type="slidenum">
              <a:rPr lang="en-US" smtClean="0"/>
              <a:t>‹#›</a:t>
            </a:fld>
            <a:endParaRPr lang="en-US"/>
          </a:p>
        </p:txBody>
      </p:sp>
      <p:cxnSp>
        <p:nvCxnSpPr>
          <p:cNvPr id="7" name="Straight Connector 6">
            <a:extLst>
              <a:ext uri="{FF2B5EF4-FFF2-40B4-BE49-F238E27FC236}">
                <a16:creationId xmlns:a16="http://schemas.microsoft.com/office/drawing/2014/main" id="{10ADE273-D072-41C4-B51C-0E9D2574368A}"/>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39741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98A22-9489-434E-BA43-1EF1D79F83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F4CB12-2440-4DEB-96CB-FE7DD6EB0A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FCA851-AAD3-4634-BBC9-8CFEFF7A6A34}"/>
              </a:ext>
            </a:extLst>
          </p:cNvPr>
          <p:cNvSpPr>
            <a:spLocks noGrp="1"/>
          </p:cNvSpPr>
          <p:nvPr>
            <p:ph type="dt" sz="half" idx="10"/>
          </p:nvPr>
        </p:nvSpPr>
        <p:spPr/>
        <p:txBody>
          <a:bodyPr/>
          <a:lstStyle/>
          <a:p>
            <a:fld id="{984B7D2A-0DF8-424B-9572-B79AEBB2D9DC}" type="datetimeFigureOut">
              <a:rPr lang="en-US" smtClean="0"/>
              <a:t>12/4/2018</a:t>
            </a:fld>
            <a:endParaRPr lang="en-US"/>
          </a:p>
        </p:txBody>
      </p:sp>
      <p:sp>
        <p:nvSpPr>
          <p:cNvPr id="5" name="Footer Placeholder 4">
            <a:extLst>
              <a:ext uri="{FF2B5EF4-FFF2-40B4-BE49-F238E27FC236}">
                <a16:creationId xmlns:a16="http://schemas.microsoft.com/office/drawing/2014/main" id="{48C47DA0-4030-4DDD-AB1D-9E29C7198B53}"/>
              </a:ext>
            </a:extLst>
          </p:cNvPr>
          <p:cNvSpPr>
            <a:spLocks noGrp="1"/>
          </p:cNvSpPr>
          <p:nvPr>
            <p:ph type="ftr" sz="quarter" idx="11"/>
          </p:nvPr>
        </p:nvSpPr>
        <p:spPr/>
        <p:txBody>
          <a:bodyPr/>
          <a:lstStyle/>
          <a:p>
            <a:r>
              <a:rPr lang="en-ZA"/>
              <a:t>Add a Footer</a:t>
            </a:r>
            <a:endParaRPr lang="en-US" dirty="0"/>
          </a:p>
        </p:txBody>
      </p:sp>
      <p:sp>
        <p:nvSpPr>
          <p:cNvPr id="6" name="Slide Number Placeholder 5">
            <a:extLst>
              <a:ext uri="{FF2B5EF4-FFF2-40B4-BE49-F238E27FC236}">
                <a16:creationId xmlns:a16="http://schemas.microsoft.com/office/drawing/2014/main" id="{A7B5689C-925B-416E-9F65-7B2E171111CF}"/>
              </a:ext>
            </a:extLst>
          </p:cNvPr>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2183711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4EABE-7457-4B90-9402-6D69ABCBB6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90ACF6-41F5-43A5-8F5F-5C1525D526A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802B73-4337-48C2-83C0-921F961A97C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D249A3-F4E4-4CCE-BE8A-8306377A4394}"/>
              </a:ext>
            </a:extLst>
          </p:cNvPr>
          <p:cNvSpPr>
            <a:spLocks noGrp="1"/>
          </p:cNvSpPr>
          <p:nvPr>
            <p:ph type="dt" sz="half" idx="10"/>
          </p:nvPr>
        </p:nvSpPr>
        <p:spPr/>
        <p:txBody>
          <a:bodyPr/>
          <a:lstStyle/>
          <a:p>
            <a:fld id="{984B7D2A-0DF8-424B-9572-B79AEBB2D9DC}" type="datetimeFigureOut">
              <a:rPr lang="en-US" smtClean="0"/>
              <a:t>12/4/2018</a:t>
            </a:fld>
            <a:endParaRPr lang="en-US"/>
          </a:p>
        </p:txBody>
      </p:sp>
      <p:sp>
        <p:nvSpPr>
          <p:cNvPr id="6" name="Footer Placeholder 5">
            <a:extLst>
              <a:ext uri="{FF2B5EF4-FFF2-40B4-BE49-F238E27FC236}">
                <a16:creationId xmlns:a16="http://schemas.microsoft.com/office/drawing/2014/main" id="{EFCD66B3-DD5B-4ED0-B175-3DB9416F558F}"/>
              </a:ext>
            </a:extLst>
          </p:cNvPr>
          <p:cNvSpPr>
            <a:spLocks noGrp="1"/>
          </p:cNvSpPr>
          <p:nvPr>
            <p:ph type="ftr" sz="quarter" idx="11"/>
          </p:nvPr>
        </p:nvSpPr>
        <p:spPr/>
        <p:txBody>
          <a:bodyPr/>
          <a:lstStyle/>
          <a:p>
            <a:r>
              <a:rPr lang="en-ZA"/>
              <a:t>Add a Footer</a:t>
            </a:r>
            <a:endParaRPr lang="en-US" dirty="0"/>
          </a:p>
        </p:txBody>
      </p:sp>
      <p:sp>
        <p:nvSpPr>
          <p:cNvPr id="7" name="Slide Number Placeholder 6">
            <a:extLst>
              <a:ext uri="{FF2B5EF4-FFF2-40B4-BE49-F238E27FC236}">
                <a16:creationId xmlns:a16="http://schemas.microsoft.com/office/drawing/2014/main" id="{23DEC3AC-AEDE-4CF1-9430-9AFB1CFEF39F}"/>
              </a:ext>
            </a:extLst>
          </p:cNvPr>
          <p:cNvSpPr>
            <a:spLocks noGrp="1"/>
          </p:cNvSpPr>
          <p:nvPr>
            <p:ph type="sldNum" sz="quarter" idx="12"/>
          </p:nvPr>
        </p:nvSpPr>
        <p:spPr/>
        <p:txBody>
          <a:bodyPr/>
          <a:lstStyle/>
          <a:p>
            <a:fld id="{5D99DD2A-B520-4620-9B43-64B657BA2D42}" type="slidenum">
              <a:rPr lang="en-US" smtClean="0"/>
              <a:t>‹#›</a:t>
            </a:fld>
            <a:endParaRPr lang="en-US"/>
          </a:p>
        </p:txBody>
      </p:sp>
      <p:sp>
        <p:nvSpPr>
          <p:cNvPr id="8" name="Rectangle: Rounded Corners 7">
            <a:extLst>
              <a:ext uri="{FF2B5EF4-FFF2-40B4-BE49-F238E27FC236}">
                <a16:creationId xmlns:a16="http://schemas.microsoft.com/office/drawing/2014/main" id="{6B7E2D10-B414-4096-9A5E-F912F148015F}"/>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82E35DE7-0524-4B94-AF8F-D2146A73966E}"/>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66593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A69BE-E7F8-4614-B93E-8EE296EFB4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E92F8F-E69C-4689-AB4F-D944483F93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941BA4B-A0CF-489F-A480-FA061BBBB5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22BFD-E1AB-4C4E-9635-FA3F19CC27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06F76C7-3791-459B-849F-EDD41BBF91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2B3869-1C51-4059-ADC5-92CCCC280EB2}"/>
              </a:ext>
            </a:extLst>
          </p:cNvPr>
          <p:cNvSpPr>
            <a:spLocks noGrp="1"/>
          </p:cNvSpPr>
          <p:nvPr>
            <p:ph type="dt" sz="half" idx="10"/>
          </p:nvPr>
        </p:nvSpPr>
        <p:spPr/>
        <p:txBody>
          <a:bodyPr/>
          <a:lstStyle/>
          <a:p>
            <a:fld id="{984B7D2A-0DF8-424B-9572-B79AEBB2D9DC}" type="datetimeFigureOut">
              <a:rPr lang="en-US" smtClean="0"/>
              <a:t>12/4/2018</a:t>
            </a:fld>
            <a:endParaRPr lang="en-US"/>
          </a:p>
        </p:txBody>
      </p:sp>
      <p:sp>
        <p:nvSpPr>
          <p:cNvPr id="8" name="Footer Placeholder 7">
            <a:extLst>
              <a:ext uri="{FF2B5EF4-FFF2-40B4-BE49-F238E27FC236}">
                <a16:creationId xmlns:a16="http://schemas.microsoft.com/office/drawing/2014/main" id="{3E0E738F-84D1-46E9-BA9B-97B6AAC4F5F2}"/>
              </a:ext>
            </a:extLst>
          </p:cNvPr>
          <p:cNvSpPr>
            <a:spLocks noGrp="1"/>
          </p:cNvSpPr>
          <p:nvPr>
            <p:ph type="ftr" sz="quarter" idx="11"/>
          </p:nvPr>
        </p:nvSpPr>
        <p:spPr/>
        <p:txBody>
          <a:bodyPr/>
          <a:lstStyle/>
          <a:p>
            <a:r>
              <a:rPr lang="en-ZA"/>
              <a:t>Add a Footer</a:t>
            </a:r>
            <a:endParaRPr lang="en-US" dirty="0"/>
          </a:p>
        </p:txBody>
      </p:sp>
      <p:sp>
        <p:nvSpPr>
          <p:cNvPr id="9" name="Slide Number Placeholder 8">
            <a:extLst>
              <a:ext uri="{FF2B5EF4-FFF2-40B4-BE49-F238E27FC236}">
                <a16:creationId xmlns:a16="http://schemas.microsoft.com/office/drawing/2014/main" id="{E26DEBCC-48EB-4581-8E8C-0A72F7FAE014}"/>
              </a:ext>
            </a:extLst>
          </p:cNvPr>
          <p:cNvSpPr>
            <a:spLocks noGrp="1"/>
          </p:cNvSpPr>
          <p:nvPr>
            <p:ph type="sldNum" sz="quarter" idx="12"/>
          </p:nvPr>
        </p:nvSpPr>
        <p:spPr/>
        <p:txBody>
          <a:bodyPr/>
          <a:lstStyle/>
          <a:p>
            <a:fld id="{5D99DD2A-B520-4620-9B43-64B657BA2D42}" type="slidenum">
              <a:rPr lang="en-US" smtClean="0"/>
              <a:t>‹#›</a:t>
            </a:fld>
            <a:endParaRPr lang="en-US"/>
          </a:p>
        </p:txBody>
      </p:sp>
      <p:pic>
        <p:nvPicPr>
          <p:cNvPr id="10" name="Picture 9" descr="Celestia-R1---OverlayContentHD.png">
            <a:extLst>
              <a:ext uri="{FF2B5EF4-FFF2-40B4-BE49-F238E27FC236}">
                <a16:creationId xmlns:a16="http://schemas.microsoft.com/office/drawing/2014/main" id="{8A9C9403-7CF7-45F0-BE2A-7F84814A2D6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cxnSp>
        <p:nvCxnSpPr>
          <p:cNvPr id="11" name="Straight Connector 10">
            <a:extLst>
              <a:ext uri="{FF2B5EF4-FFF2-40B4-BE49-F238E27FC236}">
                <a16:creationId xmlns:a16="http://schemas.microsoft.com/office/drawing/2014/main" id="{185706A7-B405-4C6B-8EB6-7B23A694B41D}"/>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381887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C2EDB-CF0E-4A39-A245-87EA4F8348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E91EEB-F124-4CD1-9E18-28FC9EAD5980}"/>
              </a:ext>
            </a:extLst>
          </p:cNvPr>
          <p:cNvSpPr>
            <a:spLocks noGrp="1"/>
          </p:cNvSpPr>
          <p:nvPr>
            <p:ph type="dt" sz="half" idx="10"/>
          </p:nvPr>
        </p:nvSpPr>
        <p:spPr/>
        <p:txBody>
          <a:bodyPr/>
          <a:lstStyle/>
          <a:p>
            <a:fld id="{984B7D2A-0DF8-424B-9572-B79AEBB2D9DC}" type="datetimeFigureOut">
              <a:rPr lang="en-US" smtClean="0"/>
              <a:t>12/4/2018</a:t>
            </a:fld>
            <a:endParaRPr lang="en-US"/>
          </a:p>
        </p:txBody>
      </p:sp>
      <p:sp>
        <p:nvSpPr>
          <p:cNvPr id="4" name="Footer Placeholder 3">
            <a:extLst>
              <a:ext uri="{FF2B5EF4-FFF2-40B4-BE49-F238E27FC236}">
                <a16:creationId xmlns:a16="http://schemas.microsoft.com/office/drawing/2014/main" id="{07BCCFBB-0BAF-498F-93CF-9593FB0E3312}"/>
              </a:ext>
            </a:extLst>
          </p:cNvPr>
          <p:cNvSpPr>
            <a:spLocks noGrp="1"/>
          </p:cNvSpPr>
          <p:nvPr>
            <p:ph type="ftr" sz="quarter" idx="11"/>
          </p:nvPr>
        </p:nvSpPr>
        <p:spPr/>
        <p:txBody>
          <a:bodyPr/>
          <a:lstStyle/>
          <a:p>
            <a:r>
              <a:rPr lang="en-ZA"/>
              <a:t>Add a Footer</a:t>
            </a:r>
            <a:endParaRPr lang="en-US" dirty="0"/>
          </a:p>
        </p:txBody>
      </p:sp>
      <p:sp>
        <p:nvSpPr>
          <p:cNvPr id="5" name="Slide Number Placeholder 4">
            <a:extLst>
              <a:ext uri="{FF2B5EF4-FFF2-40B4-BE49-F238E27FC236}">
                <a16:creationId xmlns:a16="http://schemas.microsoft.com/office/drawing/2014/main" id="{906967EF-17F3-41C7-B7F2-2D5DEB2D43C4}"/>
              </a:ext>
            </a:extLst>
          </p:cNvPr>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3515091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02E2E2-AA85-4BFB-8218-AE562998738D}"/>
              </a:ext>
            </a:extLst>
          </p:cNvPr>
          <p:cNvSpPr>
            <a:spLocks noGrp="1"/>
          </p:cNvSpPr>
          <p:nvPr>
            <p:ph type="dt" sz="half" idx="10"/>
          </p:nvPr>
        </p:nvSpPr>
        <p:spPr/>
        <p:txBody>
          <a:bodyPr/>
          <a:lstStyle/>
          <a:p>
            <a:fld id="{984B7D2A-0DF8-424B-9572-B79AEBB2D9DC}" type="datetimeFigureOut">
              <a:rPr lang="en-US" smtClean="0"/>
              <a:t>12/4/2018</a:t>
            </a:fld>
            <a:endParaRPr lang="en-US"/>
          </a:p>
        </p:txBody>
      </p:sp>
      <p:sp>
        <p:nvSpPr>
          <p:cNvPr id="3" name="Footer Placeholder 2">
            <a:extLst>
              <a:ext uri="{FF2B5EF4-FFF2-40B4-BE49-F238E27FC236}">
                <a16:creationId xmlns:a16="http://schemas.microsoft.com/office/drawing/2014/main" id="{F8F82469-C23B-453C-9394-0C7A9D281303}"/>
              </a:ext>
            </a:extLst>
          </p:cNvPr>
          <p:cNvSpPr>
            <a:spLocks noGrp="1"/>
          </p:cNvSpPr>
          <p:nvPr>
            <p:ph type="ftr" sz="quarter" idx="11"/>
          </p:nvPr>
        </p:nvSpPr>
        <p:spPr/>
        <p:txBody>
          <a:bodyPr/>
          <a:lstStyle/>
          <a:p>
            <a:r>
              <a:rPr lang="en-ZA"/>
              <a:t>Add a Footer</a:t>
            </a:r>
            <a:endParaRPr lang="en-US" dirty="0"/>
          </a:p>
        </p:txBody>
      </p:sp>
      <p:sp>
        <p:nvSpPr>
          <p:cNvPr id="4" name="Slide Number Placeholder 3">
            <a:extLst>
              <a:ext uri="{FF2B5EF4-FFF2-40B4-BE49-F238E27FC236}">
                <a16:creationId xmlns:a16="http://schemas.microsoft.com/office/drawing/2014/main" id="{2F087851-40A6-4ED1-A88E-CE7ABCC6A15B}"/>
              </a:ext>
            </a:extLst>
          </p:cNvPr>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226076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smtClean="0"/>
              <a:t>12/4/2018</a:t>
            </a:fld>
            <a:endParaRPr lang="en-US"/>
          </a:p>
        </p:txBody>
      </p:sp>
      <p:sp>
        <p:nvSpPr>
          <p:cNvPr id="5" name="Footer Placeholder 4"/>
          <p:cNvSpPr>
            <a:spLocks noGrp="1"/>
          </p:cNvSpPr>
          <p:nvPr>
            <p:ph type="ftr" sz="quarter" idx="11"/>
          </p:nvPr>
        </p:nvSpPr>
        <p:spPr>
          <a:xfrm>
            <a:off x="3962399" y="5870575"/>
            <a:ext cx="4893958" cy="377825"/>
          </a:xfrm>
        </p:spPr>
        <p:txBody>
          <a:bodyPr/>
          <a:lstStyle/>
          <a:p>
            <a:r>
              <a:rPr lang="en-ZA" dirty="0"/>
              <a:t>Add a Footer</a:t>
            </a:r>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35893-D690-456A-9679-20C2311AC7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CA603F-FE84-4BA7-BA10-EDFF957BB1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03C38B-3E6D-47AA-8EB2-0C1A28AD29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969499-36FF-4CF8-924E-CACFF66FA38D}"/>
              </a:ext>
            </a:extLst>
          </p:cNvPr>
          <p:cNvSpPr>
            <a:spLocks noGrp="1"/>
          </p:cNvSpPr>
          <p:nvPr>
            <p:ph type="dt" sz="half" idx="10"/>
          </p:nvPr>
        </p:nvSpPr>
        <p:spPr/>
        <p:txBody>
          <a:bodyPr/>
          <a:lstStyle/>
          <a:p>
            <a:fld id="{984B7D2A-0DF8-424B-9572-B79AEBB2D9DC}" type="datetimeFigureOut">
              <a:rPr lang="en-US" smtClean="0"/>
              <a:t>12/4/2018</a:t>
            </a:fld>
            <a:endParaRPr lang="en-US"/>
          </a:p>
        </p:txBody>
      </p:sp>
      <p:sp>
        <p:nvSpPr>
          <p:cNvPr id="6" name="Footer Placeholder 5">
            <a:extLst>
              <a:ext uri="{FF2B5EF4-FFF2-40B4-BE49-F238E27FC236}">
                <a16:creationId xmlns:a16="http://schemas.microsoft.com/office/drawing/2014/main" id="{0B4ED6C2-6994-4E2B-A8A0-A92E26726775}"/>
              </a:ext>
            </a:extLst>
          </p:cNvPr>
          <p:cNvSpPr>
            <a:spLocks noGrp="1"/>
          </p:cNvSpPr>
          <p:nvPr>
            <p:ph type="ftr" sz="quarter" idx="11"/>
          </p:nvPr>
        </p:nvSpPr>
        <p:spPr/>
        <p:txBody>
          <a:bodyPr/>
          <a:lstStyle/>
          <a:p>
            <a:r>
              <a:rPr lang="en-ZA"/>
              <a:t>Add a Footer</a:t>
            </a:r>
            <a:endParaRPr lang="en-US" dirty="0"/>
          </a:p>
        </p:txBody>
      </p:sp>
      <p:sp>
        <p:nvSpPr>
          <p:cNvPr id="7" name="Slide Number Placeholder 6">
            <a:extLst>
              <a:ext uri="{FF2B5EF4-FFF2-40B4-BE49-F238E27FC236}">
                <a16:creationId xmlns:a16="http://schemas.microsoft.com/office/drawing/2014/main" id="{D997849A-CB39-415D-B1C2-16119FF16B19}"/>
              </a:ext>
            </a:extLst>
          </p:cNvPr>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27841926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BE8CB-7D06-47AF-877E-0C291AEFAC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A66926-955B-497F-977B-3417104552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83515F-6307-4704-80F3-EB00B0C657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165E14-7FDB-466B-BB75-CDF1A113CD7A}"/>
              </a:ext>
            </a:extLst>
          </p:cNvPr>
          <p:cNvSpPr>
            <a:spLocks noGrp="1"/>
          </p:cNvSpPr>
          <p:nvPr>
            <p:ph type="dt" sz="half" idx="10"/>
          </p:nvPr>
        </p:nvSpPr>
        <p:spPr/>
        <p:txBody>
          <a:bodyPr/>
          <a:lstStyle/>
          <a:p>
            <a:fld id="{984B7D2A-0DF8-424B-9572-B79AEBB2D9DC}" type="datetimeFigureOut">
              <a:rPr lang="en-US" smtClean="0"/>
              <a:t>12/4/2018</a:t>
            </a:fld>
            <a:endParaRPr lang="en-US"/>
          </a:p>
        </p:txBody>
      </p:sp>
      <p:sp>
        <p:nvSpPr>
          <p:cNvPr id="6" name="Footer Placeholder 5">
            <a:extLst>
              <a:ext uri="{FF2B5EF4-FFF2-40B4-BE49-F238E27FC236}">
                <a16:creationId xmlns:a16="http://schemas.microsoft.com/office/drawing/2014/main" id="{35C614B0-9B3D-481B-8064-C24469A39E37}"/>
              </a:ext>
            </a:extLst>
          </p:cNvPr>
          <p:cNvSpPr>
            <a:spLocks noGrp="1"/>
          </p:cNvSpPr>
          <p:nvPr>
            <p:ph type="ftr" sz="quarter" idx="11"/>
          </p:nvPr>
        </p:nvSpPr>
        <p:spPr/>
        <p:txBody>
          <a:bodyPr/>
          <a:lstStyle/>
          <a:p>
            <a:r>
              <a:rPr lang="en-ZA"/>
              <a:t>Add a Footer</a:t>
            </a:r>
            <a:endParaRPr lang="en-US" dirty="0"/>
          </a:p>
        </p:txBody>
      </p:sp>
      <p:sp>
        <p:nvSpPr>
          <p:cNvPr id="7" name="Slide Number Placeholder 6">
            <a:extLst>
              <a:ext uri="{FF2B5EF4-FFF2-40B4-BE49-F238E27FC236}">
                <a16:creationId xmlns:a16="http://schemas.microsoft.com/office/drawing/2014/main" id="{EE476742-DC75-4835-8C6A-B00DB3D7A8B9}"/>
              </a:ext>
            </a:extLst>
          </p:cNvPr>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190874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8EF91-0D25-4A66-8D22-02BE8F3D5C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8616C-6FC6-4AFA-A211-7F45BE3BB92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9339DB-785E-4540-959A-3653CC9E42B8}"/>
              </a:ext>
            </a:extLst>
          </p:cNvPr>
          <p:cNvSpPr>
            <a:spLocks noGrp="1"/>
          </p:cNvSpPr>
          <p:nvPr>
            <p:ph type="dt" sz="half" idx="10"/>
          </p:nvPr>
        </p:nvSpPr>
        <p:spPr/>
        <p:txBody>
          <a:bodyPr/>
          <a:lstStyle/>
          <a:p>
            <a:fld id="{984B7D2A-0DF8-424B-9572-B79AEBB2D9DC}" type="datetimeFigureOut">
              <a:rPr lang="en-US" smtClean="0"/>
              <a:t>12/4/2018</a:t>
            </a:fld>
            <a:endParaRPr lang="en-US"/>
          </a:p>
        </p:txBody>
      </p:sp>
      <p:sp>
        <p:nvSpPr>
          <p:cNvPr id="5" name="Footer Placeholder 4">
            <a:extLst>
              <a:ext uri="{FF2B5EF4-FFF2-40B4-BE49-F238E27FC236}">
                <a16:creationId xmlns:a16="http://schemas.microsoft.com/office/drawing/2014/main" id="{62F9542C-D98B-4207-B07A-05FE13917DC0}"/>
              </a:ext>
            </a:extLst>
          </p:cNvPr>
          <p:cNvSpPr>
            <a:spLocks noGrp="1"/>
          </p:cNvSpPr>
          <p:nvPr>
            <p:ph type="ftr" sz="quarter" idx="11"/>
          </p:nvPr>
        </p:nvSpPr>
        <p:spPr/>
        <p:txBody>
          <a:bodyPr/>
          <a:lstStyle/>
          <a:p>
            <a:r>
              <a:rPr lang="en-ZA"/>
              <a:t>Add a Footer</a:t>
            </a:r>
            <a:endParaRPr lang="en-US" dirty="0"/>
          </a:p>
        </p:txBody>
      </p:sp>
      <p:sp>
        <p:nvSpPr>
          <p:cNvPr id="6" name="Slide Number Placeholder 5">
            <a:extLst>
              <a:ext uri="{FF2B5EF4-FFF2-40B4-BE49-F238E27FC236}">
                <a16:creationId xmlns:a16="http://schemas.microsoft.com/office/drawing/2014/main" id="{7ACD19FC-F14E-4E97-855A-C83F35821F75}"/>
              </a:ext>
            </a:extLst>
          </p:cNvPr>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29712637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596FD5-F211-4AF0-ABD6-9EEA4EA445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ACCD30-40A6-471E-84BB-9C42A5680AB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BF341E-2ADE-4B4F-B44E-D5082A1526B6}"/>
              </a:ext>
            </a:extLst>
          </p:cNvPr>
          <p:cNvSpPr>
            <a:spLocks noGrp="1"/>
          </p:cNvSpPr>
          <p:nvPr>
            <p:ph type="dt" sz="half" idx="10"/>
          </p:nvPr>
        </p:nvSpPr>
        <p:spPr/>
        <p:txBody>
          <a:bodyPr/>
          <a:lstStyle/>
          <a:p>
            <a:fld id="{984B7D2A-0DF8-424B-9572-B79AEBB2D9DC}" type="datetimeFigureOut">
              <a:rPr lang="en-US" smtClean="0"/>
              <a:t>12/4/2018</a:t>
            </a:fld>
            <a:endParaRPr lang="en-US"/>
          </a:p>
        </p:txBody>
      </p:sp>
      <p:sp>
        <p:nvSpPr>
          <p:cNvPr id="5" name="Footer Placeholder 4">
            <a:extLst>
              <a:ext uri="{FF2B5EF4-FFF2-40B4-BE49-F238E27FC236}">
                <a16:creationId xmlns:a16="http://schemas.microsoft.com/office/drawing/2014/main" id="{8F3B06CE-D14E-4D67-BD55-AFEE47C59D1E}"/>
              </a:ext>
            </a:extLst>
          </p:cNvPr>
          <p:cNvSpPr>
            <a:spLocks noGrp="1"/>
          </p:cNvSpPr>
          <p:nvPr>
            <p:ph type="ftr" sz="quarter" idx="11"/>
          </p:nvPr>
        </p:nvSpPr>
        <p:spPr/>
        <p:txBody>
          <a:bodyPr/>
          <a:lstStyle/>
          <a:p>
            <a:r>
              <a:rPr lang="en-ZA"/>
              <a:t>Add a Footer</a:t>
            </a:r>
            <a:endParaRPr lang="en-US" dirty="0"/>
          </a:p>
        </p:txBody>
      </p:sp>
      <p:sp>
        <p:nvSpPr>
          <p:cNvPr id="6" name="Slide Number Placeholder 5">
            <a:extLst>
              <a:ext uri="{FF2B5EF4-FFF2-40B4-BE49-F238E27FC236}">
                <a16:creationId xmlns:a16="http://schemas.microsoft.com/office/drawing/2014/main" id="{26F52915-9C63-42B1-BC4A-5F1AACEE3DBC}"/>
              </a:ext>
            </a:extLst>
          </p:cNvPr>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4151729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a:t>Click to edit Master title style</a:t>
            </a:r>
            <a:endParaRPr lang="en-US" dirty="0"/>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smtClean="0"/>
              <a:t>12/4/2018</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984B7D2A-0DF8-424B-9572-B79AEBB2D9DC}" type="datetimeFigureOut">
              <a:rPr lang="en-US" smtClean="0"/>
              <a:t>12/4/2018</a:t>
            </a:fld>
            <a:endParaRPr lang="en-US"/>
          </a:p>
        </p:txBody>
      </p:sp>
      <p:sp>
        <p:nvSpPr>
          <p:cNvPr id="8" name="Footer Placeholder 7"/>
          <p:cNvSpPr>
            <a:spLocks noGrp="1"/>
          </p:cNvSpPr>
          <p:nvPr>
            <p:ph type="ftr" sz="quarter" idx="11"/>
          </p:nvPr>
        </p:nvSpPr>
        <p:spPr/>
        <p:txBody>
          <a:bodyPr/>
          <a:lstStyle/>
          <a:p>
            <a:r>
              <a:rPr lang="en-ZA" dirty="0"/>
              <a:t>Add a Footer</a:t>
            </a:r>
            <a:endParaRPr lang="en-US" dirty="0"/>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smtClean="0"/>
              <a:t>‹#›</a:t>
            </a:fld>
            <a:endParaRPr lang="en-US"/>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a:t>Click to edit Master title style</a:t>
            </a:r>
            <a:endParaRPr lang="en-US" dirty="0"/>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smtClean="0"/>
              <a:t>12/4/2018</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a:t>Click to edit Master title style</a:t>
            </a:r>
            <a:endParaRPr lang="en-US" dirty="0"/>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smtClean="0"/>
              <a:t>12/4/2018</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4B7D2A-0DF8-424B-9572-B79AEBB2D9DC}"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4B7D2A-0DF8-424B-9572-B79AEBB2D9DC}" type="datetimeFigureOut">
              <a:rPr lang="en-US" smtClean="0"/>
              <a:t>12/4/2018</a:t>
            </a:fld>
            <a:endParaRPr lang="en-US"/>
          </a:p>
        </p:txBody>
      </p:sp>
      <p:sp>
        <p:nvSpPr>
          <p:cNvPr id="8" name="Footer Placeholder 7"/>
          <p:cNvSpPr>
            <a:spLocks noGrp="1"/>
          </p:cNvSpPr>
          <p:nvPr>
            <p:ph type="ftr" sz="quarter" idx="11"/>
          </p:nvPr>
        </p:nvSpPr>
        <p:spPr/>
        <p:txBody>
          <a:bodyPr/>
          <a:lstStyle/>
          <a:p>
            <a:r>
              <a:rPr lang="en-ZA" dirty="0"/>
              <a:t>Add a Footer</a:t>
            </a:r>
            <a:endParaRPr lang="en-US" dirty="0"/>
          </a:p>
        </p:txBody>
      </p:sp>
      <p:sp>
        <p:nvSpPr>
          <p:cNvPr id="9" name="Slide Number Placeholder 8"/>
          <p:cNvSpPr>
            <a:spLocks noGrp="1"/>
          </p:cNvSpPr>
          <p:nvPr>
            <p:ph type="sldNum" sz="quarter" idx="12"/>
          </p:nvPr>
        </p:nvSpPr>
        <p:spPr/>
        <p:txBody>
          <a:bodyPr/>
          <a:lstStyle/>
          <a:p>
            <a:fld id="{5D99DD2A-B520-4620-9B43-64B657BA2D42}" type="slidenum">
              <a:rPr lang="en-US" smtClean="0"/>
              <a:t>‹#›</a:t>
            </a:fld>
            <a:endParaRPr lang="en-US"/>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a:t>Click to edit Master title style</a:t>
            </a:r>
            <a:endParaRPr lang="en-US" dirty="0"/>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4B7D2A-0DF8-424B-9572-B79AEBB2D9DC}" type="datetimeFigureOut">
              <a:rPr lang="en-US" smtClean="0"/>
              <a:t>12/4/2018</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smtClean="0"/>
              <a:t>12/4/2018</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ZA" dirty="0"/>
              <a:t>Add a Footer</a:t>
            </a:r>
            <a:endParaRPr lang="en-US" dirty="0"/>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smtClean="0"/>
              <a:t>‹#›</a:t>
            </a:fld>
            <a:endParaRPr lang="en-US"/>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2123A5-CD5D-478C-BD49-F512F00BC5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F1335C-E8CF-455B-9273-A39C02A105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931A6D-8BAB-4EC8-8D7C-6AF3B64B1B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4B7D2A-0DF8-424B-9572-B79AEBB2D9DC}" type="datetimeFigureOut">
              <a:rPr lang="en-US" smtClean="0"/>
              <a:t>12/4/2018</a:t>
            </a:fld>
            <a:endParaRPr lang="en-US"/>
          </a:p>
        </p:txBody>
      </p:sp>
      <p:sp>
        <p:nvSpPr>
          <p:cNvPr id="5" name="Footer Placeholder 4">
            <a:extLst>
              <a:ext uri="{FF2B5EF4-FFF2-40B4-BE49-F238E27FC236}">
                <a16:creationId xmlns:a16="http://schemas.microsoft.com/office/drawing/2014/main" id="{08199A6E-1C74-4B90-9D5D-8FE609333E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ZA"/>
              <a:t>Add a Footer</a:t>
            </a:r>
            <a:endParaRPr lang="en-US" dirty="0"/>
          </a:p>
        </p:txBody>
      </p:sp>
      <p:sp>
        <p:nvSpPr>
          <p:cNvPr id="6" name="Slide Number Placeholder 5">
            <a:extLst>
              <a:ext uri="{FF2B5EF4-FFF2-40B4-BE49-F238E27FC236}">
                <a16:creationId xmlns:a16="http://schemas.microsoft.com/office/drawing/2014/main" id="{722B5297-B032-4F82-8C60-84103C435F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9DD2A-B520-4620-9B43-64B657BA2D42}" type="slidenum">
              <a:rPr lang="en-US" smtClean="0"/>
              <a:t>‹#›</a:t>
            </a:fld>
            <a:endParaRPr lang="en-US"/>
          </a:p>
        </p:txBody>
      </p:sp>
    </p:spTree>
    <p:extLst>
      <p:ext uri="{BB962C8B-B14F-4D97-AF65-F5344CB8AC3E}">
        <p14:creationId xmlns:p14="http://schemas.microsoft.com/office/powerpoint/2010/main" val="302168948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illar icon">
            <a:extLst>
              <a:ext uri="{FF2B5EF4-FFF2-40B4-BE49-F238E27FC236}">
                <a16:creationId xmlns:a16="http://schemas.microsoft.com/office/drawing/2014/main" id="{FC7E2CCC-C53E-454B-9DE0-F2484BA0FF9D}"/>
              </a:ext>
              <a:ext uri="{C183D7F6-B498-43B3-948B-1728B52AA6E4}">
                <adec:decorative xmlns:adec="http://schemas.microsoft.com/office/drawing/2017/decorative" val="1"/>
              </a:ext>
            </a:extLst>
          </p:cNvPr>
          <p:cNvPicPr>
            <a:picLocks/>
          </p:cNvPicPr>
          <p:nvPr/>
        </p:nvPicPr>
        <p:blipFill>
          <a:blip r:embed="rId2"/>
          <a:stretch>
            <a:fillRect/>
          </a:stretch>
        </p:blipFill>
        <p:spPr>
          <a:xfrm>
            <a:off x="9672933" y="483290"/>
            <a:ext cx="1905000" cy="1905000"/>
          </a:xfrm>
          <a:prstGeom prst="rect">
            <a:avLst/>
          </a:prstGeom>
          <a:ln>
            <a:noFill/>
          </a:ln>
        </p:spPr>
      </p:pic>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a:xfrm>
            <a:off x="709295" y="3545938"/>
            <a:ext cx="10450830" cy="1905000"/>
          </a:xfrm>
        </p:spPr>
        <p:txBody>
          <a:bodyPr anchor="ctr">
            <a:normAutofit/>
          </a:bodyPr>
          <a:lstStyle/>
          <a:p>
            <a:r>
              <a:rPr lang="en-US" sz="4900" b="1" dirty="0">
                <a:latin typeface="Calibri" panose="020F0502020204030204" pitchFamily="34" charset="0"/>
                <a:cs typeface="Calibri" panose="020F0502020204030204" pitchFamily="34" charset="0"/>
              </a:rPr>
              <a:t>ONLINE STORE MANAGENENT SYSTEM</a:t>
            </a:r>
            <a:br>
              <a:rPr lang="en-US" sz="4900" b="1"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under guidance of </a:t>
            </a:r>
            <a:r>
              <a:rPr lang="en-US" sz="2800" b="1" dirty="0">
                <a:latin typeface="Calibri" panose="020F0502020204030204" pitchFamily="34" charset="0"/>
                <a:cs typeface="Calibri" panose="020F0502020204030204" pitchFamily="34" charset="0"/>
              </a:rPr>
              <a:t>Raghava </a:t>
            </a:r>
            <a:r>
              <a:rPr lang="en-US" sz="2800" b="1" dirty="0" err="1">
                <a:latin typeface="Calibri" panose="020F0502020204030204" pitchFamily="34" charset="0"/>
                <a:cs typeface="Calibri" panose="020F0502020204030204" pitchFamily="34" charset="0"/>
              </a:rPr>
              <a:t>gowda</a:t>
            </a:r>
            <a:r>
              <a:rPr lang="en-US" sz="2800" b="1" dirty="0"/>
              <a:t> </a:t>
            </a:r>
            <a:endParaRPr lang="en-US" b="1" dirty="0"/>
          </a:p>
        </p:txBody>
      </p:sp>
      <p:sp>
        <p:nvSpPr>
          <p:cNvPr id="3" name="Subtitle 2">
            <a:extLst>
              <a:ext uri="{FF2B5EF4-FFF2-40B4-BE49-F238E27FC236}">
                <a16:creationId xmlns:a16="http://schemas.microsoft.com/office/drawing/2014/main" id="{852A3D91-AB3F-4EDF-B87E-FDDF6C5DC4CF}"/>
              </a:ext>
            </a:extLst>
          </p:cNvPr>
          <p:cNvSpPr>
            <a:spLocks noGrp="1"/>
          </p:cNvSpPr>
          <p:nvPr>
            <p:ph type="subTitle" idx="1"/>
          </p:nvPr>
        </p:nvSpPr>
        <p:spPr>
          <a:xfrm>
            <a:off x="2476500" y="5084518"/>
            <a:ext cx="8683625" cy="732840"/>
          </a:xfrm>
        </p:spPr>
        <p:txBody>
          <a:bodyPr>
            <a:noAutofit/>
          </a:bodyPr>
          <a:lstStyle/>
          <a:p>
            <a:r>
              <a:rPr lang="en-US" sz="2400" b="1" dirty="0">
                <a:latin typeface="Calibri" panose="020F0502020204030204" pitchFamily="34" charset="0"/>
                <a:cs typeface="Calibri" panose="020F0502020204030204" pitchFamily="34" charset="0"/>
              </a:rPr>
              <a:t>TEAM LEADER - </a:t>
            </a:r>
            <a:r>
              <a:rPr lang="en-US" sz="2400" dirty="0">
                <a:latin typeface="Calibri" panose="020F0502020204030204" pitchFamily="34" charset="0"/>
                <a:cs typeface="Calibri" panose="020F0502020204030204" pitchFamily="34" charset="0"/>
              </a:rPr>
              <a:t>VAMSI CHARAN ADARI</a:t>
            </a:r>
          </a:p>
          <a:p>
            <a:r>
              <a:rPr lang="en-US" sz="2400" dirty="0">
                <a:latin typeface="Calibri" panose="020F0502020204030204" pitchFamily="34" charset="0"/>
                <a:cs typeface="Calibri" panose="020F0502020204030204" pitchFamily="34" charset="0"/>
              </a:rPr>
              <a:t>Zeel </a:t>
            </a:r>
            <a:r>
              <a:rPr lang="en-US" sz="2400" dirty="0" err="1">
                <a:latin typeface="Calibri" panose="020F0502020204030204" pitchFamily="34" charset="0"/>
                <a:cs typeface="Calibri" panose="020F0502020204030204" pitchFamily="34" charset="0"/>
              </a:rPr>
              <a:t>sureshbhai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prajapati</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Romana KHATOON</a:t>
            </a:r>
          </a:p>
          <a:p>
            <a:endParaRPr lang="en-US" sz="2800" dirty="0">
              <a:latin typeface="Calibri" panose="020F0502020204030204" pitchFamily="34" charset="0"/>
              <a:cs typeface="Calibri" panose="020F0502020204030204" pitchFamily="34" charset="0"/>
            </a:endParaRPr>
          </a:p>
        </p:txBody>
      </p:sp>
      <p:sp>
        <p:nvSpPr>
          <p:cNvPr id="5" name="Title 1">
            <a:extLst>
              <a:ext uri="{FF2B5EF4-FFF2-40B4-BE49-F238E27FC236}">
                <a16:creationId xmlns:a16="http://schemas.microsoft.com/office/drawing/2014/main" id="{49CC9CC3-A805-45EF-A727-7776D128623A}"/>
              </a:ext>
            </a:extLst>
          </p:cNvPr>
          <p:cNvSpPr txBox="1">
            <a:spLocks/>
          </p:cNvSpPr>
          <p:nvPr/>
        </p:nvSpPr>
        <p:spPr bwMode="white">
          <a:xfrm>
            <a:off x="7005644" y="3201525"/>
            <a:ext cx="4424474" cy="732840"/>
          </a:xfrm>
          <a:prstGeom prst="rect">
            <a:avLst/>
          </a:prstGeom>
          <a:effectLst/>
        </p:spPr>
        <p:txBody>
          <a:bodyPr vert="horz" lIns="91440" tIns="45720" rIns="91440" bIns="45720" rtlCol="0" anchor="b">
            <a:normAutofit fontScale="700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b="1" dirty="0">
                <a:latin typeface="Calibri" panose="020F0502020204030204" pitchFamily="34" charset="0"/>
                <a:cs typeface="Calibri" panose="020F0502020204030204" pitchFamily="34" charset="0"/>
              </a:rPr>
              <a:t>CPS 510 1</a:t>
            </a:r>
            <a:r>
              <a:rPr lang="en-US" b="1" dirty="0">
                <a:latin typeface="Calibri" panose="020F0502020204030204" pitchFamily="34" charset="0"/>
                <a:cs typeface="Calibri" panose="020F0502020204030204" pitchFamily="34" charset="0"/>
              </a:rPr>
              <a:t>8_FA_sA_T6</a:t>
            </a:r>
            <a:endParaRPr lang="en-US" b="1" dirty="0"/>
          </a:p>
        </p:txBody>
      </p:sp>
    </p:spTree>
    <p:extLst>
      <p:ext uri="{BB962C8B-B14F-4D97-AF65-F5344CB8AC3E}">
        <p14:creationId xmlns:p14="http://schemas.microsoft.com/office/powerpoint/2010/main" val="235274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5A1134-9640-499F-A9B5-D0A3B63B5025}"/>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spcBef>
                <a:spcPct val="0"/>
              </a:spcBef>
              <a:spcAft>
                <a:spcPts val="600"/>
              </a:spcAft>
            </a:pPr>
            <a:r>
              <a:rPr lang="en-US" sz="2600" b="1" dirty="0">
                <a:solidFill>
                  <a:srgbClr val="FFFFFF"/>
                </a:solidFill>
                <a:latin typeface="+mj-lt"/>
                <a:ea typeface="+mj-ea"/>
                <a:cs typeface="+mj-cs"/>
              </a:rPr>
              <a:t>Deployment</a:t>
            </a:r>
            <a:endParaRPr lang="en-US" sz="2600" b="1" kern="1200" dirty="0">
              <a:solidFill>
                <a:srgbClr val="FFFFFF"/>
              </a:solidFill>
              <a:latin typeface="+mj-lt"/>
              <a:ea typeface="+mj-ea"/>
              <a:cs typeface="+mj-cs"/>
            </a:endParaRPr>
          </a:p>
          <a:p>
            <a:pPr algn="ctr" defTabSz="914400">
              <a:lnSpc>
                <a:spcPct val="90000"/>
              </a:lnSpc>
              <a:spcBef>
                <a:spcPct val="0"/>
              </a:spcBef>
              <a:spcAft>
                <a:spcPts val="600"/>
              </a:spcAft>
            </a:pPr>
            <a:r>
              <a:rPr lang="en-US" sz="2600" b="1" dirty="0">
                <a:solidFill>
                  <a:srgbClr val="FFFFFF"/>
                </a:solidFill>
                <a:latin typeface="+mj-lt"/>
                <a:ea typeface="+mj-ea"/>
                <a:cs typeface="+mj-cs"/>
              </a:rPr>
              <a:t>diagram</a:t>
            </a:r>
            <a:endParaRPr lang="en-US" sz="2600" b="1" kern="1200" dirty="0">
              <a:solidFill>
                <a:srgbClr val="FFFFFF"/>
              </a:solidFill>
              <a:latin typeface="+mj-lt"/>
              <a:ea typeface="+mj-ea"/>
              <a:cs typeface="+mj-cs"/>
            </a:endParaRPr>
          </a:p>
        </p:txBody>
      </p:sp>
      <p:pic>
        <p:nvPicPr>
          <p:cNvPr id="4" name="Picture 3" descr="A screenshot of a cell phone&#10;&#10;Description generated with very high confidence">
            <a:extLst>
              <a:ext uri="{FF2B5EF4-FFF2-40B4-BE49-F238E27FC236}">
                <a16:creationId xmlns:a16="http://schemas.microsoft.com/office/drawing/2014/main" id="{99215F9E-2320-4CCF-911E-3ECF111E3FCF}"/>
              </a:ext>
            </a:extLst>
          </p:cNvPr>
          <p:cNvPicPr>
            <a:picLocks noChangeAspect="1"/>
          </p:cNvPicPr>
          <p:nvPr/>
        </p:nvPicPr>
        <p:blipFill>
          <a:blip r:embed="rId2"/>
          <a:stretch>
            <a:fillRect/>
          </a:stretch>
        </p:blipFill>
        <p:spPr>
          <a:xfrm>
            <a:off x="3605486" y="1680156"/>
            <a:ext cx="8266018" cy="3497687"/>
          </a:xfrm>
          <a:prstGeom prst="rect">
            <a:avLst/>
          </a:prstGeom>
        </p:spPr>
      </p:pic>
    </p:spTree>
    <p:extLst>
      <p:ext uri="{BB962C8B-B14F-4D97-AF65-F5344CB8AC3E}">
        <p14:creationId xmlns:p14="http://schemas.microsoft.com/office/powerpoint/2010/main" val="3247653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5A1134-9640-499F-A9B5-D0A3B63B5025}"/>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spcBef>
                <a:spcPct val="0"/>
              </a:spcBef>
              <a:spcAft>
                <a:spcPts val="600"/>
              </a:spcAft>
            </a:pPr>
            <a:r>
              <a:rPr lang="en-US" sz="2600" b="1" dirty="0">
                <a:solidFill>
                  <a:srgbClr val="FFFFFF"/>
                </a:solidFill>
                <a:latin typeface="+mj-lt"/>
                <a:ea typeface="+mj-ea"/>
                <a:cs typeface="+mj-cs"/>
              </a:rPr>
              <a:t>Class</a:t>
            </a:r>
            <a:endParaRPr lang="en-US" sz="2600" b="1" kern="1200" dirty="0">
              <a:solidFill>
                <a:srgbClr val="FFFFFF"/>
              </a:solidFill>
              <a:latin typeface="+mj-lt"/>
              <a:ea typeface="+mj-ea"/>
              <a:cs typeface="+mj-cs"/>
            </a:endParaRPr>
          </a:p>
          <a:p>
            <a:pPr algn="ctr" defTabSz="914400">
              <a:lnSpc>
                <a:spcPct val="90000"/>
              </a:lnSpc>
              <a:spcBef>
                <a:spcPct val="0"/>
              </a:spcBef>
              <a:spcAft>
                <a:spcPts val="600"/>
              </a:spcAft>
            </a:pPr>
            <a:r>
              <a:rPr lang="en-US" sz="2600" b="1" dirty="0">
                <a:solidFill>
                  <a:srgbClr val="FFFFFF"/>
                </a:solidFill>
                <a:latin typeface="+mj-lt"/>
                <a:ea typeface="+mj-ea"/>
                <a:cs typeface="+mj-cs"/>
              </a:rPr>
              <a:t>diagram</a:t>
            </a:r>
            <a:endParaRPr lang="en-US" sz="2600" b="1" kern="1200" dirty="0">
              <a:solidFill>
                <a:srgbClr val="FFFFFF"/>
              </a:solidFill>
              <a:latin typeface="+mj-lt"/>
              <a:ea typeface="+mj-ea"/>
              <a:cs typeface="+mj-cs"/>
            </a:endParaRPr>
          </a:p>
        </p:txBody>
      </p:sp>
      <p:pic>
        <p:nvPicPr>
          <p:cNvPr id="5" name="Picture 4" descr="A close up of text on a white background&#10;&#10;Description generated with very high confidence">
            <a:extLst>
              <a:ext uri="{FF2B5EF4-FFF2-40B4-BE49-F238E27FC236}">
                <a16:creationId xmlns:a16="http://schemas.microsoft.com/office/drawing/2014/main" id="{FA31A9B5-BC17-4187-8AF4-B07699421C5B}"/>
              </a:ext>
            </a:extLst>
          </p:cNvPr>
          <p:cNvPicPr>
            <a:picLocks noChangeAspect="1"/>
          </p:cNvPicPr>
          <p:nvPr/>
        </p:nvPicPr>
        <p:blipFill>
          <a:blip r:embed="rId2"/>
          <a:stretch>
            <a:fillRect/>
          </a:stretch>
        </p:blipFill>
        <p:spPr>
          <a:xfrm>
            <a:off x="5132167" y="0"/>
            <a:ext cx="5763360" cy="6858000"/>
          </a:xfrm>
          <a:prstGeom prst="rect">
            <a:avLst/>
          </a:prstGeom>
        </p:spPr>
      </p:pic>
    </p:spTree>
    <p:extLst>
      <p:ext uri="{BB962C8B-B14F-4D97-AF65-F5344CB8AC3E}">
        <p14:creationId xmlns:p14="http://schemas.microsoft.com/office/powerpoint/2010/main" val="1396404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5A1134-9640-499F-A9B5-D0A3B63B5025}"/>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spcBef>
                <a:spcPct val="0"/>
              </a:spcBef>
              <a:spcAft>
                <a:spcPts val="600"/>
              </a:spcAft>
            </a:pPr>
            <a:r>
              <a:rPr lang="en-US" sz="2600" b="1" dirty="0">
                <a:solidFill>
                  <a:srgbClr val="FFFFFF"/>
                </a:solidFill>
                <a:latin typeface="+mj-lt"/>
                <a:ea typeface="+mj-ea"/>
                <a:cs typeface="+mj-cs"/>
              </a:rPr>
              <a:t>Domain Class</a:t>
            </a:r>
            <a:endParaRPr lang="en-US" sz="2600" b="1" kern="1200" dirty="0">
              <a:solidFill>
                <a:srgbClr val="FFFFFF"/>
              </a:solidFill>
              <a:latin typeface="+mj-lt"/>
              <a:ea typeface="+mj-ea"/>
              <a:cs typeface="+mj-cs"/>
            </a:endParaRPr>
          </a:p>
          <a:p>
            <a:pPr algn="ctr" defTabSz="914400">
              <a:lnSpc>
                <a:spcPct val="90000"/>
              </a:lnSpc>
              <a:spcBef>
                <a:spcPct val="0"/>
              </a:spcBef>
              <a:spcAft>
                <a:spcPts val="600"/>
              </a:spcAft>
            </a:pPr>
            <a:r>
              <a:rPr lang="en-US" sz="2600" b="1" dirty="0">
                <a:solidFill>
                  <a:srgbClr val="FFFFFF"/>
                </a:solidFill>
                <a:latin typeface="+mj-lt"/>
                <a:ea typeface="+mj-ea"/>
                <a:cs typeface="+mj-cs"/>
              </a:rPr>
              <a:t>diagram</a:t>
            </a:r>
            <a:endParaRPr lang="en-US" sz="2600" b="1" kern="1200" dirty="0">
              <a:solidFill>
                <a:srgbClr val="FFFFFF"/>
              </a:solidFill>
              <a:latin typeface="+mj-lt"/>
              <a:ea typeface="+mj-ea"/>
              <a:cs typeface="+mj-cs"/>
            </a:endParaRPr>
          </a:p>
        </p:txBody>
      </p:sp>
      <p:pic>
        <p:nvPicPr>
          <p:cNvPr id="4" name="Picture 3" descr="A close up of a map&#10;&#10;Description generated with high confidence">
            <a:extLst>
              <a:ext uri="{FF2B5EF4-FFF2-40B4-BE49-F238E27FC236}">
                <a16:creationId xmlns:a16="http://schemas.microsoft.com/office/drawing/2014/main" id="{1FD1629F-2841-4A85-8B27-DD21BA6AA5DA}"/>
              </a:ext>
            </a:extLst>
          </p:cNvPr>
          <p:cNvPicPr>
            <a:picLocks noChangeAspect="1"/>
          </p:cNvPicPr>
          <p:nvPr/>
        </p:nvPicPr>
        <p:blipFill>
          <a:blip r:embed="rId2"/>
          <a:stretch>
            <a:fillRect/>
          </a:stretch>
        </p:blipFill>
        <p:spPr>
          <a:xfrm>
            <a:off x="4669044" y="0"/>
            <a:ext cx="7129697" cy="6858000"/>
          </a:xfrm>
          <a:prstGeom prst="rect">
            <a:avLst/>
          </a:prstGeom>
        </p:spPr>
      </p:pic>
    </p:spTree>
    <p:extLst>
      <p:ext uri="{BB962C8B-B14F-4D97-AF65-F5344CB8AC3E}">
        <p14:creationId xmlns:p14="http://schemas.microsoft.com/office/powerpoint/2010/main" val="298669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5A1134-9640-499F-A9B5-D0A3B63B5025}"/>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spcBef>
                <a:spcPct val="0"/>
              </a:spcBef>
              <a:spcAft>
                <a:spcPts val="600"/>
              </a:spcAft>
            </a:pPr>
            <a:r>
              <a:rPr lang="en-US" sz="2600" b="1" dirty="0">
                <a:solidFill>
                  <a:srgbClr val="FFFFFF"/>
                </a:solidFill>
                <a:latin typeface="+mj-lt"/>
                <a:ea typeface="+mj-ea"/>
                <a:cs typeface="+mj-cs"/>
              </a:rPr>
              <a:t>CRC Card</a:t>
            </a:r>
            <a:endParaRPr lang="en-US" sz="2600" b="1" kern="1200" dirty="0">
              <a:solidFill>
                <a:srgbClr val="FFFFFF"/>
              </a:solidFill>
              <a:latin typeface="+mj-lt"/>
              <a:ea typeface="+mj-ea"/>
              <a:cs typeface="+mj-cs"/>
            </a:endParaRPr>
          </a:p>
        </p:txBody>
      </p:sp>
      <p:pic>
        <p:nvPicPr>
          <p:cNvPr id="5" name="Picture 4" descr="A screenshot of a cell phone&#10;&#10;Description generated with very high confidence">
            <a:extLst>
              <a:ext uri="{FF2B5EF4-FFF2-40B4-BE49-F238E27FC236}">
                <a16:creationId xmlns:a16="http://schemas.microsoft.com/office/drawing/2014/main" id="{77568C2A-1F87-41C7-A507-5DCFE2243BB8}"/>
              </a:ext>
            </a:extLst>
          </p:cNvPr>
          <p:cNvPicPr>
            <a:picLocks noChangeAspect="1"/>
          </p:cNvPicPr>
          <p:nvPr/>
        </p:nvPicPr>
        <p:blipFill>
          <a:blip r:embed="rId2"/>
          <a:stretch>
            <a:fillRect/>
          </a:stretch>
        </p:blipFill>
        <p:spPr>
          <a:xfrm>
            <a:off x="3981584" y="219075"/>
            <a:ext cx="7448550" cy="6419850"/>
          </a:xfrm>
          <a:prstGeom prst="rect">
            <a:avLst/>
          </a:prstGeom>
        </p:spPr>
      </p:pic>
    </p:spTree>
    <p:extLst>
      <p:ext uri="{BB962C8B-B14F-4D97-AF65-F5344CB8AC3E}">
        <p14:creationId xmlns:p14="http://schemas.microsoft.com/office/powerpoint/2010/main" val="3557914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5A1134-9640-499F-A9B5-D0A3B63B5025}"/>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spcBef>
                <a:spcPct val="0"/>
              </a:spcBef>
              <a:spcAft>
                <a:spcPts val="600"/>
              </a:spcAft>
            </a:pPr>
            <a:r>
              <a:rPr lang="en-US" sz="2600" b="1" kern="1200" dirty="0">
                <a:solidFill>
                  <a:srgbClr val="FFFFFF"/>
                </a:solidFill>
                <a:latin typeface="+mj-lt"/>
                <a:ea typeface="+mj-ea"/>
                <a:cs typeface="+mj-cs"/>
              </a:rPr>
              <a:t>Conte</a:t>
            </a:r>
            <a:r>
              <a:rPr lang="en-US" sz="2600" b="1" dirty="0">
                <a:solidFill>
                  <a:srgbClr val="FFFFFF"/>
                </a:solidFill>
                <a:latin typeface="+mj-lt"/>
                <a:ea typeface="+mj-ea"/>
                <a:cs typeface="+mj-cs"/>
              </a:rPr>
              <a:t>xt Level DFD</a:t>
            </a:r>
            <a:endParaRPr lang="en-US" sz="2600" b="1" kern="1200" dirty="0">
              <a:solidFill>
                <a:srgbClr val="FFFFFF"/>
              </a:solidFill>
              <a:latin typeface="+mj-lt"/>
              <a:ea typeface="+mj-ea"/>
              <a:cs typeface="+mj-cs"/>
            </a:endParaRPr>
          </a:p>
        </p:txBody>
      </p:sp>
      <p:pic>
        <p:nvPicPr>
          <p:cNvPr id="4" name="Picture 3" descr="A close up of a map&#10;&#10;Description generated with high confidence">
            <a:extLst>
              <a:ext uri="{FF2B5EF4-FFF2-40B4-BE49-F238E27FC236}">
                <a16:creationId xmlns:a16="http://schemas.microsoft.com/office/drawing/2014/main" id="{7FCB63DC-6FA8-4A17-81E5-9C1B09C58B1E}"/>
              </a:ext>
            </a:extLst>
          </p:cNvPr>
          <p:cNvPicPr>
            <a:picLocks noChangeAspect="1"/>
          </p:cNvPicPr>
          <p:nvPr/>
        </p:nvPicPr>
        <p:blipFill>
          <a:blip r:embed="rId2"/>
          <a:stretch>
            <a:fillRect/>
          </a:stretch>
        </p:blipFill>
        <p:spPr>
          <a:xfrm>
            <a:off x="3506917" y="341221"/>
            <a:ext cx="8045003" cy="6175558"/>
          </a:xfrm>
          <a:prstGeom prst="rect">
            <a:avLst/>
          </a:prstGeom>
        </p:spPr>
      </p:pic>
    </p:spTree>
    <p:extLst>
      <p:ext uri="{BB962C8B-B14F-4D97-AF65-F5344CB8AC3E}">
        <p14:creationId xmlns:p14="http://schemas.microsoft.com/office/powerpoint/2010/main" val="227864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5A1134-9640-499F-A9B5-D0A3B63B5025}"/>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spcBef>
                <a:spcPct val="0"/>
              </a:spcBef>
              <a:spcAft>
                <a:spcPts val="600"/>
              </a:spcAft>
            </a:pPr>
            <a:r>
              <a:rPr lang="en-US" sz="2600" b="1" dirty="0">
                <a:solidFill>
                  <a:srgbClr val="FFFFFF"/>
                </a:solidFill>
                <a:latin typeface="+mj-lt"/>
                <a:ea typeface="+mj-ea"/>
                <a:cs typeface="+mj-cs"/>
              </a:rPr>
              <a:t>Level 0 DFD</a:t>
            </a:r>
            <a:endParaRPr lang="en-US" sz="2600" b="1" kern="1200" dirty="0">
              <a:solidFill>
                <a:srgbClr val="FFFFFF"/>
              </a:solidFill>
              <a:latin typeface="+mj-lt"/>
              <a:ea typeface="+mj-ea"/>
              <a:cs typeface="+mj-cs"/>
            </a:endParaRPr>
          </a:p>
        </p:txBody>
      </p:sp>
      <p:pic>
        <p:nvPicPr>
          <p:cNvPr id="4" name="Picture 3" descr="A picture containing screenshot&#10;&#10;Description generated with high confidence">
            <a:extLst>
              <a:ext uri="{FF2B5EF4-FFF2-40B4-BE49-F238E27FC236}">
                <a16:creationId xmlns:a16="http://schemas.microsoft.com/office/drawing/2014/main" id="{CBA8663A-2B87-40E9-B29D-2CE0350BF78C}"/>
              </a:ext>
            </a:extLst>
          </p:cNvPr>
          <p:cNvPicPr>
            <a:picLocks noChangeAspect="1"/>
          </p:cNvPicPr>
          <p:nvPr/>
        </p:nvPicPr>
        <p:blipFill>
          <a:blip r:embed="rId2"/>
          <a:stretch>
            <a:fillRect/>
          </a:stretch>
        </p:blipFill>
        <p:spPr>
          <a:xfrm>
            <a:off x="3667491" y="388094"/>
            <a:ext cx="8458784" cy="6012706"/>
          </a:xfrm>
          <a:prstGeom prst="rect">
            <a:avLst/>
          </a:prstGeom>
        </p:spPr>
      </p:pic>
    </p:spTree>
    <p:extLst>
      <p:ext uri="{BB962C8B-B14F-4D97-AF65-F5344CB8AC3E}">
        <p14:creationId xmlns:p14="http://schemas.microsoft.com/office/powerpoint/2010/main" val="33404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5A1134-9640-499F-A9B5-D0A3B63B5025}"/>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spcBef>
                <a:spcPct val="0"/>
              </a:spcBef>
              <a:spcAft>
                <a:spcPts val="600"/>
              </a:spcAft>
            </a:pPr>
            <a:r>
              <a:rPr lang="en-US" sz="2600" b="1" kern="1200" dirty="0">
                <a:solidFill>
                  <a:srgbClr val="FFFFFF"/>
                </a:solidFill>
                <a:latin typeface="+mj-lt"/>
                <a:ea typeface="+mj-ea"/>
                <a:cs typeface="+mj-cs"/>
              </a:rPr>
              <a:t>E-R Diagram</a:t>
            </a:r>
          </a:p>
        </p:txBody>
      </p:sp>
      <p:pic>
        <p:nvPicPr>
          <p:cNvPr id="5" name="Picture 4">
            <a:extLst>
              <a:ext uri="{FF2B5EF4-FFF2-40B4-BE49-F238E27FC236}">
                <a16:creationId xmlns:a16="http://schemas.microsoft.com/office/drawing/2014/main" id="{E82DD515-321D-4214-AD67-3C83B9437BB8}"/>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444749" y="201930"/>
            <a:ext cx="6077290" cy="6454140"/>
          </a:xfrm>
          <a:prstGeom prst="rect">
            <a:avLst/>
          </a:prstGeom>
          <a:noFill/>
          <a:ln>
            <a:noFill/>
          </a:ln>
        </p:spPr>
      </p:pic>
    </p:spTree>
    <p:extLst>
      <p:ext uri="{BB962C8B-B14F-4D97-AF65-F5344CB8AC3E}">
        <p14:creationId xmlns:p14="http://schemas.microsoft.com/office/powerpoint/2010/main" val="1568859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5A1134-9640-499F-A9B5-D0A3B63B5025}"/>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spcBef>
                <a:spcPct val="0"/>
              </a:spcBef>
              <a:spcAft>
                <a:spcPts val="600"/>
              </a:spcAft>
            </a:pPr>
            <a:r>
              <a:rPr lang="en-US" sz="2600" b="1" kern="1200" dirty="0">
                <a:solidFill>
                  <a:srgbClr val="FFFFFF"/>
                </a:solidFill>
                <a:latin typeface="+mj-lt"/>
                <a:ea typeface="+mj-ea"/>
                <a:cs typeface="+mj-cs"/>
              </a:rPr>
              <a:t>Gantt Chart 1</a:t>
            </a:r>
          </a:p>
        </p:txBody>
      </p:sp>
      <p:pic>
        <p:nvPicPr>
          <p:cNvPr id="4" name="Picture 3" descr="A screenshot of a social media post&#10;&#10;Description generated with very high confidence">
            <a:extLst>
              <a:ext uri="{FF2B5EF4-FFF2-40B4-BE49-F238E27FC236}">
                <a16:creationId xmlns:a16="http://schemas.microsoft.com/office/drawing/2014/main" id="{E77F3D89-88C6-41EF-B474-DAD5480625AC}"/>
              </a:ext>
            </a:extLst>
          </p:cNvPr>
          <p:cNvPicPr>
            <a:picLocks noChangeAspect="1"/>
          </p:cNvPicPr>
          <p:nvPr/>
        </p:nvPicPr>
        <p:blipFill>
          <a:blip r:embed="rId2"/>
          <a:stretch>
            <a:fillRect/>
          </a:stretch>
        </p:blipFill>
        <p:spPr>
          <a:xfrm>
            <a:off x="3660879" y="0"/>
            <a:ext cx="7891041" cy="6858000"/>
          </a:xfrm>
          <a:prstGeom prst="rect">
            <a:avLst/>
          </a:prstGeom>
        </p:spPr>
      </p:pic>
    </p:spTree>
    <p:extLst>
      <p:ext uri="{BB962C8B-B14F-4D97-AF65-F5344CB8AC3E}">
        <p14:creationId xmlns:p14="http://schemas.microsoft.com/office/powerpoint/2010/main" val="1836060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5A1134-9640-499F-A9B5-D0A3B63B5025}"/>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spcBef>
                <a:spcPct val="0"/>
              </a:spcBef>
              <a:spcAft>
                <a:spcPts val="600"/>
              </a:spcAft>
            </a:pPr>
            <a:r>
              <a:rPr lang="en-US" sz="2600" b="1" kern="1200" dirty="0">
                <a:solidFill>
                  <a:srgbClr val="FFFFFF"/>
                </a:solidFill>
                <a:latin typeface="+mj-lt"/>
                <a:ea typeface="+mj-ea"/>
                <a:cs typeface="+mj-cs"/>
              </a:rPr>
              <a:t>Gantt Chart 2</a:t>
            </a:r>
          </a:p>
        </p:txBody>
      </p:sp>
      <p:pic>
        <p:nvPicPr>
          <p:cNvPr id="5" name="Picture 4" descr="A screenshot of a video game&#10;&#10;Description generated with high confidence">
            <a:extLst>
              <a:ext uri="{FF2B5EF4-FFF2-40B4-BE49-F238E27FC236}">
                <a16:creationId xmlns:a16="http://schemas.microsoft.com/office/drawing/2014/main" id="{925BFC77-F48C-4CD1-AB07-495B2FFBCD1C}"/>
              </a:ext>
            </a:extLst>
          </p:cNvPr>
          <p:cNvPicPr>
            <a:picLocks noChangeAspect="1"/>
          </p:cNvPicPr>
          <p:nvPr/>
        </p:nvPicPr>
        <p:blipFill>
          <a:blip r:embed="rId2"/>
          <a:stretch>
            <a:fillRect/>
          </a:stretch>
        </p:blipFill>
        <p:spPr>
          <a:xfrm>
            <a:off x="3595638" y="0"/>
            <a:ext cx="8596361" cy="6297769"/>
          </a:xfrm>
          <a:prstGeom prst="rect">
            <a:avLst/>
          </a:prstGeom>
        </p:spPr>
      </p:pic>
    </p:spTree>
    <p:extLst>
      <p:ext uri="{BB962C8B-B14F-4D97-AF65-F5344CB8AC3E}">
        <p14:creationId xmlns:p14="http://schemas.microsoft.com/office/powerpoint/2010/main" val="631414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5A1134-9640-499F-A9B5-D0A3B63B5025}"/>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spcBef>
                <a:spcPct val="0"/>
              </a:spcBef>
              <a:spcAft>
                <a:spcPts val="600"/>
              </a:spcAft>
            </a:pPr>
            <a:r>
              <a:rPr lang="en-US" sz="2600" b="1" kern="1200" dirty="0">
                <a:solidFill>
                  <a:srgbClr val="FFFFFF"/>
                </a:solidFill>
                <a:latin typeface="+mj-lt"/>
                <a:ea typeface="+mj-ea"/>
                <a:cs typeface="+mj-cs"/>
              </a:rPr>
              <a:t>PERT Network</a:t>
            </a:r>
          </a:p>
        </p:txBody>
      </p:sp>
      <p:pic>
        <p:nvPicPr>
          <p:cNvPr id="4" name="Picture 3" descr="A screenshot of a cell phone&#10;&#10;Description generated with high confidence">
            <a:extLst>
              <a:ext uri="{FF2B5EF4-FFF2-40B4-BE49-F238E27FC236}">
                <a16:creationId xmlns:a16="http://schemas.microsoft.com/office/drawing/2014/main" id="{B3928B6B-9FC8-4AE3-A5DC-73BAC02A5758}"/>
              </a:ext>
            </a:extLst>
          </p:cNvPr>
          <p:cNvPicPr>
            <a:picLocks noChangeAspect="1"/>
          </p:cNvPicPr>
          <p:nvPr/>
        </p:nvPicPr>
        <p:blipFill>
          <a:blip r:embed="rId2"/>
          <a:stretch>
            <a:fillRect/>
          </a:stretch>
        </p:blipFill>
        <p:spPr>
          <a:xfrm>
            <a:off x="4336876" y="0"/>
            <a:ext cx="7672244" cy="6858000"/>
          </a:xfrm>
          <a:prstGeom prst="rect">
            <a:avLst/>
          </a:prstGeom>
        </p:spPr>
      </p:pic>
    </p:spTree>
    <p:extLst>
      <p:ext uri="{BB962C8B-B14F-4D97-AF65-F5344CB8AC3E}">
        <p14:creationId xmlns:p14="http://schemas.microsoft.com/office/powerpoint/2010/main" val="2484450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5A1134-9640-499F-A9B5-D0A3B63B5025}"/>
              </a:ext>
            </a:extLst>
          </p:cNvPr>
          <p:cNvSpPr txBox="1"/>
          <p:nvPr/>
        </p:nvSpPr>
        <p:spPr>
          <a:xfrm>
            <a:off x="729048" y="531340"/>
            <a:ext cx="4248022" cy="707886"/>
          </a:xfrm>
          <a:prstGeom prst="rect">
            <a:avLst/>
          </a:prstGeom>
          <a:noFill/>
        </p:spPr>
        <p:txBody>
          <a:bodyPr wrap="none" rtlCol="0">
            <a:spAutoFit/>
          </a:bodyPr>
          <a:lstStyle/>
          <a:p>
            <a:r>
              <a:rPr lang="en-IN" sz="4000" b="1" dirty="0"/>
              <a:t>Project Description</a:t>
            </a:r>
            <a:endParaRPr lang="en-US" sz="4400" b="1" dirty="0"/>
          </a:p>
        </p:txBody>
      </p:sp>
      <p:sp>
        <p:nvSpPr>
          <p:cNvPr id="5" name="TextBox 4">
            <a:extLst>
              <a:ext uri="{FF2B5EF4-FFF2-40B4-BE49-F238E27FC236}">
                <a16:creationId xmlns:a16="http://schemas.microsoft.com/office/drawing/2014/main" id="{4455C9BA-2B29-46D4-87C2-AEDDA6233119}"/>
              </a:ext>
            </a:extLst>
          </p:cNvPr>
          <p:cNvSpPr txBox="1"/>
          <p:nvPr/>
        </p:nvSpPr>
        <p:spPr>
          <a:xfrm>
            <a:off x="729048" y="1239226"/>
            <a:ext cx="10416745" cy="2943563"/>
          </a:xfrm>
          <a:prstGeom prst="rect">
            <a:avLst/>
          </a:prstGeom>
          <a:noFill/>
        </p:spPr>
        <p:txBody>
          <a:bodyPr wrap="square" rtlCol="0">
            <a:spAutoFit/>
          </a:bodyPr>
          <a:lstStyle/>
          <a:p>
            <a:pPr algn="just">
              <a:lnSpc>
                <a:spcPct val="200000"/>
              </a:lnSpc>
            </a:pPr>
            <a:r>
              <a:rPr lang="en-IN" sz="2400" dirty="0"/>
              <a:t>Online Store Management System is a website which acts as a market platform for both buyers and sellers. The main objective of the application is to make direct selling from sellers to buyers without any storage or warehouse to store the products. </a:t>
            </a:r>
            <a:endParaRPr lang="en-US" sz="2400" dirty="0"/>
          </a:p>
        </p:txBody>
      </p:sp>
    </p:spTree>
    <p:extLst>
      <p:ext uri="{BB962C8B-B14F-4D97-AF65-F5344CB8AC3E}">
        <p14:creationId xmlns:p14="http://schemas.microsoft.com/office/powerpoint/2010/main" val="209879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illar icon">
            <a:extLst>
              <a:ext uri="{FF2B5EF4-FFF2-40B4-BE49-F238E27FC236}">
                <a16:creationId xmlns:a16="http://schemas.microsoft.com/office/drawing/2014/main" id="{FC7E2CCC-C53E-454B-9DE0-F2484BA0FF9D}"/>
              </a:ext>
              <a:ext uri="{C183D7F6-B498-43B3-948B-1728B52AA6E4}">
                <adec:decorative xmlns:adec="http://schemas.microsoft.com/office/drawing/2017/decorative" val="1"/>
              </a:ext>
            </a:extLst>
          </p:cNvPr>
          <p:cNvPicPr>
            <a:picLocks/>
          </p:cNvPicPr>
          <p:nvPr/>
        </p:nvPicPr>
        <p:blipFill>
          <a:blip r:embed="rId2"/>
          <a:stretch>
            <a:fillRect/>
          </a:stretch>
        </p:blipFill>
        <p:spPr>
          <a:xfrm>
            <a:off x="9577705" y="1524000"/>
            <a:ext cx="1905000" cy="1905000"/>
          </a:xfrm>
          <a:prstGeom prst="rect">
            <a:avLst/>
          </a:prstGeom>
          <a:ln>
            <a:noFill/>
          </a:ln>
        </p:spPr>
      </p:pic>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p:txBody>
          <a:bodyPr/>
          <a:lstStyle/>
          <a:p>
            <a:r>
              <a:rPr lang="en-US" b="1" dirty="0">
                <a:latin typeface="Calibri" panose="020F0502020204030204" pitchFamily="34" charset="0"/>
                <a:cs typeface="Calibri" panose="020F0502020204030204" pitchFamily="34" charset="0"/>
              </a:rPr>
              <a:t>Thank you</a:t>
            </a:r>
            <a:endParaRPr lang="en-US" b="1" dirty="0"/>
          </a:p>
        </p:txBody>
      </p:sp>
    </p:spTree>
    <p:extLst>
      <p:ext uri="{BB962C8B-B14F-4D97-AF65-F5344CB8AC3E}">
        <p14:creationId xmlns:p14="http://schemas.microsoft.com/office/powerpoint/2010/main" val="2686829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E5A1134-9640-499F-A9B5-D0A3B63B5025}"/>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spcBef>
                <a:spcPct val="0"/>
              </a:spcBef>
              <a:spcAft>
                <a:spcPts val="600"/>
              </a:spcAft>
            </a:pPr>
            <a:r>
              <a:rPr lang="en-US" sz="2600" b="1" kern="1200" dirty="0">
                <a:solidFill>
                  <a:srgbClr val="FFFFFF"/>
                </a:solidFill>
                <a:latin typeface="+mj-lt"/>
                <a:ea typeface="+mj-ea"/>
                <a:cs typeface="+mj-cs"/>
              </a:rPr>
              <a:t>Use Case Diagram</a:t>
            </a:r>
          </a:p>
        </p:txBody>
      </p:sp>
      <p:pic>
        <p:nvPicPr>
          <p:cNvPr id="5" name="Picture 4" descr="A close up of a logo&#10;&#10;Description generated with high confidence">
            <a:extLst>
              <a:ext uri="{FF2B5EF4-FFF2-40B4-BE49-F238E27FC236}">
                <a16:creationId xmlns:a16="http://schemas.microsoft.com/office/drawing/2014/main" id="{AA6F8113-C2A9-44C8-B51C-89F90894B71A}"/>
              </a:ext>
            </a:extLst>
          </p:cNvPr>
          <p:cNvPicPr>
            <a:picLocks noChangeAspect="1"/>
          </p:cNvPicPr>
          <p:nvPr/>
        </p:nvPicPr>
        <p:blipFill>
          <a:blip r:embed="rId2"/>
          <a:stretch>
            <a:fillRect/>
          </a:stretch>
        </p:blipFill>
        <p:spPr>
          <a:xfrm>
            <a:off x="4872677" y="445571"/>
            <a:ext cx="4876630" cy="6253590"/>
          </a:xfrm>
          <a:prstGeom prst="rect">
            <a:avLst/>
          </a:prstGeom>
        </p:spPr>
      </p:pic>
    </p:spTree>
    <p:extLst>
      <p:ext uri="{BB962C8B-B14F-4D97-AF65-F5344CB8AC3E}">
        <p14:creationId xmlns:p14="http://schemas.microsoft.com/office/powerpoint/2010/main" val="22784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E5A1134-9640-499F-A9B5-D0A3B63B5025}"/>
              </a:ext>
            </a:extLst>
          </p:cNvPr>
          <p:cNvSpPr txBox="1"/>
          <p:nvPr/>
        </p:nvSpPr>
        <p:spPr>
          <a:xfrm>
            <a:off x="674237" y="2162587"/>
            <a:ext cx="3657600" cy="1667069"/>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800" b="1" kern="1200" dirty="0">
                <a:solidFill>
                  <a:srgbClr val="FFFFFF"/>
                </a:solidFill>
                <a:latin typeface="+mj-lt"/>
                <a:ea typeface="+mj-ea"/>
                <a:cs typeface="+mj-cs"/>
              </a:rPr>
              <a:t>Use Case Description</a:t>
            </a:r>
          </a:p>
        </p:txBody>
      </p:sp>
      <p:cxnSp>
        <p:nvCxnSpPr>
          <p:cNvPr id="16" name="Straight Connector 15">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A4A7F45-D16A-4BF8-919C-CC34F3CEDB33}"/>
              </a:ext>
            </a:extLst>
          </p:cNvPr>
          <p:cNvPicPr>
            <a:picLocks noChangeAspect="1"/>
          </p:cNvPicPr>
          <p:nvPr/>
        </p:nvPicPr>
        <p:blipFill>
          <a:blip r:embed="rId2"/>
          <a:stretch>
            <a:fillRect/>
          </a:stretch>
        </p:blipFill>
        <p:spPr>
          <a:xfrm>
            <a:off x="4984839" y="217525"/>
            <a:ext cx="6782376" cy="6505247"/>
          </a:xfrm>
          <a:prstGeom prst="rect">
            <a:avLst/>
          </a:prstGeom>
        </p:spPr>
      </p:pic>
    </p:spTree>
    <p:extLst>
      <p:ext uri="{BB962C8B-B14F-4D97-AF65-F5344CB8AC3E}">
        <p14:creationId xmlns:p14="http://schemas.microsoft.com/office/powerpoint/2010/main" val="118253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5A1134-9640-499F-A9B5-D0A3B63B5025}"/>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spcBef>
                <a:spcPct val="0"/>
              </a:spcBef>
              <a:spcAft>
                <a:spcPts val="600"/>
              </a:spcAft>
            </a:pPr>
            <a:r>
              <a:rPr lang="en-US" sz="2600" b="1" kern="1200" dirty="0">
                <a:solidFill>
                  <a:srgbClr val="FFFFFF"/>
                </a:solidFill>
                <a:latin typeface="+mj-lt"/>
                <a:ea typeface="+mj-ea"/>
                <a:cs typeface="+mj-cs"/>
              </a:rPr>
              <a:t>Activity</a:t>
            </a:r>
          </a:p>
          <a:p>
            <a:pPr algn="ctr" defTabSz="914400">
              <a:lnSpc>
                <a:spcPct val="90000"/>
              </a:lnSpc>
              <a:spcBef>
                <a:spcPct val="0"/>
              </a:spcBef>
              <a:spcAft>
                <a:spcPts val="600"/>
              </a:spcAft>
            </a:pPr>
            <a:r>
              <a:rPr lang="en-US" sz="2600" b="1" dirty="0">
                <a:solidFill>
                  <a:srgbClr val="FFFFFF"/>
                </a:solidFill>
                <a:latin typeface="+mj-lt"/>
                <a:ea typeface="+mj-ea"/>
                <a:cs typeface="+mj-cs"/>
              </a:rPr>
              <a:t>diagram</a:t>
            </a:r>
            <a:endParaRPr lang="en-US" sz="2600" b="1" kern="1200" dirty="0">
              <a:solidFill>
                <a:srgbClr val="FFFFFF"/>
              </a:solidFill>
              <a:latin typeface="+mj-lt"/>
              <a:ea typeface="+mj-ea"/>
              <a:cs typeface="+mj-cs"/>
            </a:endParaRPr>
          </a:p>
        </p:txBody>
      </p:sp>
      <p:pic>
        <p:nvPicPr>
          <p:cNvPr id="4" name="Picture 3" descr="A screenshot of a cell phone&#10;&#10;Description generated with very high confidence">
            <a:extLst>
              <a:ext uri="{FF2B5EF4-FFF2-40B4-BE49-F238E27FC236}">
                <a16:creationId xmlns:a16="http://schemas.microsoft.com/office/drawing/2014/main" id="{BB56BC8C-7703-49D1-8025-079AD31DA433}"/>
              </a:ext>
            </a:extLst>
          </p:cNvPr>
          <p:cNvPicPr>
            <a:picLocks noChangeAspect="1"/>
          </p:cNvPicPr>
          <p:nvPr/>
        </p:nvPicPr>
        <p:blipFill>
          <a:blip r:embed="rId2"/>
          <a:stretch>
            <a:fillRect/>
          </a:stretch>
        </p:blipFill>
        <p:spPr>
          <a:xfrm>
            <a:off x="3558325" y="1065297"/>
            <a:ext cx="8161020" cy="5057534"/>
          </a:xfrm>
          <a:prstGeom prst="rect">
            <a:avLst/>
          </a:prstGeom>
        </p:spPr>
      </p:pic>
    </p:spTree>
    <p:extLst>
      <p:ext uri="{BB962C8B-B14F-4D97-AF65-F5344CB8AC3E}">
        <p14:creationId xmlns:p14="http://schemas.microsoft.com/office/powerpoint/2010/main" val="618558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5A1134-9640-499F-A9B5-D0A3B63B5025}"/>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spcBef>
                <a:spcPct val="0"/>
              </a:spcBef>
              <a:spcAft>
                <a:spcPts val="600"/>
              </a:spcAft>
            </a:pPr>
            <a:r>
              <a:rPr lang="en-IN" sz="2600" b="1" dirty="0">
                <a:solidFill>
                  <a:srgbClr val="FFFFFF"/>
                </a:solidFill>
                <a:latin typeface="+mj-lt"/>
                <a:ea typeface="+mj-ea"/>
                <a:cs typeface="+mj-cs"/>
              </a:rPr>
              <a:t>S</a:t>
            </a:r>
            <a:r>
              <a:rPr lang="en-US" sz="2600" b="1" dirty="0" err="1">
                <a:solidFill>
                  <a:srgbClr val="FFFFFF"/>
                </a:solidFill>
                <a:latin typeface="+mj-lt"/>
                <a:ea typeface="+mj-ea"/>
                <a:cs typeface="+mj-cs"/>
              </a:rPr>
              <a:t>creen</a:t>
            </a:r>
            <a:r>
              <a:rPr lang="en-US" sz="2600" b="1" dirty="0">
                <a:solidFill>
                  <a:srgbClr val="FFFFFF"/>
                </a:solidFill>
                <a:latin typeface="+mj-lt"/>
                <a:ea typeface="+mj-ea"/>
                <a:cs typeface="+mj-cs"/>
              </a:rPr>
              <a:t> Design</a:t>
            </a:r>
            <a:endParaRPr lang="en-US" sz="2600" b="1" kern="1200" dirty="0">
              <a:solidFill>
                <a:srgbClr val="FFFFFF"/>
              </a:solidFill>
              <a:latin typeface="+mj-lt"/>
              <a:ea typeface="+mj-ea"/>
              <a:cs typeface="+mj-cs"/>
            </a:endParaRPr>
          </a:p>
        </p:txBody>
      </p:sp>
      <p:pic>
        <p:nvPicPr>
          <p:cNvPr id="3" name="Picture 2">
            <a:extLst>
              <a:ext uri="{FF2B5EF4-FFF2-40B4-BE49-F238E27FC236}">
                <a16:creationId xmlns:a16="http://schemas.microsoft.com/office/drawing/2014/main" id="{C37BB38F-1426-4BB0-97F6-BB9C99233D9D}"/>
              </a:ext>
            </a:extLst>
          </p:cNvPr>
          <p:cNvPicPr>
            <a:picLocks noChangeAspect="1"/>
          </p:cNvPicPr>
          <p:nvPr/>
        </p:nvPicPr>
        <p:blipFill>
          <a:blip r:embed="rId2"/>
          <a:stretch>
            <a:fillRect/>
          </a:stretch>
        </p:blipFill>
        <p:spPr>
          <a:xfrm>
            <a:off x="4745182" y="1738312"/>
            <a:ext cx="6052376" cy="3381375"/>
          </a:xfrm>
          <a:prstGeom prst="rect">
            <a:avLst/>
          </a:prstGeom>
        </p:spPr>
      </p:pic>
    </p:spTree>
    <p:extLst>
      <p:ext uri="{BB962C8B-B14F-4D97-AF65-F5344CB8AC3E}">
        <p14:creationId xmlns:p14="http://schemas.microsoft.com/office/powerpoint/2010/main" val="2024676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5A1134-9640-499F-A9B5-D0A3B63B5025}"/>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spcBef>
                <a:spcPct val="0"/>
              </a:spcBef>
              <a:spcAft>
                <a:spcPts val="600"/>
              </a:spcAft>
            </a:pPr>
            <a:r>
              <a:rPr lang="en-US" sz="2600" b="1" kern="1200" dirty="0">
                <a:solidFill>
                  <a:srgbClr val="FFFFFF"/>
                </a:solidFill>
                <a:latin typeface="+mj-lt"/>
                <a:ea typeface="+mj-ea"/>
                <a:cs typeface="+mj-cs"/>
              </a:rPr>
              <a:t>Sequence</a:t>
            </a:r>
          </a:p>
          <a:p>
            <a:pPr algn="ctr" defTabSz="914400">
              <a:lnSpc>
                <a:spcPct val="90000"/>
              </a:lnSpc>
              <a:spcBef>
                <a:spcPct val="0"/>
              </a:spcBef>
              <a:spcAft>
                <a:spcPts val="600"/>
              </a:spcAft>
            </a:pPr>
            <a:r>
              <a:rPr lang="en-US" sz="2600" b="1" dirty="0">
                <a:solidFill>
                  <a:srgbClr val="FFFFFF"/>
                </a:solidFill>
                <a:latin typeface="+mj-lt"/>
                <a:ea typeface="+mj-ea"/>
                <a:cs typeface="+mj-cs"/>
              </a:rPr>
              <a:t>diagram</a:t>
            </a:r>
            <a:endParaRPr lang="en-US" sz="2600" b="1" kern="1200" dirty="0">
              <a:solidFill>
                <a:srgbClr val="FFFFFF"/>
              </a:solidFill>
              <a:latin typeface="+mj-lt"/>
              <a:ea typeface="+mj-ea"/>
              <a:cs typeface="+mj-cs"/>
            </a:endParaRPr>
          </a:p>
        </p:txBody>
      </p:sp>
      <p:pic>
        <p:nvPicPr>
          <p:cNvPr id="5" name="Picture 4" descr="A close up of a map&#10;&#10;Description generated with very high confidence">
            <a:extLst>
              <a:ext uri="{FF2B5EF4-FFF2-40B4-BE49-F238E27FC236}">
                <a16:creationId xmlns:a16="http://schemas.microsoft.com/office/drawing/2014/main" id="{07EF1C73-F513-44C1-BD16-D7DB410AC3F6}"/>
              </a:ext>
            </a:extLst>
          </p:cNvPr>
          <p:cNvPicPr>
            <a:picLocks noChangeAspect="1"/>
          </p:cNvPicPr>
          <p:nvPr/>
        </p:nvPicPr>
        <p:blipFill>
          <a:blip r:embed="rId2"/>
          <a:stretch>
            <a:fillRect/>
          </a:stretch>
        </p:blipFill>
        <p:spPr>
          <a:xfrm>
            <a:off x="4937447" y="0"/>
            <a:ext cx="5897433" cy="6858000"/>
          </a:xfrm>
          <a:prstGeom prst="rect">
            <a:avLst/>
          </a:prstGeom>
        </p:spPr>
      </p:pic>
    </p:spTree>
    <p:extLst>
      <p:ext uri="{BB962C8B-B14F-4D97-AF65-F5344CB8AC3E}">
        <p14:creationId xmlns:p14="http://schemas.microsoft.com/office/powerpoint/2010/main" val="4010493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5A1134-9640-499F-A9B5-D0A3B63B5025}"/>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spcBef>
                <a:spcPct val="0"/>
              </a:spcBef>
              <a:spcAft>
                <a:spcPts val="600"/>
              </a:spcAft>
            </a:pPr>
            <a:r>
              <a:rPr lang="en-US" sz="2600" b="1" kern="1200" dirty="0" err="1">
                <a:solidFill>
                  <a:srgbClr val="FFFFFF"/>
                </a:solidFill>
                <a:latin typeface="+mj-lt"/>
                <a:ea typeface="+mj-ea"/>
                <a:cs typeface="+mj-cs"/>
              </a:rPr>
              <a:t>StateChart</a:t>
            </a:r>
            <a:endParaRPr lang="en-US" sz="2600" b="1" kern="1200" dirty="0">
              <a:solidFill>
                <a:srgbClr val="FFFFFF"/>
              </a:solidFill>
              <a:latin typeface="+mj-lt"/>
              <a:ea typeface="+mj-ea"/>
              <a:cs typeface="+mj-cs"/>
            </a:endParaRPr>
          </a:p>
          <a:p>
            <a:pPr algn="ctr" defTabSz="914400">
              <a:lnSpc>
                <a:spcPct val="90000"/>
              </a:lnSpc>
              <a:spcBef>
                <a:spcPct val="0"/>
              </a:spcBef>
              <a:spcAft>
                <a:spcPts val="600"/>
              </a:spcAft>
            </a:pPr>
            <a:r>
              <a:rPr lang="en-US" sz="2600" b="1" dirty="0">
                <a:solidFill>
                  <a:srgbClr val="FFFFFF"/>
                </a:solidFill>
                <a:latin typeface="+mj-lt"/>
                <a:ea typeface="+mj-ea"/>
                <a:cs typeface="+mj-cs"/>
              </a:rPr>
              <a:t>diagram</a:t>
            </a:r>
            <a:endParaRPr lang="en-US" sz="2600" b="1" kern="1200" dirty="0">
              <a:solidFill>
                <a:srgbClr val="FFFFFF"/>
              </a:solidFill>
              <a:latin typeface="+mj-lt"/>
              <a:ea typeface="+mj-ea"/>
              <a:cs typeface="+mj-cs"/>
            </a:endParaRPr>
          </a:p>
        </p:txBody>
      </p:sp>
      <p:pic>
        <p:nvPicPr>
          <p:cNvPr id="4" name="Picture 3" descr="A close up of a map&#10;&#10;Description generated with high confidence">
            <a:extLst>
              <a:ext uri="{FF2B5EF4-FFF2-40B4-BE49-F238E27FC236}">
                <a16:creationId xmlns:a16="http://schemas.microsoft.com/office/drawing/2014/main" id="{DBD40979-7909-432B-8DBE-26F705B2B5D0}"/>
              </a:ext>
            </a:extLst>
          </p:cNvPr>
          <p:cNvPicPr>
            <a:picLocks noChangeAspect="1"/>
          </p:cNvPicPr>
          <p:nvPr/>
        </p:nvPicPr>
        <p:blipFill>
          <a:blip r:embed="rId2"/>
          <a:stretch>
            <a:fillRect/>
          </a:stretch>
        </p:blipFill>
        <p:spPr>
          <a:xfrm>
            <a:off x="3575554" y="952567"/>
            <a:ext cx="7769410" cy="4952866"/>
          </a:xfrm>
          <a:prstGeom prst="rect">
            <a:avLst/>
          </a:prstGeom>
        </p:spPr>
      </p:pic>
    </p:spTree>
    <p:extLst>
      <p:ext uri="{BB962C8B-B14F-4D97-AF65-F5344CB8AC3E}">
        <p14:creationId xmlns:p14="http://schemas.microsoft.com/office/powerpoint/2010/main" val="3536493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5A1134-9640-499F-A9B5-D0A3B63B5025}"/>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spcBef>
                <a:spcPct val="0"/>
              </a:spcBef>
              <a:spcAft>
                <a:spcPts val="600"/>
              </a:spcAft>
            </a:pPr>
            <a:r>
              <a:rPr lang="en-US" sz="2600" b="1" kern="1200" dirty="0">
                <a:solidFill>
                  <a:srgbClr val="FFFFFF"/>
                </a:solidFill>
                <a:latin typeface="+mj-lt"/>
                <a:ea typeface="+mj-ea"/>
                <a:cs typeface="+mj-cs"/>
              </a:rPr>
              <a:t>Component</a:t>
            </a:r>
          </a:p>
          <a:p>
            <a:pPr algn="ctr" defTabSz="914400">
              <a:lnSpc>
                <a:spcPct val="90000"/>
              </a:lnSpc>
              <a:spcBef>
                <a:spcPct val="0"/>
              </a:spcBef>
              <a:spcAft>
                <a:spcPts val="600"/>
              </a:spcAft>
            </a:pPr>
            <a:r>
              <a:rPr lang="en-US" sz="2600" b="1" dirty="0">
                <a:solidFill>
                  <a:srgbClr val="FFFFFF"/>
                </a:solidFill>
                <a:latin typeface="+mj-lt"/>
                <a:ea typeface="+mj-ea"/>
                <a:cs typeface="+mj-cs"/>
              </a:rPr>
              <a:t>diagram</a:t>
            </a:r>
            <a:endParaRPr lang="en-US" sz="2600" b="1" kern="1200" dirty="0">
              <a:solidFill>
                <a:srgbClr val="FFFFFF"/>
              </a:solidFill>
              <a:latin typeface="+mj-lt"/>
              <a:ea typeface="+mj-ea"/>
              <a:cs typeface="+mj-cs"/>
            </a:endParaRPr>
          </a:p>
        </p:txBody>
      </p:sp>
      <p:pic>
        <p:nvPicPr>
          <p:cNvPr id="5" name="Picture 4" descr="A close up of a piece of paper&#10;&#10;Description generated with high confidence">
            <a:extLst>
              <a:ext uri="{FF2B5EF4-FFF2-40B4-BE49-F238E27FC236}">
                <a16:creationId xmlns:a16="http://schemas.microsoft.com/office/drawing/2014/main" id="{9BBFDE91-644B-455F-9101-78C4CC3E9118}"/>
              </a:ext>
            </a:extLst>
          </p:cNvPr>
          <p:cNvPicPr>
            <a:picLocks noChangeAspect="1"/>
          </p:cNvPicPr>
          <p:nvPr/>
        </p:nvPicPr>
        <p:blipFill>
          <a:blip r:embed="rId2"/>
          <a:stretch>
            <a:fillRect/>
          </a:stretch>
        </p:blipFill>
        <p:spPr>
          <a:xfrm>
            <a:off x="3915685" y="669701"/>
            <a:ext cx="7776790" cy="5407159"/>
          </a:xfrm>
          <a:prstGeom prst="rect">
            <a:avLst/>
          </a:prstGeom>
        </p:spPr>
      </p:pic>
    </p:spTree>
    <p:extLst>
      <p:ext uri="{BB962C8B-B14F-4D97-AF65-F5344CB8AC3E}">
        <p14:creationId xmlns:p14="http://schemas.microsoft.com/office/powerpoint/2010/main" val="10966319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Famous Event in History1_SL - v5" id="{284944C2-C2AF-4667-AB2E-4D3637ED9281}" vid="{988B80DA-62E6-4C7D-AEDD-0930345542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3EBF972C-B81A-46A3-BFB2-A01F0B5DBC70}">
  <ds:schemaRefs>
    <ds:schemaRef ds:uri="http://schemas.microsoft.com/sharepoint/v3/contenttype/forms"/>
  </ds:schemaRefs>
</ds:datastoreItem>
</file>

<file path=customXml/itemProps2.xml><?xml version="1.0" encoding="utf-8"?>
<ds:datastoreItem xmlns:ds="http://schemas.openxmlformats.org/officeDocument/2006/customXml" ds:itemID="{063CD11F-9FDB-4628-B708-63BFB2D681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83E21D3-7788-4819-8437-C5C4B0C5D46D}">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0</TotalTime>
  <Words>115</Words>
  <Application>Microsoft Office PowerPoint</Application>
  <PresentationFormat>Widescreen</PresentationFormat>
  <Paragraphs>32</Paragraphs>
  <Slides>20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Calibri Light</vt:lpstr>
      <vt:lpstr>Corbel</vt:lpstr>
      <vt:lpstr>Celestial</vt:lpstr>
      <vt:lpstr>Office Theme</vt:lpstr>
      <vt:lpstr>ONLINE STORE MANAGENENT SYSTEM under guidance of Raghava gowda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2018-09-24T07:07:34Z</dcterms:created>
  <dcterms:modified xsi:type="dcterms:W3CDTF">2018-12-04T20:45:05Z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