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369F7-6B71-4D44-9B7C-5A609605B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A8118A-3A50-9147-8476-0579056C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78A310-B205-4C48-A4EE-2CAC587B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D23CF5-6107-744F-B4D1-09EA6175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89401E-A683-4A40-BA90-D9029B1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34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1EB16-1EA1-7D45-9740-41DF647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1A6C80-1C91-E248-9DAB-CD56A517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4DE6F1-5D97-0E42-8035-281C6B39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D3EAC-F195-0541-88B3-A90A5165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D16948-8D80-CC44-BDBF-143E0324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0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139A21-A336-6F46-B3A2-ACBD3621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A351C0-52A7-144A-9D51-EBD7C8927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2A8CA8-9FBE-4445-AE9B-CA835886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EE4871-FBF2-5C4C-B9A2-8802599E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455449-CC3C-9E46-90AA-3B4AEE4C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99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1A90D-FA34-2741-B841-01DFFE88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801D5F-9A43-2E4C-BE9B-3F57D949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8869F-7C82-C745-9E10-4F1751AE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EE170-EFC7-0747-912F-F349FFD4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CA7402-8CAB-1348-BEC9-B397921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49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7ED9-4BC6-7340-9819-A88F104B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E709AA-B6DA-D54B-8ADD-A6020F709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90973-3B22-AC44-9C58-7B101DE0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4118C0-0948-4D41-9598-74E304D4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CFD09A-B994-0A4F-A3D4-A04D6062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5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44E35-FA47-2E46-A674-4C773BD8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C67402-F2EA-5B46-8156-38F2E3265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90592A-1673-CD4C-AC1B-B2E2A968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CAEE06-40D2-7E45-9E52-1B1984BA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93B9AB-241F-4D43-833B-79C014ED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B5C965-B97C-5544-A41C-246D77A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7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BE1AE-397F-234E-8396-75EA87BD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DD6B1-7557-774F-B45B-FFF22505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BBA6D5-E2DE-D943-A8F6-C3C318F30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A1D9108-E91B-CD4E-ABB7-C973103ED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006D7B-B5F7-DB40-B6A1-8818E843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40E3027-48DE-6146-8BA2-620BC14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435438-5E90-0F44-AB12-B0F6AA68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AE37FD-1D4D-4D43-BBD5-0C563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74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8A2C4-70F9-9348-B226-CB80FB6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59A362-BE9C-6046-990E-03B44DBE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4C84D-4085-744C-83C4-9BC8AD36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050790-3FDD-8743-8560-A75F286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7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BA4A5C-FDE0-814F-B6B7-566D3C39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1BBA18-4410-E44E-93B2-515D8986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4E71C4-F8B0-724C-B8ED-0C248C0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6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D03305-5D72-2F4E-9053-DCBB383E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D681F4-4F5A-D848-8CDC-4697FDA9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EB74B5-12CC-F144-8130-A5EEB5FA3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3EC60-FEE4-5C4B-B331-39DF6207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375BED-2404-9542-979F-003E6DB1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497A7A-E72A-9C42-A8C3-8EFAEB44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91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3FD2D-565C-2A49-8D98-1FF71979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7705CC-C9ED-D741-A69B-569145B98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5CB205-FFEA-F74C-AA87-8F7708F9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7ECCC4-B0B3-E844-A32B-96DEAD6F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231160-0619-6B4A-9135-92C33183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0D612F-7D72-9A41-9EB5-5FB401AF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40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B6712C-90A0-1D49-A197-8DC6514A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29B0BE-B786-5548-957A-8640F458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7E8AC-6655-3B41-95BD-4EE94510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C0DB-8012-794C-B0F0-C641C8201E57}" type="datetimeFigureOut">
              <a:rPr lang="it-IT" smtClean="0"/>
              <a:t>02/06/20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617FB-4A4D-BA40-8F0B-FDF217CB6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C0071F-F035-0045-9859-F550D82E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2D3E-C641-AD47-A15B-981DF9714F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79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A4589-5F7B-774A-80CE-4BD6CE41E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6E47E9-B5C7-9841-A84E-B1F09F389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6BC112-3EAA-9E41-A02E-021932C2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83" y="-58959"/>
            <a:ext cx="12405815" cy="69757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0BB8CC-C85E-E241-9E2A-8322F9F25176}"/>
              </a:ext>
            </a:extLst>
          </p:cNvPr>
          <p:cNvSpPr txBox="1"/>
          <p:nvPr/>
        </p:nvSpPr>
        <p:spPr>
          <a:xfrm>
            <a:off x="723331" y="2316163"/>
            <a:ext cx="6045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dirty="0">
                <a:latin typeface="Abadi MT Condensed Light" panose="020B0306030101010103" pitchFamily="34" charset="77"/>
                <a:cs typeface="Al Tarikh" pitchFamily="2" charset="-78"/>
              </a:rPr>
              <a:t>IL CINEMA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60CB021-9E8F-DD48-974E-A83B67C7D7C2}"/>
              </a:ext>
            </a:extLst>
          </p:cNvPr>
          <p:cNvSpPr txBox="1"/>
          <p:nvPr/>
        </p:nvSpPr>
        <p:spPr>
          <a:xfrm>
            <a:off x="723331" y="3678265"/>
            <a:ext cx="1146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badi MT Condensed Light" panose="020B0306030101010103" pitchFamily="34" charset="77"/>
              </a:rPr>
              <a:t>Gaia </a:t>
            </a:r>
            <a:r>
              <a:rPr lang="it-IT" sz="3200" dirty="0" err="1">
                <a:latin typeface="Abadi MT Condensed Light" panose="020B0306030101010103" pitchFamily="34" charset="77"/>
              </a:rPr>
              <a:t>Regonaschi</a:t>
            </a:r>
            <a:r>
              <a:rPr lang="it-IT" sz="3200" dirty="0">
                <a:latin typeface="Abadi MT Condensed Light" panose="020B0306030101010103" pitchFamily="34" charset="77"/>
              </a:rPr>
              <a:t> 2CLSA-Informatica-Progetto Finale </a:t>
            </a:r>
          </a:p>
        </p:txBody>
      </p:sp>
    </p:spTree>
    <p:extLst>
      <p:ext uri="{BB962C8B-B14F-4D97-AF65-F5344CB8AC3E}">
        <p14:creationId xmlns:p14="http://schemas.microsoft.com/office/powerpoint/2010/main" val="412080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AF8206-0A9D-D643-A358-EF4486F60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 rot="5400000">
            <a:off x="2572871" y="-2774577"/>
            <a:ext cx="7046258" cy="12407154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A052EF-1A68-4F4F-B54B-D1C3924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5" y="365126"/>
            <a:ext cx="10515600" cy="1325563"/>
          </a:xfrm>
        </p:spPr>
        <p:txBody>
          <a:bodyPr>
            <a:norm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IL PRE-CINEMA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460ED0D-CD0F-AA4E-BB3D-DB7C1A6B18A5}"/>
              </a:ext>
            </a:extLst>
          </p:cNvPr>
          <p:cNvSpPr txBox="1"/>
          <p:nvPr/>
        </p:nvSpPr>
        <p:spPr>
          <a:xfrm>
            <a:off x="407895" y="1660782"/>
            <a:ext cx="90085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In oriente esisteva la rappresentazione delle Ombre Cinesi;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in Europa abbiamo studi ottici sulle proiezioni tramite lenti fin dal 1490, con la camera oscura leonardiana;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dal XVIII secolo nacque l'antenato più prossimo allo spettacolo cinematografico, la Lanterna Magica, che proiettava su una parete di una stanza buia immagini dipinte su vetro e illuminate da una candela dentro una scatola chiusa, tramite un foro con una lente;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tipico degli ambulanti tra XVII e XX secolo, era il Mondo Nuovo , una scatola chiusa illuminata all'interno nella quale si doveva guardare per vedere le immagini illuminate (rendeva possibile una fruizione anche di giorno, anche all'aperto).</a:t>
            </a:r>
          </a:p>
        </p:txBody>
      </p:sp>
    </p:spTree>
    <p:extLst>
      <p:ext uri="{BB962C8B-B14F-4D97-AF65-F5344CB8AC3E}">
        <p14:creationId xmlns:p14="http://schemas.microsoft.com/office/powerpoint/2010/main" val="172484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43EDF-A415-274E-92DD-FCD6820E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B7845F-19BF-A842-A347-140A500C1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9" t="-1011" r="51480" b="-1"/>
          <a:stretch/>
        </p:blipFill>
        <p:spPr>
          <a:xfrm rot="5400000">
            <a:off x="2524454" y="-2860781"/>
            <a:ext cx="7143094" cy="125795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D9EBA3-6F26-2642-AC0C-1F7ACA809FE1}"/>
              </a:ext>
            </a:extLst>
          </p:cNvPr>
          <p:cNvSpPr txBox="1"/>
          <p:nvPr/>
        </p:nvSpPr>
        <p:spPr>
          <a:xfrm>
            <a:off x="400334" y="365125"/>
            <a:ext cx="117916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LA STORIA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A837E0-7664-0443-93A0-2BE9CD9CCE1F}"/>
              </a:ext>
            </a:extLst>
          </p:cNvPr>
          <p:cNvSpPr txBox="1"/>
          <p:nvPr/>
        </p:nvSpPr>
        <p:spPr>
          <a:xfrm>
            <a:off x="400334" y="1690688"/>
            <a:ext cx="73586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George </a:t>
            </a:r>
            <a:r>
              <a:rPr lang="it-IT" sz="2800" dirty="0" err="1">
                <a:latin typeface="Abadi MT Condensed Light" panose="020B0306030101010103" pitchFamily="34" charset="77"/>
              </a:rPr>
              <a:t>Eastman</a:t>
            </a:r>
            <a:r>
              <a:rPr lang="it-IT" sz="2800" dirty="0">
                <a:latin typeface="Abadi MT Condensed Light" panose="020B0306030101010103" pitchFamily="34" charset="77"/>
              </a:rPr>
              <a:t> nel 1885 realizza la pellicola cinematografica;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Louis </a:t>
            </a:r>
            <a:r>
              <a:rPr lang="it-IT" sz="2800" dirty="0" err="1">
                <a:latin typeface="Abadi MT Condensed Light" panose="020B0306030101010103" pitchFamily="34" charset="77"/>
              </a:rPr>
              <a:t>Aimé</a:t>
            </a:r>
            <a:r>
              <a:rPr lang="it-IT" sz="2800" dirty="0">
                <a:latin typeface="Abadi MT Condensed Light" panose="020B0306030101010103" pitchFamily="34" charset="77"/>
              </a:rPr>
              <a:t> </a:t>
            </a:r>
            <a:r>
              <a:rPr lang="it-IT" sz="2800" dirty="0" err="1">
                <a:latin typeface="Abadi MT Condensed Light" panose="020B0306030101010103" pitchFamily="34" charset="77"/>
              </a:rPr>
              <a:t>Augustin</a:t>
            </a:r>
            <a:r>
              <a:rPr lang="it-IT" sz="2800" dirty="0">
                <a:latin typeface="Abadi MT Condensed Light" panose="020B0306030101010103" pitchFamily="34" charset="77"/>
              </a:rPr>
              <a:t> Le Prince è l’autore della prima ripresa cinematografica chiamata «Men </a:t>
            </a:r>
            <a:r>
              <a:rPr lang="it-IT" sz="2800" dirty="0" err="1">
                <a:latin typeface="Abadi MT Condensed Light" panose="020B0306030101010103" pitchFamily="34" charset="77"/>
              </a:rPr>
              <a:t>Walking</a:t>
            </a:r>
            <a:r>
              <a:rPr lang="it-IT" sz="2800" dirty="0">
                <a:latin typeface="Abadi MT Condensed Light" panose="020B0306030101010103" pitchFamily="34" charset="77"/>
              </a:rPr>
              <a:t> </a:t>
            </a:r>
            <a:r>
              <a:rPr lang="it-IT" sz="2800" dirty="0" err="1">
                <a:latin typeface="Abadi MT Condensed Light" panose="020B0306030101010103" pitchFamily="34" charset="77"/>
              </a:rPr>
              <a:t>Around</a:t>
            </a:r>
            <a:r>
              <a:rPr lang="it-IT" sz="2800" dirty="0">
                <a:latin typeface="Abadi MT Condensed Light" panose="020B0306030101010103" pitchFamily="34" charset="77"/>
              </a:rPr>
              <a:t> A Corner», cortometraggio di 3 secondi realizzato il 18 Agosto 1887;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la proiezione in sala di una pellicola stampata nasce il 28 dicembre 1895, grazie ad un'invenzione dei fratelli </a:t>
            </a:r>
            <a:r>
              <a:rPr lang="it-IT" sz="2800" b="1" dirty="0">
                <a:latin typeface="Abadi MT Condensed Light" panose="020B0306030101010103" pitchFamily="34" charset="77"/>
              </a:rPr>
              <a:t>Louis e Auguste Lumière</a:t>
            </a:r>
            <a:r>
              <a:rPr lang="it-IT" sz="2800" dirty="0">
                <a:latin typeface="Abadi MT Condensed Light" panose="020B0306030101010103" pitchFamily="34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Abadi MT Condensed Light" panose="020B0306030101010103" pitchFamily="34" charset="77"/>
              </a:rPr>
              <a:t>Thomas Edison nel 1889 realizzò una cinepresa e una macchina da visione.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44B46D-830E-3E43-998F-A2831494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05" y="1534676"/>
            <a:ext cx="3673061" cy="49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1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0B0F29-ED3B-6B4B-9CDD-57A35D8C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045"/>
          <a:stretch/>
        </p:blipFill>
        <p:spPr>
          <a:xfrm rot="5400000">
            <a:off x="2540758" y="-2794380"/>
            <a:ext cx="7110483" cy="1244675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9657090-D998-7845-B7BF-660B8157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30" y="355243"/>
            <a:ext cx="11012605" cy="1313550"/>
          </a:xfrm>
        </p:spPr>
        <p:txBody>
          <a:bodyPr>
            <a:norm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UN SITO ISPIRATO</a:t>
            </a:r>
          </a:p>
        </p:txBody>
      </p:sp>
    </p:spTree>
    <p:extLst>
      <p:ext uri="{BB962C8B-B14F-4D97-AF65-F5344CB8AC3E}">
        <p14:creationId xmlns:p14="http://schemas.microsoft.com/office/powerpoint/2010/main" val="14015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93B780-16EC-D143-87A9-D97469FB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377"/>
          <a:stretch/>
        </p:blipFill>
        <p:spPr>
          <a:xfrm rot="5400000">
            <a:off x="2479342" y="-2695325"/>
            <a:ext cx="7233313" cy="1240559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AA6F7B2-4A07-994E-ABBF-8B3E39D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6" y="364524"/>
            <a:ext cx="10515600" cy="1325563"/>
          </a:xfrm>
        </p:spPr>
        <p:txBody>
          <a:bodyPr>
            <a:norm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SCROLL</a:t>
            </a:r>
          </a:p>
        </p:txBody>
      </p:sp>
    </p:spTree>
    <p:extLst>
      <p:ext uri="{BB962C8B-B14F-4D97-AF65-F5344CB8AC3E}">
        <p14:creationId xmlns:p14="http://schemas.microsoft.com/office/powerpoint/2010/main" val="132462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B4E1D00-FD9A-6940-B294-651987B5F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 rot="5400000">
            <a:off x="2486166" y="-2780992"/>
            <a:ext cx="7219668" cy="12419984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E49059-C28E-7349-9C5A-391D1D43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80" y="365727"/>
            <a:ext cx="10515600" cy="1325563"/>
          </a:xfrm>
        </p:spPr>
        <p:txBody>
          <a:bodyPr>
            <a:norm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L’UTILIZZO DEL CSS</a:t>
            </a:r>
          </a:p>
        </p:txBody>
      </p:sp>
    </p:spTree>
    <p:extLst>
      <p:ext uri="{BB962C8B-B14F-4D97-AF65-F5344CB8AC3E}">
        <p14:creationId xmlns:p14="http://schemas.microsoft.com/office/powerpoint/2010/main" val="17204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7084A5-FF39-BF43-9075-807210D98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 rot="5400000">
            <a:off x="2554407" y="-2780733"/>
            <a:ext cx="7083188" cy="1241946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A412697-43EF-8F4A-8FF5-296BDF86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6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7000" dirty="0">
                <a:latin typeface="Abadi MT Condensed Light" panose="020B0306030101010103" pitchFamily="34" charset="77"/>
              </a:rPr>
              <a:t>GESTIONE DEI BUTTON</a:t>
            </a:r>
          </a:p>
        </p:txBody>
      </p:sp>
    </p:spTree>
    <p:extLst>
      <p:ext uri="{BB962C8B-B14F-4D97-AF65-F5344CB8AC3E}">
        <p14:creationId xmlns:p14="http://schemas.microsoft.com/office/powerpoint/2010/main" val="1870860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209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Tema di Office</vt:lpstr>
      <vt:lpstr>Presentazione standard di PowerPoint</vt:lpstr>
      <vt:lpstr>IL PRE-CINEMA</vt:lpstr>
      <vt:lpstr>Presentazione standard di PowerPoint</vt:lpstr>
      <vt:lpstr>UN SITO ISPIRATO</vt:lpstr>
      <vt:lpstr>SCROLL</vt:lpstr>
      <vt:lpstr>L’UTILIZZO DEL CSS</vt:lpstr>
      <vt:lpstr>GESTIONE DEI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gaiaregonaschi@gmail.com</dc:creator>
  <cp:lastModifiedBy>gaiaregonaschi@gmail.com</cp:lastModifiedBy>
  <cp:revision>13</cp:revision>
  <dcterms:created xsi:type="dcterms:W3CDTF">2020-05-29T14:28:57Z</dcterms:created>
  <dcterms:modified xsi:type="dcterms:W3CDTF">2020-06-03T11:41:22Z</dcterms:modified>
</cp:coreProperties>
</file>