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8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053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2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8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4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1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4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6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3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9B9C89-07D0-481F-8070-5ED8F37B046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4E3D-C966-4F37-B40F-8238CF3A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5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6531-BD9B-40B4-A89B-4ABC4F1C1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Predicting the severity of accidents</a:t>
            </a:r>
          </a:p>
        </p:txBody>
      </p:sp>
    </p:spTree>
    <p:extLst>
      <p:ext uri="{BB962C8B-B14F-4D97-AF65-F5344CB8AC3E}">
        <p14:creationId xmlns:p14="http://schemas.microsoft.com/office/powerpoint/2010/main" val="16552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64EE-BEF9-4952-AF5D-615590CD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725E-9EE0-4B11-9E5D-24F988C7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10715"/>
            <a:ext cx="9404723" cy="4195481"/>
          </a:xfrm>
        </p:spPr>
        <p:txBody>
          <a:bodyPr/>
          <a:lstStyle/>
          <a:p>
            <a:r>
              <a:rPr lang="en-US" dirty="0"/>
              <a:t>1.35 million people die because of road traffic accident.</a:t>
            </a:r>
          </a:p>
          <a:p>
            <a:r>
              <a:rPr lang="en-US" dirty="0"/>
              <a:t>20-50 million people suffer non-fatal injuries.</a:t>
            </a:r>
          </a:p>
          <a:p>
            <a:r>
              <a:rPr lang="en-US" dirty="0"/>
              <a:t>Road traffic accident as leading cause for death in U.S.A.</a:t>
            </a:r>
          </a:p>
          <a:p>
            <a:r>
              <a:rPr lang="en-US" dirty="0"/>
              <a:t>Prediction system that can tell driver the probability of getting into accident and of what severity.</a:t>
            </a:r>
          </a:p>
          <a:p>
            <a:r>
              <a:rPr lang="en-US" dirty="0"/>
              <a:t>Helpful for drivers, polices, emergency teams, policy makers, road design, insurance companies.</a:t>
            </a:r>
          </a:p>
        </p:txBody>
      </p:sp>
    </p:spTree>
    <p:extLst>
      <p:ext uri="{BB962C8B-B14F-4D97-AF65-F5344CB8AC3E}">
        <p14:creationId xmlns:p14="http://schemas.microsoft.com/office/powerpoint/2010/main" val="101249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2B82-AA0C-454E-9495-A3C348CC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B5E5-8449-4D0C-AD8B-A4F3BFCF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96647"/>
            <a:ext cx="9404723" cy="4195481"/>
          </a:xfrm>
        </p:spPr>
        <p:txBody>
          <a:bodyPr/>
          <a:lstStyle/>
          <a:p>
            <a:r>
              <a:rPr lang="en-US" dirty="0"/>
              <a:t>Vehicle collision data of Seattle from 2004-2020.</a:t>
            </a:r>
          </a:p>
          <a:p>
            <a:r>
              <a:rPr lang="en-US" dirty="0"/>
              <a:t>Provided by SPD and recorded by traffic records.</a:t>
            </a:r>
          </a:p>
          <a:p>
            <a:r>
              <a:rPr lang="en-US" dirty="0"/>
              <a:t>38 total features.</a:t>
            </a:r>
          </a:p>
          <a:p>
            <a:r>
              <a:rPr lang="en-US" dirty="0"/>
              <a:t>Unbalanced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6118E-5F85-4743-9428-72AFE437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094387"/>
            <a:ext cx="9113717" cy="8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6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9F273-DB25-46FC-8854-3CB51BDC1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30" y="416444"/>
            <a:ext cx="8843139" cy="6025112"/>
          </a:xfrm>
        </p:spPr>
      </p:pic>
    </p:spTree>
    <p:extLst>
      <p:ext uri="{BB962C8B-B14F-4D97-AF65-F5344CB8AC3E}">
        <p14:creationId xmlns:p14="http://schemas.microsoft.com/office/powerpoint/2010/main" val="145863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4783-FD27-4B94-A392-16476F4A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F53E-FA9B-4848-A8CD-BED5B067A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10715"/>
            <a:ext cx="9404723" cy="4195481"/>
          </a:xfrm>
        </p:spPr>
        <p:txBody>
          <a:bodyPr/>
          <a:lstStyle/>
          <a:p>
            <a:r>
              <a:rPr lang="en-US" dirty="0"/>
              <a:t>After removing unnecessary features 8 features left excluding SEVERITYCODE.</a:t>
            </a:r>
          </a:p>
          <a:p>
            <a:r>
              <a:rPr lang="en-US" dirty="0"/>
              <a:t>Remaining features have missing values which needed to be filled.</a:t>
            </a:r>
          </a:p>
          <a:p>
            <a:r>
              <a:rPr lang="en-US" dirty="0"/>
              <a:t>Custom transformer created to fill missing values.</a:t>
            </a:r>
          </a:p>
          <a:p>
            <a:r>
              <a:rPr lang="en-US" dirty="0"/>
              <a:t>Another custom transformer created for converting non-numeric categorical features.</a:t>
            </a:r>
          </a:p>
          <a:p>
            <a:r>
              <a:rPr lang="en-US" dirty="0"/>
              <a:t>Unbalanced data were balanced using downsizing strategy.</a:t>
            </a:r>
          </a:p>
          <a:p>
            <a:r>
              <a:rPr lang="en-US" dirty="0"/>
              <a:t>Random forest classifier was uses as the model.</a:t>
            </a:r>
          </a:p>
          <a:p>
            <a:r>
              <a:rPr lang="en-US" dirty="0"/>
              <a:t>Data were split into training and testing data.</a:t>
            </a:r>
          </a:p>
        </p:txBody>
      </p:sp>
    </p:spTree>
    <p:extLst>
      <p:ext uri="{BB962C8B-B14F-4D97-AF65-F5344CB8AC3E}">
        <p14:creationId xmlns:p14="http://schemas.microsoft.com/office/powerpoint/2010/main" val="38895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3C80-9E12-4DDB-A44F-602D6EE0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43" y="116058"/>
            <a:ext cx="11578713" cy="623295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Fig: unbalanced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Fig: balanced data after downsizing             Fig: null values of remaining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EF55E-C120-4734-BF22-1EE7F52B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1" y="547675"/>
            <a:ext cx="5340480" cy="2235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56F60-CCB4-47FF-AEC1-CE39912F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1" y="3172476"/>
            <a:ext cx="5335870" cy="1728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FDE06-3107-4DD2-9F95-13F6A19FD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152824"/>
            <a:ext cx="5692961" cy="13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2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28ED-3DAD-486A-8803-5CC02B9B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2127-CAE4-4E89-A641-EA121427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9404723" cy="4195481"/>
          </a:xfrm>
        </p:spPr>
        <p:txBody>
          <a:bodyPr/>
          <a:lstStyle/>
          <a:p>
            <a:r>
              <a:rPr lang="en-US" dirty="0"/>
              <a:t>Training and testing score of 1 obtained.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Fig: confusion matrix showing true and predicted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FB7DE-BA68-4EFF-A6FA-604E2D308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577505"/>
            <a:ext cx="9404723" cy="9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51E2-032B-4A02-BD3F-F2344E97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9BC2-6BC0-4297-91B5-0E0E6AB8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54444"/>
            <a:ext cx="9404723" cy="4195481"/>
          </a:xfrm>
        </p:spPr>
        <p:txBody>
          <a:bodyPr/>
          <a:lstStyle/>
          <a:p>
            <a:r>
              <a:rPr lang="en-US" dirty="0"/>
              <a:t>Score of 1 during training could be due to overfitting, but it also gave a score of 1 for unseen data sets.</a:t>
            </a:r>
          </a:p>
          <a:p>
            <a:r>
              <a:rPr lang="en-US" dirty="0"/>
              <a:t>Severity code 1 and 2 accident mostly occurs in daylight condition.</a:t>
            </a:r>
          </a:p>
          <a:p>
            <a:r>
              <a:rPr lang="en-US" dirty="0"/>
              <a:t>Severity code 1 and 2 accident mostly occurs in dry road.</a:t>
            </a:r>
          </a:p>
          <a:p>
            <a:r>
              <a:rPr lang="en-US" dirty="0"/>
              <a:t>Severity code 1 and 2 accident mostly occurs in clear weather.</a:t>
            </a:r>
          </a:p>
        </p:txBody>
      </p:sp>
    </p:spTree>
    <p:extLst>
      <p:ext uri="{BB962C8B-B14F-4D97-AF65-F5344CB8AC3E}">
        <p14:creationId xmlns:p14="http://schemas.microsoft.com/office/powerpoint/2010/main" val="407998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E18F-C36B-4226-94F6-E5C9FBD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E326-AA6E-4BC1-BE14-54B21E68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9404723" cy="4195481"/>
          </a:xfrm>
        </p:spPr>
        <p:txBody>
          <a:bodyPr/>
          <a:lstStyle/>
          <a:p>
            <a:r>
              <a:rPr lang="en-US" dirty="0"/>
              <a:t>Data were pre-processed.</a:t>
            </a:r>
          </a:p>
          <a:p>
            <a:r>
              <a:rPr lang="en-US" dirty="0"/>
              <a:t>Data were balanced using downsizing strategy.</a:t>
            </a:r>
          </a:p>
          <a:p>
            <a:r>
              <a:rPr lang="en-US" dirty="0"/>
              <a:t>Data were split into training and testing data.</a:t>
            </a:r>
          </a:p>
          <a:p>
            <a:r>
              <a:rPr lang="en-US" dirty="0"/>
              <a:t>Random forest classifier was used as a model.</a:t>
            </a:r>
          </a:p>
          <a:p>
            <a:r>
              <a:rPr lang="en-US" dirty="0"/>
              <a:t>Gave training and </a:t>
            </a:r>
            <a:r>
              <a:rPr lang="en-US"/>
              <a:t>testing score of 1.</a:t>
            </a:r>
          </a:p>
        </p:txBody>
      </p:sp>
    </p:spTree>
    <p:extLst>
      <p:ext uri="{BB962C8B-B14F-4D97-AF65-F5344CB8AC3E}">
        <p14:creationId xmlns:p14="http://schemas.microsoft.com/office/powerpoint/2010/main" val="553938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301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Predicting the severity of accidents</vt:lpstr>
      <vt:lpstr>Introduction</vt:lpstr>
      <vt:lpstr>Data  </vt:lpstr>
      <vt:lpstr>PowerPoint Presentation</vt:lpstr>
      <vt:lpstr>Methodology</vt:lpstr>
      <vt:lpstr>PowerPoint Presentation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severity of accidents</dc:title>
  <dc:creator>ThisPc</dc:creator>
  <cp:lastModifiedBy>ThisPc</cp:lastModifiedBy>
  <cp:revision>4</cp:revision>
  <dcterms:created xsi:type="dcterms:W3CDTF">2020-10-05T08:44:43Z</dcterms:created>
  <dcterms:modified xsi:type="dcterms:W3CDTF">2020-10-05T09:12:55Z</dcterms:modified>
</cp:coreProperties>
</file>