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67" r:id="rId4"/>
    <p:sldId id="262" r:id="rId5"/>
    <p:sldId id="263" r:id="rId6"/>
    <p:sldId id="259" r:id="rId7"/>
    <p:sldId id="260" r:id="rId8"/>
    <p:sldId id="261" r:id="rId9"/>
    <p:sldId id="265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64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3281BE-36E7-4BB4-ACF2-8E7D33A5C54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FC5F-FADE-4AD6-B1D7-BE60682B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1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F3FA-2C2F-4697-AF7F-A04F561D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92553"/>
            <a:ext cx="9144000" cy="2387600"/>
          </a:xfrm>
        </p:spPr>
        <p:txBody>
          <a:bodyPr/>
          <a:lstStyle/>
          <a:p>
            <a:r>
              <a:rPr lang="en-US" b="1" dirty="0"/>
              <a:t>DEVICE DEVELOPMENT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89FDC-9839-411E-A8FA-0F4CEC39A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528A-BC13-4442-91F9-B9F434E3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 controlling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6593D-B2DD-5F35-8752-C6ACD07D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57478"/>
            <a:ext cx="6464967" cy="4432248"/>
          </a:xfrm>
        </p:spPr>
      </p:pic>
    </p:spTree>
    <p:extLst>
      <p:ext uri="{BB962C8B-B14F-4D97-AF65-F5344CB8AC3E}">
        <p14:creationId xmlns:p14="http://schemas.microsoft.com/office/powerpoint/2010/main" val="46873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77C-6F58-4E3A-AFF7-BD6E3DAE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6673"/>
            <a:ext cx="9404723" cy="1500322"/>
          </a:xfrm>
        </p:spPr>
        <p:txBody>
          <a:bodyPr/>
          <a:lstStyle/>
          <a:p>
            <a:r>
              <a:rPr lang="en-US" b="1" dirty="0"/>
              <a:t>Battery </a:t>
            </a:r>
            <a:r>
              <a:rPr lang="en-US" b="1" dirty="0" err="1"/>
              <a:t>monetring</a:t>
            </a:r>
            <a:r>
              <a:rPr lang="en-US" b="1" dirty="0"/>
              <a:t> unit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6CE7D-2F92-8CC7-D8FF-4AC18033E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148" y="1476186"/>
            <a:ext cx="3850105" cy="5240423"/>
          </a:xfrm>
        </p:spPr>
      </p:pic>
    </p:spTree>
    <p:extLst>
      <p:ext uri="{BB962C8B-B14F-4D97-AF65-F5344CB8AC3E}">
        <p14:creationId xmlns:p14="http://schemas.microsoft.com/office/powerpoint/2010/main" val="327398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07C-493A-448D-8270-AF59A1B0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COMPOSITION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F724-324D-491F-BC11-10B0F227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4356"/>
          </a:xfrm>
        </p:spPr>
        <p:txBody>
          <a:bodyPr/>
          <a:lstStyle/>
          <a:p>
            <a:r>
              <a:rPr lang="en-US" b="1" dirty="0"/>
              <a:t>Jyotiraditya – </a:t>
            </a:r>
            <a:r>
              <a:rPr lang="en-US" dirty="0" err="1"/>
              <a:t>Mtech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year ECE, UIET KUK (Team Lead, ML &amp; AI)</a:t>
            </a:r>
            <a:endParaRPr lang="en-US" b="1" dirty="0"/>
          </a:p>
          <a:p>
            <a:r>
              <a:rPr lang="en-US" b="1" dirty="0"/>
              <a:t>Himanshu – </a:t>
            </a:r>
            <a:r>
              <a:rPr lang="en-US" dirty="0" err="1"/>
              <a:t>Btech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year ECE, UIET KUK (Database management)</a:t>
            </a:r>
            <a:endParaRPr lang="en-US" b="1" dirty="0"/>
          </a:p>
          <a:p>
            <a:r>
              <a:rPr lang="en-US" b="1" dirty="0"/>
              <a:t>Adarsh – </a:t>
            </a:r>
            <a:r>
              <a:rPr lang="en-US" dirty="0" err="1"/>
              <a:t>Btech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year ECE, UIET KUK (IOT &amp; Device Development)</a:t>
            </a:r>
            <a:endParaRPr lang="en-US" b="1" dirty="0"/>
          </a:p>
          <a:p>
            <a:r>
              <a:rPr lang="en-US" b="1" dirty="0" err="1"/>
              <a:t>Vanshika</a:t>
            </a:r>
            <a:r>
              <a:rPr lang="en-US" b="1" dirty="0"/>
              <a:t> – </a:t>
            </a:r>
            <a:r>
              <a:rPr lang="en-US" dirty="0" err="1"/>
              <a:t>Btech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year CSE, UIET KUK (App Developer)</a:t>
            </a:r>
            <a:endParaRPr lang="en-US" b="1" dirty="0"/>
          </a:p>
          <a:p>
            <a:r>
              <a:rPr lang="en-US" b="1" dirty="0"/>
              <a:t>Simran – </a:t>
            </a:r>
            <a:r>
              <a:rPr lang="en-US" dirty="0" err="1"/>
              <a:t>Btech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year ECE, UIET KUK (Content creator)</a:t>
            </a:r>
            <a:endParaRPr lang="en-US" b="1" dirty="0"/>
          </a:p>
          <a:p>
            <a:r>
              <a:rPr lang="en-US" b="1" dirty="0"/>
              <a:t>Kunjal – </a:t>
            </a:r>
            <a:r>
              <a:rPr lang="en-US" dirty="0" err="1"/>
              <a:t>Btech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year ECE, UIET KUK (Graphics Designer)</a:t>
            </a:r>
          </a:p>
          <a:p>
            <a:r>
              <a:rPr lang="en-US" b="1" dirty="0" err="1"/>
              <a:t>Ojas</a:t>
            </a:r>
            <a:r>
              <a:rPr lang="en-US" b="1" dirty="0"/>
              <a:t> – </a:t>
            </a:r>
            <a:r>
              <a:rPr lang="en-US" dirty="0"/>
              <a:t>UIET Alumni (Cloud Computing, IOT &amp; Device Development)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231-B96C-4F58-9EF7-812BFF0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315A-7569-441F-A0A0-8FB97237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Required</a:t>
            </a:r>
          </a:p>
          <a:p>
            <a:r>
              <a:rPr lang="en-US" dirty="0"/>
              <a:t>Team Composition</a:t>
            </a:r>
          </a:p>
          <a:p>
            <a:r>
              <a:rPr lang="en-US" dirty="0"/>
              <a:t>Task Division</a:t>
            </a:r>
          </a:p>
          <a:p>
            <a:r>
              <a:rPr lang="en-US" dirty="0"/>
              <a:t>Design Discussion</a:t>
            </a:r>
          </a:p>
          <a:p>
            <a:r>
              <a:rPr lang="en-US" dirty="0"/>
              <a:t>Project Phases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4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30D0-7FAF-4B47-B542-19BB32BC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 Required (Components)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6543-FD9E-4084-BDE8-B6B40F48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this stage  we need to evolve a lot time but as basic research from the </a:t>
            </a:r>
            <a:r>
              <a:rPr lang="en-GB" dirty="0" err="1"/>
              <a:t>biostrap</a:t>
            </a:r>
            <a:r>
              <a:rPr lang="en-GB" dirty="0"/>
              <a:t> devices I got the results of some sensors and components</a:t>
            </a:r>
          </a:p>
          <a:p>
            <a:r>
              <a:rPr lang="en-GB" dirty="0"/>
              <a:t>NRF52832</a:t>
            </a:r>
            <a:endParaRPr lang="en-GB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dirty="0"/>
              <a:t>Max86140</a:t>
            </a:r>
            <a:r>
              <a:rPr lang="en-US" dirty="0"/>
              <a:t> optical  sensor(spo2,smo2,rate)</a:t>
            </a:r>
          </a:p>
          <a:p>
            <a:r>
              <a:rPr lang="en-GB" dirty="0"/>
              <a:t>Max20303 </a:t>
            </a:r>
            <a:r>
              <a:rPr lang="en-GB" dirty="0" err="1"/>
              <a:t>pmic</a:t>
            </a:r>
            <a:r>
              <a:rPr lang="en-GB" dirty="0"/>
              <a:t>(power manage)</a:t>
            </a:r>
          </a:p>
          <a:p>
            <a:r>
              <a:rPr lang="en-GB" dirty="0"/>
              <a:t>5X310(proximity sensor)</a:t>
            </a:r>
          </a:p>
          <a:p>
            <a:r>
              <a:rPr lang="en-GB" dirty="0"/>
              <a:t>Max17048(fuel gauge with model gauge)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31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46" y="670550"/>
            <a:ext cx="4987834" cy="1325563"/>
          </a:xfrm>
        </p:spPr>
        <p:txBody>
          <a:bodyPr/>
          <a:lstStyle/>
          <a:p>
            <a:r>
              <a:rPr lang="en-GB" dirty="0"/>
              <a:t>NRf52832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748"/>
            <a:ext cx="5288280" cy="4351338"/>
          </a:xfrm>
        </p:spPr>
        <p:txBody>
          <a:bodyPr/>
          <a:lstStyle/>
          <a:p>
            <a:r>
              <a:rPr lang="en-GB" dirty="0"/>
              <a:t>512/256 kb flash,64/32 kb Ram</a:t>
            </a:r>
          </a:p>
          <a:p>
            <a:r>
              <a:rPr lang="en-GB" dirty="0"/>
              <a:t>2.4 GHz  transceiver</a:t>
            </a:r>
          </a:p>
          <a:p>
            <a:r>
              <a:rPr lang="en-GB" dirty="0" err="1"/>
              <a:t>Bulutooth</a:t>
            </a:r>
            <a:r>
              <a:rPr lang="en-GB" dirty="0"/>
              <a:t> low energy(</a:t>
            </a:r>
            <a:r>
              <a:rPr lang="en-GB" dirty="0" err="1"/>
              <a:t>BlE</a:t>
            </a:r>
            <a:r>
              <a:rPr lang="en-GB" dirty="0"/>
              <a:t> 5.1)</a:t>
            </a:r>
          </a:p>
          <a:p>
            <a:r>
              <a:rPr lang="en-GB" dirty="0" err="1"/>
              <a:t>Nfc</a:t>
            </a:r>
            <a:endParaRPr lang="en-GB" dirty="0"/>
          </a:p>
          <a:p>
            <a:r>
              <a:rPr lang="en-GB" dirty="0"/>
              <a:t>Use for long distance </a:t>
            </a:r>
            <a:r>
              <a:rPr lang="en-GB" dirty="0" err="1"/>
              <a:t>communaction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1062" y="1305966"/>
            <a:ext cx="4691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dirty="0"/>
              <a:t> - </a:t>
            </a:r>
            <a:r>
              <a:rPr lang="en-GB" sz="2800" dirty="0"/>
              <a:t>support </a:t>
            </a:r>
            <a:r>
              <a:rPr lang="en-GB" sz="2800" dirty="0" err="1"/>
              <a:t>BlE</a:t>
            </a:r>
            <a:r>
              <a:rPr lang="en-GB" sz="2800" dirty="0"/>
              <a:t> 5.2</a:t>
            </a:r>
          </a:p>
          <a:p>
            <a:r>
              <a:rPr lang="en-GB" sz="2800" dirty="0"/>
              <a:t>- High speed 2/1mbps</a:t>
            </a:r>
          </a:p>
          <a:p>
            <a:r>
              <a:rPr lang="en-GB" sz="2800" dirty="0"/>
              <a:t>- Operating --1.7v to 3.6 v</a:t>
            </a:r>
          </a:p>
          <a:p>
            <a:r>
              <a:rPr lang="en-GB" sz="2800" dirty="0"/>
              <a:t>- Automatic power      management system</a:t>
            </a:r>
          </a:p>
          <a:p>
            <a:r>
              <a:rPr lang="en-GB" sz="2800" dirty="0"/>
              <a:t>- 32bit </a:t>
            </a:r>
            <a:r>
              <a:rPr lang="en-GB" sz="2800" dirty="0" err="1"/>
              <a:t>aem</a:t>
            </a:r>
            <a:r>
              <a:rPr lang="en-GB" sz="2800" dirty="0"/>
              <a:t> cortex-m4F processor</a:t>
            </a:r>
          </a:p>
          <a:p>
            <a:r>
              <a:rPr lang="en-GB" dirty="0"/>
              <a:t>-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8627" y="706618"/>
            <a:ext cx="4456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NRF52832</a:t>
            </a:r>
            <a:endParaRPr lang="en-US" sz="4400" kern="1200" dirty="0"/>
          </a:p>
        </p:txBody>
      </p:sp>
    </p:spTree>
    <p:extLst>
      <p:ext uri="{BB962C8B-B14F-4D97-AF65-F5344CB8AC3E}">
        <p14:creationId xmlns:p14="http://schemas.microsoft.com/office/powerpoint/2010/main" val="106167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Max86140</a:t>
            </a:r>
            <a:r>
              <a:rPr lang="en-US" b="1" dirty="0"/>
              <a:t> optical  sensor(spo2,smo2,rate)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Integrated pulse oximeter and heart rate sensor</a:t>
            </a:r>
          </a:p>
          <a:p>
            <a:r>
              <a:rPr lang="en-GB" dirty="0"/>
              <a:t>Analog device</a:t>
            </a:r>
          </a:p>
          <a:p>
            <a:r>
              <a:rPr lang="en-GB" dirty="0"/>
              <a:t>Ambient light  cancellation (</a:t>
            </a:r>
            <a:r>
              <a:rPr lang="en-GB" dirty="0" err="1"/>
              <a:t>alc</a:t>
            </a:r>
            <a:r>
              <a:rPr lang="en-GB" dirty="0"/>
              <a:t>)</a:t>
            </a:r>
          </a:p>
          <a:p>
            <a:r>
              <a:rPr lang="en-GB" dirty="0"/>
              <a:t>Low power consumption(&lt;10 </a:t>
            </a:r>
            <a:r>
              <a:rPr lang="en-GB" dirty="0" err="1"/>
              <a:t>uA</a:t>
            </a:r>
            <a:r>
              <a:rPr lang="en-GB" dirty="0"/>
              <a:t>(readout channel))</a:t>
            </a:r>
          </a:p>
          <a:p>
            <a:r>
              <a:rPr lang="en-GB" dirty="0"/>
              <a:t>Built-in algo </a:t>
            </a:r>
          </a:p>
          <a:p>
            <a:r>
              <a:rPr lang="en-GB" dirty="0"/>
              <a:t>Miniature(2.048*1.88mm)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3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Max20303 </a:t>
            </a:r>
            <a:r>
              <a:rPr lang="en-GB" b="1" dirty="0" err="1"/>
              <a:t>pmic</a:t>
            </a:r>
            <a:r>
              <a:rPr lang="en-GB" b="1" dirty="0"/>
              <a:t>(power manage)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Charging management </a:t>
            </a:r>
            <a:r>
              <a:rPr lang="en-GB" dirty="0" err="1"/>
              <a:t>ic</a:t>
            </a:r>
            <a:endParaRPr lang="en-GB" dirty="0"/>
          </a:p>
          <a:p>
            <a:r>
              <a:rPr lang="en-GB" dirty="0"/>
              <a:t>Wide fast  charge range(5mA to 500mA)</a:t>
            </a:r>
          </a:p>
        </p:txBody>
      </p:sp>
    </p:spTree>
    <p:extLst>
      <p:ext uri="{BB962C8B-B14F-4D97-AF65-F5344CB8AC3E}">
        <p14:creationId xmlns:p14="http://schemas.microsoft.com/office/powerpoint/2010/main" val="15063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5X310(proximity sensor)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Proximity sensor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9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Max17048(fuel gauge with model gauge)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Fuel gauge</a:t>
            </a:r>
          </a:p>
          <a:p>
            <a:r>
              <a:rPr lang="en-GB" dirty="0"/>
              <a:t>17048-1 cell</a:t>
            </a:r>
          </a:p>
          <a:p>
            <a:r>
              <a:rPr lang="en-GB" dirty="0"/>
              <a:t>17049-2 cell</a:t>
            </a:r>
          </a:p>
          <a:p>
            <a:r>
              <a:rPr lang="en-GB" dirty="0"/>
              <a:t>Range (0v-12v) cell to </a:t>
            </a:r>
            <a:r>
              <a:rPr lang="en-GB" dirty="0" err="1"/>
              <a:t>gnd</a:t>
            </a:r>
            <a:endParaRPr lang="en-GB" dirty="0"/>
          </a:p>
          <a:p>
            <a:r>
              <a:rPr lang="en-GB" dirty="0"/>
              <a:t>Operating temp(-40’c – 85’c)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B840-F1EC-4B1D-8E65-056D237C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Interfacing of sensor with nrf852382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33B0C-EDC9-D6EA-FA39-AA88B604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903144"/>
            <a:ext cx="499132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8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331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DEVICE DEVELOPMENT</vt:lpstr>
      <vt:lpstr>Objectives</vt:lpstr>
      <vt:lpstr>Material Required (Components)</vt:lpstr>
      <vt:lpstr>NRf52832</vt:lpstr>
      <vt:lpstr>Max86140 optical  sensor(spo2,smo2,rate)</vt:lpstr>
      <vt:lpstr>Max20303 pmic(power manage)</vt:lpstr>
      <vt:lpstr>5X310(proximity sensor)</vt:lpstr>
      <vt:lpstr>Max17048(fuel gauge with model gauge)</vt:lpstr>
      <vt:lpstr>Interfacing of sensor with nrf852382</vt:lpstr>
      <vt:lpstr>Power controlling unit</vt:lpstr>
      <vt:lpstr>Battery monetring unit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ADARSH KUMAR</cp:lastModifiedBy>
  <cp:revision>14</cp:revision>
  <dcterms:created xsi:type="dcterms:W3CDTF">2023-11-16T05:26:00Z</dcterms:created>
  <dcterms:modified xsi:type="dcterms:W3CDTF">2023-11-29T11:41:12Z</dcterms:modified>
</cp:coreProperties>
</file>